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62" r:id="rId2"/>
    <p:sldId id="265" r:id="rId3"/>
    <p:sldId id="276" r:id="rId4"/>
    <p:sldId id="266" r:id="rId5"/>
    <p:sldId id="277" r:id="rId6"/>
    <p:sldId id="275" r:id="rId7"/>
    <p:sldId id="278" r:id="rId8"/>
    <p:sldId id="279" r:id="rId9"/>
    <p:sldId id="282" r:id="rId10"/>
    <p:sldId id="258" r:id="rId11"/>
    <p:sldId id="259" r:id="rId12"/>
    <p:sldId id="260" r:id="rId13"/>
    <p:sldId id="267" r:id="rId14"/>
    <p:sldId id="263" r:id="rId15"/>
    <p:sldId id="264" r:id="rId16"/>
    <p:sldId id="268" r:id="rId17"/>
    <p:sldId id="270" r:id="rId18"/>
    <p:sldId id="271" r:id="rId19"/>
    <p:sldId id="272" r:id="rId20"/>
    <p:sldId id="273" r:id="rId21"/>
    <p:sldId id="274" r:id="rId22"/>
    <p:sldId id="283" r:id="rId23"/>
    <p:sldId id="284" r:id="rId24"/>
    <p:sldId id="305" r:id="rId25"/>
    <p:sldId id="290" r:id="rId26"/>
    <p:sldId id="310" r:id="rId27"/>
    <p:sldId id="311" r:id="rId28"/>
    <p:sldId id="312" r:id="rId29"/>
    <p:sldId id="313" r:id="rId30"/>
    <p:sldId id="280" r:id="rId31"/>
    <p:sldId id="306" r:id="rId32"/>
    <p:sldId id="314" r:id="rId33"/>
    <p:sldId id="316" r:id="rId34"/>
    <p:sldId id="317" r:id="rId35"/>
    <p:sldId id="318" r:id="rId36"/>
    <p:sldId id="349" r:id="rId37"/>
    <p:sldId id="319" r:id="rId38"/>
    <p:sldId id="320" r:id="rId39"/>
    <p:sldId id="350" r:id="rId40"/>
    <p:sldId id="322" r:id="rId41"/>
    <p:sldId id="323" r:id="rId42"/>
    <p:sldId id="324" r:id="rId43"/>
    <p:sldId id="325" r:id="rId44"/>
    <p:sldId id="304" r:id="rId45"/>
    <p:sldId id="326" r:id="rId46"/>
    <p:sldId id="292" r:id="rId47"/>
    <p:sldId id="327" r:id="rId48"/>
    <p:sldId id="328" r:id="rId49"/>
    <p:sldId id="329" r:id="rId50"/>
    <p:sldId id="302" r:id="rId51"/>
    <p:sldId id="330" r:id="rId52"/>
    <p:sldId id="351" r:id="rId53"/>
    <p:sldId id="352" r:id="rId54"/>
    <p:sldId id="298" r:id="rId55"/>
    <p:sldId id="331" r:id="rId56"/>
    <p:sldId id="332" r:id="rId57"/>
    <p:sldId id="333" r:id="rId58"/>
    <p:sldId id="353" r:id="rId59"/>
    <p:sldId id="337" r:id="rId60"/>
    <p:sldId id="340" r:id="rId61"/>
    <p:sldId id="338" r:id="rId62"/>
    <p:sldId id="339" r:id="rId63"/>
    <p:sldId id="342" r:id="rId64"/>
    <p:sldId id="343" r:id="rId65"/>
    <p:sldId id="344" r:id="rId66"/>
    <p:sldId id="345" r:id="rId67"/>
    <p:sldId id="346" r:id="rId68"/>
    <p:sldId id="347" r:id="rId69"/>
    <p:sldId id="281" r:id="rId70"/>
    <p:sldId id="308" r:id="rId71"/>
    <p:sldId id="34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90" autoAdjust="0"/>
    <p:restoredTop sz="94660"/>
  </p:normalViewPr>
  <p:slideViewPr>
    <p:cSldViewPr snapToGrid="0">
      <p:cViewPr varScale="1">
        <p:scale>
          <a:sx n="98" d="100"/>
          <a:sy n="98"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ùng Nguyễn Thanh" userId="730975c294a505ef" providerId="LiveId" clId="{FD735688-F76E-584A-B329-1D3D959D7DC5}"/>
    <pc:docChg chg="custSel modSld">
      <pc:chgData name="Tùng Nguyễn Thanh" userId="730975c294a505ef" providerId="LiveId" clId="{FD735688-F76E-584A-B329-1D3D959D7DC5}" dt="2021-03-05T08:23:44.756" v="94" actId="20577"/>
      <pc:docMkLst>
        <pc:docMk/>
      </pc:docMkLst>
      <pc:sldChg chg="modSp">
        <pc:chgData name="Tùng Nguyễn Thanh" userId="730975c294a505ef" providerId="LiveId" clId="{FD735688-F76E-584A-B329-1D3D959D7DC5}" dt="2021-03-05T08:23:44.756" v="94" actId="20577"/>
        <pc:sldMkLst>
          <pc:docMk/>
          <pc:sldMk cId="3748965913" sldId="266"/>
        </pc:sldMkLst>
        <pc:spChg chg="mod">
          <ac:chgData name="Tùng Nguyễn Thanh" userId="730975c294a505ef" providerId="LiveId" clId="{FD735688-F76E-584A-B329-1D3D959D7DC5}" dt="2021-03-05T08:23:07.923" v="46" actId="20577"/>
          <ac:spMkLst>
            <pc:docMk/>
            <pc:sldMk cId="3748965913" sldId="266"/>
            <ac:spMk id="5" creationId="{595716EE-685F-4654-BBF4-6594DA4EF4BB}"/>
          </ac:spMkLst>
        </pc:spChg>
        <pc:spChg chg="mod">
          <ac:chgData name="Tùng Nguyễn Thanh" userId="730975c294a505ef" providerId="LiveId" clId="{FD735688-F76E-584A-B329-1D3D959D7DC5}" dt="2021-03-05T08:23:44.756" v="94" actId="20577"/>
          <ac:spMkLst>
            <pc:docMk/>
            <pc:sldMk cId="3748965913" sldId="266"/>
            <ac:spMk id="6" creationId="{84231EE8-1663-4B1B-8550-0E793357D3F1}"/>
          </ac:spMkLst>
        </pc:spChg>
      </pc:sldChg>
      <pc:sldChg chg="modSp">
        <pc:chgData name="Tùng Nguyễn Thanh" userId="730975c294a505ef" providerId="LiveId" clId="{FD735688-F76E-584A-B329-1D3D959D7DC5}" dt="2021-03-05T08:23:30.213" v="68" actId="27636"/>
        <pc:sldMkLst>
          <pc:docMk/>
          <pc:sldMk cId="1946342407" sldId="311"/>
        </pc:sldMkLst>
        <pc:spChg chg="mod">
          <ac:chgData name="Tùng Nguyễn Thanh" userId="730975c294a505ef" providerId="LiveId" clId="{FD735688-F76E-584A-B329-1D3D959D7DC5}" dt="2021-03-05T08:23:30.213" v="68" actId="27636"/>
          <ac:spMkLst>
            <pc:docMk/>
            <pc:sldMk cId="1946342407" sldId="311"/>
            <ac:spMk id="6" creationId="{4CDEC443-A568-4C44-8719-A2F48825D077}"/>
          </ac:spMkLst>
        </pc:spChg>
      </pc:sldChg>
    </pc:docChg>
  </pc:docChgLst>
  <pc:docChgLst>
    <pc:chgData name="Tùng Nguyễn Thanh" userId="730975c294a505ef" providerId="LiveId" clId="{8BE152AD-6585-C043-9BD3-0216F3F55613}"/>
    <pc:docChg chg="custSel addSld modSld sldOrd">
      <pc:chgData name="Tùng Nguyễn Thanh" userId="730975c294a505ef" providerId="LiveId" clId="{8BE152AD-6585-C043-9BD3-0216F3F55613}" dt="2021-03-05T08:55:45.505" v="45" actId="20577"/>
      <pc:docMkLst>
        <pc:docMk/>
      </pc:docMkLst>
      <pc:sldChg chg="delSp modSp">
        <pc:chgData name="Tùng Nguyễn Thanh" userId="730975c294a505ef" providerId="LiveId" clId="{8BE152AD-6585-C043-9BD3-0216F3F55613}" dt="2021-03-05T08:28:41.994" v="10" actId="1036"/>
        <pc:sldMkLst>
          <pc:docMk/>
          <pc:sldMk cId="3760184115" sldId="265"/>
        </pc:sldMkLst>
        <pc:spChg chg="mod">
          <ac:chgData name="Tùng Nguyễn Thanh" userId="730975c294a505ef" providerId="LiveId" clId="{8BE152AD-6585-C043-9BD3-0216F3F55613}" dt="2021-03-05T08:28:41.994" v="10" actId="1036"/>
          <ac:spMkLst>
            <pc:docMk/>
            <pc:sldMk cId="3760184115" sldId="265"/>
            <ac:spMk id="6" creationId="{E921112D-BBD9-4058-9174-E366F34721FE}"/>
          </ac:spMkLst>
        </pc:spChg>
        <pc:spChg chg="mod">
          <ac:chgData name="Tùng Nguyễn Thanh" userId="730975c294a505ef" providerId="LiveId" clId="{8BE152AD-6585-C043-9BD3-0216F3F55613}" dt="2021-03-05T08:28:41.994" v="10" actId="1036"/>
          <ac:spMkLst>
            <pc:docMk/>
            <pc:sldMk cId="3760184115" sldId="265"/>
            <ac:spMk id="7" creationId="{1473A120-921F-45F4-8596-393E4D89ECA6}"/>
          </ac:spMkLst>
        </pc:spChg>
        <pc:spChg chg="mod">
          <ac:chgData name="Tùng Nguyễn Thanh" userId="730975c294a505ef" providerId="LiveId" clId="{8BE152AD-6585-C043-9BD3-0216F3F55613}" dt="2021-03-05T08:28:41.994" v="10" actId="1036"/>
          <ac:spMkLst>
            <pc:docMk/>
            <pc:sldMk cId="3760184115" sldId="265"/>
            <ac:spMk id="8" creationId="{FC13683D-C81B-4C7B-A9AC-466CDBB49043}"/>
          </ac:spMkLst>
        </pc:spChg>
        <pc:spChg chg="mod">
          <ac:chgData name="Tùng Nguyễn Thanh" userId="730975c294a505ef" providerId="LiveId" clId="{8BE152AD-6585-C043-9BD3-0216F3F55613}" dt="2021-03-05T08:28:41.994" v="10" actId="1036"/>
          <ac:spMkLst>
            <pc:docMk/>
            <pc:sldMk cId="3760184115" sldId="265"/>
            <ac:spMk id="9" creationId="{26DEBCEF-CF0D-41FA-AC5E-08708E547777}"/>
          </ac:spMkLst>
        </pc:spChg>
        <pc:spChg chg="mod">
          <ac:chgData name="Tùng Nguyễn Thanh" userId="730975c294a505ef" providerId="LiveId" clId="{8BE152AD-6585-C043-9BD3-0216F3F55613}" dt="2021-03-05T08:28:41.994" v="10" actId="1036"/>
          <ac:spMkLst>
            <pc:docMk/>
            <pc:sldMk cId="3760184115" sldId="265"/>
            <ac:spMk id="10" creationId="{3C6E13B9-363C-4B9C-8B6E-3E46D7047E68}"/>
          </ac:spMkLst>
        </pc:spChg>
        <pc:spChg chg="mod">
          <ac:chgData name="Tùng Nguyễn Thanh" userId="730975c294a505ef" providerId="LiveId" clId="{8BE152AD-6585-C043-9BD3-0216F3F55613}" dt="2021-03-05T08:28:41.994" v="10" actId="1036"/>
          <ac:spMkLst>
            <pc:docMk/>
            <pc:sldMk cId="3760184115" sldId="265"/>
            <ac:spMk id="11" creationId="{885415E9-3680-4FA9-9166-7CF757068A9B}"/>
          </ac:spMkLst>
        </pc:spChg>
        <pc:spChg chg="mod">
          <ac:chgData name="Tùng Nguyễn Thanh" userId="730975c294a505ef" providerId="LiveId" clId="{8BE152AD-6585-C043-9BD3-0216F3F55613}" dt="2021-03-05T08:28:41.994" v="10" actId="1036"/>
          <ac:spMkLst>
            <pc:docMk/>
            <pc:sldMk cId="3760184115" sldId="265"/>
            <ac:spMk id="12" creationId="{B1A2A727-88E8-4CBD-BDFE-630885B3E420}"/>
          </ac:spMkLst>
        </pc:spChg>
        <pc:spChg chg="mod">
          <ac:chgData name="Tùng Nguyễn Thanh" userId="730975c294a505ef" providerId="LiveId" clId="{8BE152AD-6585-C043-9BD3-0216F3F55613}" dt="2021-03-05T08:28:41.994" v="10" actId="1036"/>
          <ac:spMkLst>
            <pc:docMk/>
            <pc:sldMk cId="3760184115" sldId="265"/>
            <ac:spMk id="13" creationId="{FD113896-C94D-4880-9230-D5578C26F512}"/>
          </ac:spMkLst>
        </pc:spChg>
        <pc:spChg chg="mod">
          <ac:chgData name="Tùng Nguyễn Thanh" userId="730975c294a505ef" providerId="LiveId" clId="{8BE152AD-6585-C043-9BD3-0216F3F55613}" dt="2021-03-05T08:28:41.994" v="10" actId="1036"/>
          <ac:spMkLst>
            <pc:docMk/>
            <pc:sldMk cId="3760184115" sldId="265"/>
            <ac:spMk id="14" creationId="{0E308B53-D16C-46C9-A884-23EC6FA3CB3F}"/>
          </ac:spMkLst>
        </pc:spChg>
        <pc:spChg chg="del">
          <ac:chgData name="Tùng Nguyễn Thanh" userId="730975c294a505ef" providerId="LiveId" clId="{8BE152AD-6585-C043-9BD3-0216F3F55613}" dt="2021-03-05T08:28:36.883" v="0" actId="478"/>
          <ac:spMkLst>
            <pc:docMk/>
            <pc:sldMk cId="3760184115" sldId="265"/>
            <ac:spMk id="15" creationId="{24A5E77E-CB4B-4A3E-B864-AC064B2210F5}"/>
          </ac:spMkLst>
        </pc:spChg>
        <pc:spChg chg="del">
          <ac:chgData name="Tùng Nguyễn Thanh" userId="730975c294a505ef" providerId="LiveId" clId="{8BE152AD-6585-C043-9BD3-0216F3F55613}" dt="2021-03-05T08:28:36.883" v="0" actId="478"/>
          <ac:spMkLst>
            <pc:docMk/>
            <pc:sldMk cId="3760184115" sldId="265"/>
            <ac:spMk id="17" creationId="{672C3BEF-89F7-4904-A22F-040679C403BA}"/>
          </ac:spMkLst>
        </pc:spChg>
      </pc:sldChg>
      <pc:sldChg chg="add">
        <pc:chgData name="Tùng Nguyễn Thanh" userId="730975c294a505ef" providerId="LiveId" clId="{8BE152AD-6585-C043-9BD3-0216F3F55613}" dt="2021-03-05T08:50:21.799" v="14"/>
        <pc:sldMkLst>
          <pc:docMk/>
          <pc:sldMk cId="1523956930" sldId="292"/>
        </pc:sldMkLst>
      </pc:sldChg>
      <pc:sldChg chg="add setBg">
        <pc:chgData name="Tùng Nguyễn Thanh" userId="730975c294a505ef" providerId="LiveId" clId="{8BE152AD-6585-C043-9BD3-0216F3F55613}" dt="2021-03-05T08:53:31.717" v="19"/>
        <pc:sldMkLst>
          <pc:docMk/>
          <pc:sldMk cId="1174509192" sldId="298"/>
        </pc:sldMkLst>
      </pc:sldChg>
      <pc:sldChg chg="add ord setBg">
        <pc:chgData name="Tùng Nguyễn Thanh" userId="730975c294a505ef" providerId="LiveId" clId="{8BE152AD-6585-C043-9BD3-0216F3F55613}" dt="2021-03-05T08:51:01.511" v="16"/>
        <pc:sldMkLst>
          <pc:docMk/>
          <pc:sldMk cId="301872633" sldId="302"/>
        </pc:sldMkLst>
      </pc:sldChg>
      <pc:sldChg chg="add">
        <pc:chgData name="Tùng Nguyễn Thanh" userId="730975c294a505ef" providerId="LiveId" clId="{8BE152AD-6585-C043-9BD3-0216F3F55613}" dt="2021-03-05T08:50:13.812" v="13"/>
        <pc:sldMkLst>
          <pc:docMk/>
          <pc:sldMk cId="134039481" sldId="304"/>
        </pc:sldMkLst>
      </pc:sldChg>
      <pc:sldChg chg="modSp">
        <pc:chgData name="Tùng Nguyễn Thanh" userId="730975c294a505ef" providerId="LiveId" clId="{8BE152AD-6585-C043-9BD3-0216F3F55613}" dt="2021-03-05T08:54:40.909" v="23" actId="113"/>
        <pc:sldMkLst>
          <pc:docMk/>
          <pc:sldMk cId="696583428" sldId="340"/>
        </pc:sldMkLst>
        <pc:spChg chg="mod">
          <ac:chgData name="Tùng Nguyễn Thanh" userId="730975c294a505ef" providerId="LiveId" clId="{8BE152AD-6585-C043-9BD3-0216F3F55613}" dt="2021-03-05T08:54:40.909" v="23" actId="113"/>
          <ac:spMkLst>
            <pc:docMk/>
            <pc:sldMk cId="696583428" sldId="340"/>
            <ac:spMk id="7" creationId="{00000000-0000-0000-0000-000000000000}"/>
          </ac:spMkLst>
        </pc:spChg>
      </pc:sldChg>
      <pc:sldChg chg="modSp">
        <pc:chgData name="Tùng Nguyễn Thanh" userId="730975c294a505ef" providerId="LiveId" clId="{8BE152AD-6585-C043-9BD3-0216F3F55613}" dt="2021-03-05T08:55:45.505" v="45" actId="20577"/>
        <pc:sldMkLst>
          <pc:docMk/>
          <pc:sldMk cId="75718639" sldId="344"/>
        </pc:sldMkLst>
        <pc:spChg chg="mod">
          <ac:chgData name="Tùng Nguyễn Thanh" userId="730975c294a505ef" providerId="LiveId" clId="{8BE152AD-6585-C043-9BD3-0216F3F55613}" dt="2021-03-05T08:55:45.505" v="45" actId="20577"/>
          <ac:spMkLst>
            <pc:docMk/>
            <pc:sldMk cId="75718639" sldId="344"/>
            <ac:spMk id="8" creationId="{BD4C3E70-33EA-413C-9879-545ACB808B3D}"/>
          </ac:spMkLst>
        </pc:spChg>
      </pc:sldChg>
      <pc:sldChg chg="add">
        <pc:chgData name="Tùng Nguyễn Thanh" userId="730975c294a505ef" providerId="LiveId" clId="{8BE152AD-6585-C043-9BD3-0216F3F55613}" dt="2021-03-05T08:49:18.023" v="11"/>
        <pc:sldMkLst>
          <pc:docMk/>
          <pc:sldMk cId="960505183" sldId="349"/>
        </pc:sldMkLst>
      </pc:sldChg>
      <pc:sldChg chg="add">
        <pc:chgData name="Tùng Nguyễn Thanh" userId="730975c294a505ef" providerId="LiveId" clId="{8BE152AD-6585-C043-9BD3-0216F3F55613}" dt="2021-03-05T08:49:49.893" v="12"/>
        <pc:sldMkLst>
          <pc:docMk/>
          <pc:sldMk cId="987343661" sldId="350"/>
        </pc:sldMkLst>
      </pc:sldChg>
      <pc:sldChg chg="add setBg">
        <pc:chgData name="Tùng Nguyễn Thanh" userId="730975c294a505ef" providerId="LiveId" clId="{8BE152AD-6585-C043-9BD3-0216F3F55613}" dt="2021-03-05T08:52:18.608" v="17"/>
        <pc:sldMkLst>
          <pc:docMk/>
          <pc:sldMk cId="2059325405" sldId="351"/>
        </pc:sldMkLst>
      </pc:sldChg>
      <pc:sldChg chg="add setBg">
        <pc:chgData name="Tùng Nguyễn Thanh" userId="730975c294a505ef" providerId="LiveId" clId="{8BE152AD-6585-C043-9BD3-0216F3F55613}" dt="2021-03-05T08:53:14.282" v="18"/>
        <pc:sldMkLst>
          <pc:docMk/>
          <pc:sldMk cId="1332336512" sldId="352"/>
        </pc:sldMkLst>
      </pc:sldChg>
      <pc:sldChg chg="modSp add">
        <pc:chgData name="Tùng Nguyễn Thanh" userId="730975c294a505ef" providerId="LiveId" clId="{8BE152AD-6585-C043-9BD3-0216F3F55613}" dt="2021-03-05T08:54:31.782" v="22" actId="20577"/>
        <pc:sldMkLst>
          <pc:docMk/>
          <pc:sldMk cId="785612202" sldId="353"/>
        </pc:sldMkLst>
        <pc:spChg chg="mod">
          <ac:chgData name="Tùng Nguyễn Thanh" userId="730975c294a505ef" providerId="LiveId" clId="{8BE152AD-6585-C043-9BD3-0216F3F55613}" dt="2021-03-05T08:54:31.782" v="22" actId="20577"/>
          <ac:spMkLst>
            <pc:docMk/>
            <pc:sldMk cId="785612202" sldId="353"/>
            <ac:spMk id="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3CEF9-3F50-48A0-AC48-D86229C0616B}" type="doc">
      <dgm:prSet loTypeId="urn:microsoft.com/office/officeart/2005/8/layout/chevronAccent+Icon" loCatId="process" qsTypeId="urn:microsoft.com/office/officeart/2005/8/quickstyle/simple1" qsCatId="simple" csTypeId="urn:microsoft.com/office/officeart/2005/8/colors/colorful1" csCatId="colorful" phldr="1"/>
      <dgm:spPr/>
    </dgm:pt>
    <dgm:pt modelId="{7207C545-D508-465E-A801-DB81E4206B17}">
      <dgm:prSet phldrT="[Text]"/>
      <dgm:spPr/>
      <dgm:t>
        <a:bodyPr/>
        <a:lstStyle/>
        <a:p>
          <a:r>
            <a:rPr lang="en-US" b="0">
              <a:latin typeface="Roboto" pitchFamily="2" charset="0"/>
              <a:ea typeface="Roboto" pitchFamily="2" charset="0"/>
            </a:rPr>
            <a:t>1. Tìm hiểu thông tin KH</a:t>
          </a:r>
        </a:p>
      </dgm:t>
    </dgm:pt>
    <dgm:pt modelId="{4F48DE41-B06B-4DD2-ABD0-429CF2AF7C9E}" type="parTrans" cxnId="{FE714855-9C92-4616-A0F2-8BE83138D826}">
      <dgm:prSet/>
      <dgm:spPr/>
      <dgm:t>
        <a:bodyPr/>
        <a:lstStyle/>
        <a:p>
          <a:endParaRPr lang="en-US"/>
        </a:p>
      </dgm:t>
    </dgm:pt>
    <dgm:pt modelId="{12DE55F6-DA7D-4E03-BB8B-A0FA5884A00A}" type="sibTrans" cxnId="{FE714855-9C92-4616-A0F2-8BE83138D826}">
      <dgm:prSet/>
      <dgm:spPr/>
      <dgm:t>
        <a:bodyPr/>
        <a:lstStyle/>
        <a:p>
          <a:endParaRPr lang="en-US"/>
        </a:p>
      </dgm:t>
    </dgm:pt>
    <dgm:pt modelId="{3235031E-D04F-4007-9935-D135949EC63C}">
      <dgm:prSet phldrT="[Text]"/>
      <dgm:spPr/>
      <dgm:t>
        <a:bodyPr/>
        <a:lstStyle/>
        <a:p>
          <a:r>
            <a:rPr lang="en-US" b="0">
              <a:latin typeface="Roboto" pitchFamily="2" charset="0"/>
              <a:ea typeface="Roboto" pitchFamily="2" charset="0"/>
            </a:rPr>
            <a:t>2. Tiếp cận khách hàng</a:t>
          </a:r>
        </a:p>
      </dgm:t>
    </dgm:pt>
    <dgm:pt modelId="{A48572F6-272C-47FF-BD13-DC8102F4AE85}" type="parTrans" cxnId="{49156117-96CB-4DBB-AA4E-608EF53AD4CF}">
      <dgm:prSet/>
      <dgm:spPr/>
      <dgm:t>
        <a:bodyPr/>
        <a:lstStyle/>
        <a:p>
          <a:endParaRPr lang="en-US"/>
        </a:p>
      </dgm:t>
    </dgm:pt>
    <dgm:pt modelId="{F54D7659-320D-4E4D-BA9B-E4428ACD34F9}" type="sibTrans" cxnId="{49156117-96CB-4DBB-AA4E-608EF53AD4CF}">
      <dgm:prSet/>
      <dgm:spPr/>
      <dgm:t>
        <a:bodyPr/>
        <a:lstStyle/>
        <a:p>
          <a:endParaRPr lang="en-US"/>
        </a:p>
      </dgm:t>
    </dgm:pt>
    <dgm:pt modelId="{D0E9C567-2017-4968-8171-1D4041D5AB10}">
      <dgm:prSet phldrT="[Text]"/>
      <dgm:spPr/>
      <dgm:t>
        <a:bodyPr/>
        <a:lstStyle/>
        <a:p>
          <a:r>
            <a:rPr lang="en-US" b="0">
              <a:latin typeface="Roboto" pitchFamily="2" charset="0"/>
              <a:ea typeface="Roboto" pitchFamily="2" charset="0"/>
            </a:rPr>
            <a:t>3. Chào hàng</a:t>
          </a:r>
        </a:p>
      </dgm:t>
    </dgm:pt>
    <dgm:pt modelId="{BC2EDEDD-A6F6-4C67-A499-A631CEB62723}" type="parTrans" cxnId="{C691F561-A875-42FE-A3AA-4E5B58243D34}">
      <dgm:prSet/>
      <dgm:spPr/>
      <dgm:t>
        <a:bodyPr/>
        <a:lstStyle/>
        <a:p>
          <a:endParaRPr lang="en-US"/>
        </a:p>
      </dgm:t>
    </dgm:pt>
    <dgm:pt modelId="{FD73E752-B2F0-4A05-9812-BF26270ACD4A}" type="sibTrans" cxnId="{C691F561-A875-42FE-A3AA-4E5B58243D34}">
      <dgm:prSet/>
      <dgm:spPr/>
      <dgm:t>
        <a:bodyPr/>
        <a:lstStyle/>
        <a:p>
          <a:endParaRPr lang="en-US"/>
        </a:p>
      </dgm:t>
    </dgm:pt>
    <dgm:pt modelId="{B675B980-A2DC-4C7D-ABDD-E5C699CDED12}">
      <dgm:prSet phldrT="[Text]"/>
      <dgm:spPr/>
      <dgm:t>
        <a:bodyPr/>
        <a:lstStyle/>
        <a:p>
          <a:r>
            <a:rPr lang="en-US" b="0">
              <a:latin typeface="Roboto" pitchFamily="2" charset="0"/>
              <a:ea typeface="Roboto" pitchFamily="2" charset="0"/>
            </a:rPr>
            <a:t>4. Khảo sát yêu cầu</a:t>
          </a:r>
        </a:p>
      </dgm:t>
    </dgm:pt>
    <dgm:pt modelId="{9522E325-AE0B-492A-A6E9-291E0706BDC7}" type="parTrans" cxnId="{40965808-D7E1-45A5-A950-BE255E9C7B47}">
      <dgm:prSet/>
      <dgm:spPr/>
      <dgm:t>
        <a:bodyPr/>
        <a:lstStyle/>
        <a:p>
          <a:endParaRPr lang="en-US"/>
        </a:p>
      </dgm:t>
    </dgm:pt>
    <dgm:pt modelId="{240909D9-584A-4D09-B9CB-9F1B9FCA32BD}" type="sibTrans" cxnId="{40965808-D7E1-45A5-A950-BE255E9C7B47}">
      <dgm:prSet/>
      <dgm:spPr/>
      <dgm:t>
        <a:bodyPr/>
        <a:lstStyle/>
        <a:p>
          <a:endParaRPr lang="en-US"/>
        </a:p>
      </dgm:t>
    </dgm:pt>
    <dgm:pt modelId="{7B6876CA-0719-49C7-BF4F-15603F55C2FD}">
      <dgm:prSet phldrT="[Text]"/>
      <dgm:spPr/>
      <dgm:t>
        <a:bodyPr/>
        <a:lstStyle/>
        <a:p>
          <a:r>
            <a:rPr lang="en-US" b="0">
              <a:latin typeface="Roboto" pitchFamily="2" charset="0"/>
              <a:ea typeface="Roboto" pitchFamily="2" charset="0"/>
            </a:rPr>
            <a:t>5. Xây dựng giải pháp</a:t>
          </a:r>
        </a:p>
      </dgm:t>
    </dgm:pt>
    <dgm:pt modelId="{41D41C16-73E5-4671-9FF7-121C0A77260F}" type="parTrans" cxnId="{EA50B0C8-9D48-4C98-9810-28A374C1D241}">
      <dgm:prSet/>
      <dgm:spPr/>
      <dgm:t>
        <a:bodyPr/>
        <a:lstStyle/>
        <a:p>
          <a:endParaRPr lang="en-US"/>
        </a:p>
      </dgm:t>
    </dgm:pt>
    <dgm:pt modelId="{13F3CE63-53E5-4939-B1C7-5C0D1697FF8E}" type="sibTrans" cxnId="{EA50B0C8-9D48-4C98-9810-28A374C1D241}">
      <dgm:prSet/>
      <dgm:spPr/>
      <dgm:t>
        <a:bodyPr/>
        <a:lstStyle/>
        <a:p>
          <a:endParaRPr lang="en-US"/>
        </a:p>
      </dgm:t>
    </dgm:pt>
    <dgm:pt modelId="{B956B3A5-FC0E-4105-ADB4-879AB341B87A}">
      <dgm:prSet phldrT="[Text]"/>
      <dgm:spPr/>
      <dgm:t>
        <a:bodyPr/>
        <a:lstStyle/>
        <a:p>
          <a:r>
            <a:rPr lang="en-US" b="0">
              <a:latin typeface="Roboto" pitchFamily="2" charset="0"/>
              <a:ea typeface="Roboto" pitchFamily="2" charset="0"/>
            </a:rPr>
            <a:t>6. Đàm phán hợp đồng</a:t>
          </a:r>
        </a:p>
      </dgm:t>
    </dgm:pt>
    <dgm:pt modelId="{3F2382D0-2767-4128-90B4-1F3D92DC8172}" type="parTrans" cxnId="{F0D3E03E-AEBB-4742-BA94-CBC438FBFCBB}">
      <dgm:prSet/>
      <dgm:spPr/>
      <dgm:t>
        <a:bodyPr/>
        <a:lstStyle/>
        <a:p>
          <a:endParaRPr lang="en-US"/>
        </a:p>
      </dgm:t>
    </dgm:pt>
    <dgm:pt modelId="{9A26F63B-12AB-4DED-A0EA-2EB68489CA7A}" type="sibTrans" cxnId="{F0D3E03E-AEBB-4742-BA94-CBC438FBFCBB}">
      <dgm:prSet/>
      <dgm:spPr/>
      <dgm:t>
        <a:bodyPr/>
        <a:lstStyle/>
        <a:p>
          <a:endParaRPr lang="en-US"/>
        </a:p>
      </dgm:t>
    </dgm:pt>
    <dgm:pt modelId="{1D38E888-A952-4A07-BB18-FE8768DDDD04}">
      <dgm:prSet phldrT="[Text]"/>
      <dgm:spPr/>
      <dgm:t>
        <a:bodyPr/>
        <a:lstStyle/>
        <a:p>
          <a:r>
            <a:rPr lang="en-US" b="0">
              <a:latin typeface="Roboto" pitchFamily="2" charset="0"/>
              <a:ea typeface="Roboto" pitchFamily="2" charset="0"/>
            </a:rPr>
            <a:t>8. Thi công, triển khai</a:t>
          </a:r>
        </a:p>
      </dgm:t>
    </dgm:pt>
    <dgm:pt modelId="{2C3B80B8-E42C-4D6E-9EF4-F322265714B2}" type="parTrans" cxnId="{EA733C24-36EA-45E9-934E-AE4BE5252A9A}">
      <dgm:prSet/>
      <dgm:spPr/>
      <dgm:t>
        <a:bodyPr/>
        <a:lstStyle/>
        <a:p>
          <a:endParaRPr lang="en-US"/>
        </a:p>
      </dgm:t>
    </dgm:pt>
    <dgm:pt modelId="{C36037BC-332E-49B1-B389-6B480506F39C}" type="sibTrans" cxnId="{EA733C24-36EA-45E9-934E-AE4BE5252A9A}">
      <dgm:prSet/>
      <dgm:spPr/>
      <dgm:t>
        <a:bodyPr/>
        <a:lstStyle/>
        <a:p>
          <a:endParaRPr lang="en-US"/>
        </a:p>
      </dgm:t>
    </dgm:pt>
    <dgm:pt modelId="{62C40F88-D2CD-466D-A0CD-2009DD842CC8}">
      <dgm:prSet phldrT="[Text]"/>
      <dgm:spPr/>
      <dgm:t>
        <a:bodyPr/>
        <a:lstStyle/>
        <a:p>
          <a:r>
            <a:rPr lang="en-US" b="0">
              <a:latin typeface="Roboto" pitchFamily="2" charset="0"/>
              <a:ea typeface="Roboto" pitchFamily="2" charset="0"/>
            </a:rPr>
            <a:t>9. Nghiệm thu, bàn giao</a:t>
          </a:r>
        </a:p>
      </dgm:t>
    </dgm:pt>
    <dgm:pt modelId="{8811FDAA-2D7A-424D-9018-18F1CA81F437}" type="parTrans" cxnId="{A0302553-C911-4454-ADA7-8063DBF4C5BD}">
      <dgm:prSet/>
      <dgm:spPr/>
      <dgm:t>
        <a:bodyPr/>
        <a:lstStyle/>
        <a:p>
          <a:endParaRPr lang="en-US"/>
        </a:p>
      </dgm:t>
    </dgm:pt>
    <dgm:pt modelId="{34C07F2E-FDE3-41E2-83BB-02733631011F}" type="sibTrans" cxnId="{A0302553-C911-4454-ADA7-8063DBF4C5BD}">
      <dgm:prSet/>
      <dgm:spPr/>
      <dgm:t>
        <a:bodyPr/>
        <a:lstStyle/>
        <a:p>
          <a:endParaRPr lang="en-US"/>
        </a:p>
      </dgm:t>
    </dgm:pt>
    <dgm:pt modelId="{11D63201-4F86-4FCE-B04E-949F5B7BC02A}">
      <dgm:prSet phldrT="[Text]"/>
      <dgm:spPr/>
      <dgm:t>
        <a:bodyPr/>
        <a:lstStyle/>
        <a:p>
          <a:r>
            <a:rPr lang="en-US" b="0">
              <a:latin typeface="Roboto" pitchFamily="2" charset="0"/>
              <a:ea typeface="Roboto" pitchFamily="2" charset="0"/>
            </a:rPr>
            <a:t>10. Hỗ trợ sau bán hàng</a:t>
          </a:r>
        </a:p>
      </dgm:t>
    </dgm:pt>
    <dgm:pt modelId="{16790B65-C2E7-4008-8302-9B3B9D83BF66}" type="parTrans" cxnId="{C35D6381-1383-4E1F-8D55-C3363B1A0477}">
      <dgm:prSet/>
      <dgm:spPr/>
      <dgm:t>
        <a:bodyPr/>
        <a:lstStyle/>
        <a:p>
          <a:endParaRPr lang="en-US"/>
        </a:p>
      </dgm:t>
    </dgm:pt>
    <dgm:pt modelId="{C8FB861D-49D2-47C5-A765-805AEB6D9AAE}" type="sibTrans" cxnId="{C35D6381-1383-4E1F-8D55-C3363B1A0477}">
      <dgm:prSet/>
      <dgm:spPr/>
      <dgm:t>
        <a:bodyPr/>
        <a:lstStyle/>
        <a:p>
          <a:endParaRPr lang="en-US"/>
        </a:p>
      </dgm:t>
    </dgm:pt>
    <dgm:pt modelId="{7DD64D78-C6C1-40D3-9683-680568260E56}">
      <dgm:prSet phldrT="[Text]"/>
      <dgm:spPr/>
      <dgm:t>
        <a:bodyPr/>
        <a:lstStyle/>
        <a:p>
          <a:r>
            <a:rPr lang="en-US" b="0">
              <a:latin typeface="Roboto" pitchFamily="2" charset="0"/>
              <a:ea typeface="Roboto" pitchFamily="2" charset="0"/>
            </a:rPr>
            <a:t>7. Kick-Off</a:t>
          </a:r>
        </a:p>
      </dgm:t>
    </dgm:pt>
    <dgm:pt modelId="{0A025F85-8C42-49C7-B8C5-40EAB78D71AB}" type="parTrans" cxnId="{C8D42287-7BF3-417A-985F-836E58824114}">
      <dgm:prSet/>
      <dgm:spPr/>
      <dgm:t>
        <a:bodyPr/>
        <a:lstStyle/>
        <a:p>
          <a:endParaRPr lang="en-US"/>
        </a:p>
      </dgm:t>
    </dgm:pt>
    <dgm:pt modelId="{1C59FADF-577F-44AE-AA8C-135875298BF0}" type="sibTrans" cxnId="{C8D42287-7BF3-417A-985F-836E58824114}">
      <dgm:prSet/>
      <dgm:spPr/>
      <dgm:t>
        <a:bodyPr/>
        <a:lstStyle/>
        <a:p>
          <a:endParaRPr lang="en-US"/>
        </a:p>
      </dgm:t>
    </dgm:pt>
    <dgm:pt modelId="{0BA7C795-D8F1-4135-A2FB-450FE89CD5DF}" type="pres">
      <dgm:prSet presAssocID="{FF03CEF9-3F50-48A0-AC48-D86229C0616B}" presName="Name0" presStyleCnt="0">
        <dgm:presLayoutVars>
          <dgm:dir/>
          <dgm:resizeHandles val="exact"/>
        </dgm:presLayoutVars>
      </dgm:prSet>
      <dgm:spPr/>
    </dgm:pt>
    <dgm:pt modelId="{F1D9125F-54B9-41B4-9A2B-257262DAB746}" type="pres">
      <dgm:prSet presAssocID="{7207C545-D508-465E-A801-DB81E4206B17}" presName="composite" presStyleCnt="0"/>
      <dgm:spPr/>
    </dgm:pt>
    <dgm:pt modelId="{C133C7D7-75E9-43CA-B616-D2386426F682}" type="pres">
      <dgm:prSet presAssocID="{7207C545-D508-465E-A801-DB81E4206B17}" presName="bgChev" presStyleLbl="node1" presStyleIdx="0" presStyleCnt="10"/>
      <dgm:spPr/>
    </dgm:pt>
    <dgm:pt modelId="{CB5837A0-8130-4BFE-90E8-9A8D149DDF15}" type="pres">
      <dgm:prSet presAssocID="{7207C545-D508-465E-A801-DB81E4206B17}" presName="txNode" presStyleLbl="fgAcc1" presStyleIdx="0" presStyleCnt="10">
        <dgm:presLayoutVars>
          <dgm:bulletEnabled val="1"/>
        </dgm:presLayoutVars>
      </dgm:prSet>
      <dgm:spPr/>
    </dgm:pt>
    <dgm:pt modelId="{EB655D14-0ADB-4E2E-A268-99B7AEF4A244}" type="pres">
      <dgm:prSet presAssocID="{12DE55F6-DA7D-4E03-BB8B-A0FA5884A00A}" presName="compositeSpace" presStyleCnt="0"/>
      <dgm:spPr/>
    </dgm:pt>
    <dgm:pt modelId="{25FA7A5D-8D33-4233-A258-5760BADA150E}" type="pres">
      <dgm:prSet presAssocID="{3235031E-D04F-4007-9935-D135949EC63C}" presName="composite" presStyleCnt="0"/>
      <dgm:spPr/>
    </dgm:pt>
    <dgm:pt modelId="{B71CB930-9188-4FD9-8D11-70D04032E4ED}" type="pres">
      <dgm:prSet presAssocID="{3235031E-D04F-4007-9935-D135949EC63C}" presName="bgChev" presStyleLbl="node1" presStyleIdx="1" presStyleCnt="10"/>
      <dgm:spPr/>
    </dgm:pt>
    <dgm:pt modelId="{C1EA6773-B6ED-4F69-BC5B-CBCCD88D559E}" type="pres">
      <dgm:prSet presAssocID="{3235031E-D04F-4007-9935-D135949EC63C}" presName="txNode" presStyleLbl="fgAcc1" presStyleIdx="1" presStyleCnt="10">
        <dgm:presLayoutVars>
          <dgm:bulletEnabled val="1"/>
        </dgm:presLayoutVars>
      </dgm:prSet>
      <dgm:spPr/>
    </dgm:pt>
    <dgm:pt modelId="{60C0887E-E1BB-40DC-8D15-B86465067E03}" type="pres">
      <dgm:prSet presAssocID="{F54D7659-320D-4E4D-BA9B-E4428ACD34F9}" presName="compositeSpace" presStyleCnt="0"/>
      <dgm:spPr/>
    </dgm:pt>
    <dgm:pt modelId="{2F43416F-743C-4539-9625-10FF819A6237}" type="pres">
      <dgm:prSet presAssocID="{D0E9C567-2017-4968-8171-1D4041D5AB10}" presName="composite" presStyleCnt="0"/>
      <dgm:spPr/>
    </dgm:pt>
    <dgm:pt modelId="{C7878010-8843-491B-8AC3-E8E2EA04AB91}" type="pres">
      <dgm:prSet presAssocID="{D0E9C567-2017-4968-8171-1D4041D5AB10}" presName="bgChev" presStyleLbl="node1" presStyleIdx="2" presStyleCnt="10"/>
      <dgm:spPr/>
    </dgm:pt>
    <dgm:pt modelId="{E5B84441-4968-4490-A264-C29885F384B3}" type="pres">
      <dgm:prSet presAssocID="{D0E9C567-2017-4968-8171-1D4041D5AB10}" presName="txNode" presStyleLbl="fgAcc1" presStyleIdx="2" presStyleCnt="10">
        <dgm:presLayoutVars>
          <dgm:bulletEnabled val="1"/>
        </dgm:presLayoutVars>
      </dgm:prSet>
      <dgm:spPr/>
    </dgm:pt>
    <dgm:pt modelId="{E4505140-754F-4DE9-B13E-BDF4C8F88C5A}" type="pres">
      <dgm:prSet presAssocID="{FD73E752-B2F0-4A05-9812-BF26270ACD4A}" presName="compositeSpace" presStyleCnt="0"/>
      <dgm:spPr/>
    </dgm:pt>
    <dgm:pt modelId="{66334071-0A57-4C49-A8F6-EB1219894BAA}" type="pres">
      <dgm:prSet presAssocID="{B675B980-A2DC-4C7D-ABDD-E5C699CDED12}" presName="composite" presStyleCnt="0"/>
      <dgm:spPr/>
    </dgm:pt>
    <dgm:pt modelId="{1955C2F6-1E1B-4190-8274-AB4D231673D4}" type="pres">
      <dgm:prSet presAssocID="{B675B980-A2DC-4C7D-ABDD-E5C699CDED12}" presName="bgChev" presStyleLbl="node1" presStyleIdx="3" presStyleCnt="10"/>
      <dgm:spPr/>
    </dgm:pt>
    <dgm:pt modelId="{7A7E8A69-FDBA-4271-8C47-44D5FA0E8549}" type="pres">
      <dgm:prSet presAssocID="{B675B980-A2DC-4C7D-ABDD-E5C699CDED12}" presName="txNode" presStyleLbl="fgAcc1" presStyleIdx="3" presStyleCnt="10">
        <dgm:presLayoutVars>
          <dgm:bulletEnabled val="1"/>
        </dgm:presLayoutVars>
      </dgm:prSet>
      <dgm:spPr/>
    </dgm:pt>
    <dgm:pt modelId="{B08C7C1B-9BBD-45AA-8F93-CAE7E3CC3865}" type="pres">
      <dgm:prSet presAssocID="{240909D9-584A-4D09-B9CB-9F1B9FCA32BD}" presName="compositeSpace" presStyleCnt="0"/>
      <dgm:spPr/>
    </dgm:pt>
    <dgm:pt modelId="{B7976B4F-D6A4-4701-9454-13C278121B08}" type="pres">
      <dgm:prSet presAssocID="{7B6876CA-0719-49C7-BF4F-15603F55C2FD}" presName="composite" presStyleCnt="0"/>
      <dgm:spPr/>
    </dgm:pt>
    <dgm:pt modelId="{8DA5F642-67FF-4750-9E09-BD35638DA127}" type="pres">
      <dgm:prSet presAssocID="{7B6876CA-0719-49C7-BF4F-15603F55C2FD}" presName="bgChev" presStyleLbl="node1" presStyleIdx="4" presStyleCnt="10"/>
      <dgm:spPr/>
    </dgm:pt>
    <dgm:pt modelId="{A63492A7-96C4-4480-91DA-AA4140487DBC}" type="pres">
      <dgm:prSet presAssocID="{7B6876CA-0719-49C7-BF4F-15603F55C2FD}" presName="txNode" presStyleLbl="fgAcc1" presStyleIdx="4" presStyleCnt="10">
        <dgm:presLayoutVars>
          <dgm:bulletEnabled val="1"/>
        </dgm:presLayoutVars>
      </dgm:prSet>
      <dgm:spPr/>
    </dgm:pt>
    <dgm:pt modelId="{5E37B8BC-1550-43ED-A11D-D7743BD6D34D}" type="pres">
      <dgm:prSet presAssocID="{13F3CE63-53E5-4939-B1C7-5C0D1697FF8E}" presName="compositeSpace" presStyleCnt="0"/>
      <dgm:spPr/>
    </dgm:pt>
    <dgm:pt modelId="{D3DDFE9C-E763-46B1-8D53-CD2869876DBB}" type="pres">
      <dgm:prSet presAssocID="{B956B3A5-FC0E-4105-ADB4-879AB341B87A}" presName="composite" presStyleCnt="0"/>
      <dgm:spPr/>
    </dgm:pt>
    <dgm:pt modelId="{A4341965-6CE4-49C9-BC77-409232C38ACB}" type="pres">
      <dgm:prSet presAssocID="{B956B3A5-FC0E-4105-ADB4-879AB341B87A}" presName="bgChev" presStyleLbl="node1" presStyleIdx="5" presStyleCnt="10"/>
      <dgm:spPr/>
    </dgm:pt>
    <dgm:pt modelId="{392AE6D9-810B-421E-857C-40384ECC26F5}" type="pres">
      <dgm:prSet presAssocID="{B956B3A5-FC0E-4105-ADB4-879AB341B87A}" presName="txNode" presStyleLbl="fgAcc1" presStyleIdx="5" presStyleCnt="10">
        <dgm:presLayoutVars>
          <dgm:bulletEnabled val="1"/>
        </dgm:presLayoutVars>
      </dgm:prSet>
      <dgm:spPr/>
    </dgm:pt>
    <dgm:pt modelId="{572272AE-92DB-4D2E-A042-55032085EBC3}" type="pres">
      <dgm:prSet presAssocID="{9A26F63B-12AB-4DED-A0EA-2EB68489CA7A}" presName="compositeSpace" presStyleCnt="0"/>
      <dgm:spPr/>
    </dgm:pt>
    <dgm:pt modelId="{5BA52032-95D3-49C7-8A6C-745EEDBCDC0F}" type="pres">
      <dgm:prSet presAssocID="{7DD64D78-C6C1-40D3-9683-680568260E56}" presName="composite" presStyleCnt="0"/>
      <dgm:spPr/>
    </dgm:pt>
    <dgm:pt modelId="{921A6E63-7BF0-437C-98EC-FB4C20C23110}" type="pres">
      <dgm:prSet presAssocID="{7DD64D78-C6C1-40D3-9683-680568260E56}" presName="bgChev" presStyleLbl="node1" presStyleIdx="6" presStyleCnt="10"/>
      <dgm:spPr/>
    </dgm:pt>
    <dgm:pt modelId="{ABBA3C50-F96A-4D9F-9F64-3792B33A884A}" type="pres">
      <dgm:prSet presAssocID="{7DD64D78-C6C1-40D3-9683-680568260E56}" presName="txNode" presStyleLbl="fgAcc1" presStyleIdx="6" presStyleCnt="10">
        <dgm:presLayoutVars>
          <dgm:bulletEnabled val="1"/>
        </dgm:presLayoutVars>
      </dgm:prSet>
      <dgm:spPr/>
    </dgm:pt>
    <dgm:pt modelId="{D3D842AC-80A3-44F2-9C39-248C48DE56A9}" type="pres">
      <dgm:prSet presAssocID="{1C59FADF-577F-44AE-AA8C-135875298BF0}" presName="compositeSpace" presStyleCnt="0"/>
      <dgm:spPr/>
    </dgm:pt>
    <dgm:pt modelId="{6BB2E7DA-CCA4-4863-A315-F5C90A18EA20}" type="pres">
      <dgm:prSet presAssocID="{1D38E888-A952-4A07-BB18-FE8768DDDD04}" presName="composite" presStyleCnt="0"/>
      <dgm:spPr/>
    </dgm:pt>
    <dgm:pt modelId="{0D93DC05-07CA-4D36-8BCA-2A10179CE4D0}" type="pres">
      <dgm:prSet presAssocID="{1D38E888-A952-4A07-BB18-FE8768DDDD04}" presName="bgChev" presStyleLbl="node1" presStyleIdx="7" presStyleCnt="10"/>
      <dgm:spPr/>
    </dgm:pt>
    <dgm:pt modelId="{2370CD61-47D9-4D9F-964A-0A5B9D21CBDD}" type="pres">
      <dgm:prSet presAssocID="{1D38E888-A952-4A07-BB18-FE8768DDDD04}" presName="txNode" presStyleLbl="fgAcc1" presStyleIdx="7" presStyleCnt="10">
        <dgm:presLayoutVars>
          <dgm:bulletEnabled val="1"/>
        </dgm:presLayoutVars>
      </dgm:prSet>
      <dgm:spPr/>
    </dgm:pt>
    <dgm:pt modelId="{35872A3D-DDF9-4085-B12F-56537CC9FD8C}" type="pres">
      <dgm:prSet presAssocID="{C36037BC-332E-49B1-B389-6B480506F39C}" presName="compositeSpace" presStyleCnt="0"/>
      <dgm:spPr/>
    </dgm:pt>
    <dgm:pt modelId="{B48AFB8E-BF04-418D-8932-956DA16714EB}" type="pres">
      <dgm:prSet presAssocID="{62C40F88-D2CD-466D-A0CD-2009DD842CC8}" presName="composite" presStyleCnt="0"/>
      <dgm:spPr/>
    </dgm:pt>
    <dgm:pt modelId="{32BA7F60-545A-4EA7-B7E7-A3D4397C0EE5}" type="pres">
      <dgm:prSet presAssocID="{62C40F88-D2CD-466D-A0CD-2009DD842CC8}" presName="bgChev" presStyleLbl="node1" presStyleIdx="8" presStyleCnt="10"/>
      <dgm:spPr/>
    </dgm:pt>
    <dgm:pt modelId="{2DFF26FD-B91F-4DE2-88AB-06C715FFFEB9}" type="pres">
      <dgm:prSet presAssocID="{62C40F88-D2CD-466D-A0CD-2009DD842CC8}" presName="txNode" presStyleLbl="fgAcc1" presStyleIdx="8" presStyleCnt="10">
        <dgm:presLayoutVars>
          <dgm:bulletEnabled val="1"/>
        </dgm:presLayoutVars>
      </dgm:prSet>
      <dgm:spPr/>
    </dgm:pt>
    <dgm:pt modelId="{88EE06B1-B9FA-4ED7-A24C-8E0FAC818698}" type="pres">
      <dgm:prSet presAssocID="{34C07F2E-FDE3-41E2-83BB-02733631011F}" presName="compositeSpace" presStyleCnt="0"/>
      <dgm:spPr/>
    </dgm:pt>
    <dgm:pt modelId="{1D760185-A874-4806-81A4-8976147C19DF}" type="pres">
      <dgm:prSet presAssocID="{11D63201-4F86-4FCE-B04E-949F5B7BC02A}" presName="composite" presStyleCnt="0"/>
      <dgm:spPr/>
    </dgm:pt>
    <dgm:pt modelId="{5EC90D57-A832-4224-820C-5C8D33B806EF}" type="pres">
      <dgm:prSet presAssocID="{11D63201-4F86-4FCE-B04E-949F5B7BC02A}" presName="bgChev" presStyleLbl="node1" presStyleIdx="9" presStyleCnt="10"/>
      <dgm:spPr/>
    </dgm:pt>
    <dgm:pt modelId="{3345DEA7-CB2C-44EE-8EED-B76CAE5428EC}" type="pres">
      <dgm:prSet presAssocID="{11D63201-4F86-4FCE-B04E-949F5B7BC02A}" presName="txNode" presStyleLbl="fgAcc1" presStyleIdx="9" presStyleCnt="10">
        <dgm:presLayoutVars>
          <dgm:bulletEnabled val="1"/>
        </dgm:presLayoutVars>
      </dgm:prSet>
      <dgm:spPr/>
    </dgm:pt>
  </dgm:ptLst>
  <dgm:cxnLst>
    <dgm:cxn modelId="{18592307-4C4E-413C-8D0F-BA4793187811}" type="presOf" srcId="{FF03CEF9-3F50-48A0-AC48-D86229C0616B}" destId="{0BA7C795-D8F1-4135-A2FB-450FE89CD5DF}" srcOrd="0" destOrd="0" presId="urn:microsoft.com/office/officeart/2005/8/layout/chevronAccent+Icon"/>
    <dgm:cxn modelId="{7DCB4507-8288-4883-84C7-8EEE9A8EEB83}" type="presOf" srcId="{B956B3A5-FC0E-4105-ADB4-879AB341B87A}" destId="{392AE6D9-810B-421E-857C-40384ECC26F5}" srcOrd="0" destOrd="0" presId="urn:microsoft.com/office/officeart/2005/8/layout/chevronAccent+Icon"/>
    <dgm:cxn modelId="{40965808-D7E1-45A5-A950-BE255E9C7B47}" srcId="{FF03CEF9-3F50-48A0-AC48-D86229C0616B}" destId="{B675B980-A2DC-4C7D-ABDD-E5C699CDED12}" srcOrd="3" destOrd="0" parTransId="{9522E325-AE0B-492A-A6E9-291E0706BDC7}" sibTransId="{240909D9-584A-4D09-B9CB-9F1B9FCA32BD}"/>
    <dgm:cxn modelId="{49156117-96CB-4DBB-AA4E-608EF53AD4CF}" srcId="{FF03CEF9-3F50-48A0-AC48-D86229C0616B}" destId="{3235031E-D04F-4007-9935-D135949EC63C}" srcOrd="1" destOrd="0" parTransId="{A48572F6-272C-47FF-BD13-DC8102F4AE85}" sibTransId="{F54D7659-320D-4E4D-BA9B-E4428ACD34F9}"/>
    <dgm:cxn modelId="{EA733C24-36EA-45E9-934E-AE4BE5252A9A}" srcId="{FF03CEF9-3F50-48A0-AC48-D86229C0616B}" destId="{1D38E888-A952-4A07-BB18-FE8768DDDD04}" srcOrd="7" destOrd="0" parTransId="{2C3B80B8-E42C-4D6E-9EF4-F322265714B2}" sibTransId="{C36037BC-332E-49B1-B389-6B480506F39C}"/>
    <dgm:cxn modelId="{4DF3A930-D91C-4732-8AEF-289E4B7FE33B}" type="presOf" srcId="{D0E9C567-2017-4968-8171-1D4041D5AB10}" destId="{E5B84441-4968-4490-A264-C29885F384B3}" srcOrd="0" destOrd="0" presId="urn:microsoft.com/office/officeart/2005/8/layout/chevronAccent+Icon"/>
    <dgm:cxn modelId="{3CFBB139-90AA-425B-83A7-6F9398B12AB4}" type="presOf" srcId="{7DD64D78-C6C1-40D3-9683-680568260E56}" destId="{ABBA3C50-F96A-4D9F-9F64-3792B33A884A}" srcOrd="0" destOrd="0" presId="urn:microsoft.com/office/officeart/2005/8/layout/chevronAccent+Icon"/>
    <dgm:cxn modelId="{F0D3E03E-AEBB-4742-BA94-CBC438FBFCBB}" srcId="{FF03CEF9-3F50-48A0-AC48-D86229C0616B}" destId="{B956B3A5-FC0E-4105-ADB4-879AB341B87A}" srcOrd="5" destOrd="0" parTransId="{3F2382D0-2767-4128-90B4-1F3D92DC8172}" sibTransId="{9A26F63B-12AB-4DED-A0EA-2EB68489CA7A}"/>
    <dgm:cxn modelId="{A6B3F748-7297-4327-90EC-D3936D242119}" type="presOf" srcId="{1D38E888-A952-4A07-BB18-FE8768DDDD04}" destId="{2370CD61-47D9-4D9F-964A-0A5B9D21CBDD}" srcOrd="0" destOrd="0" presId="urn:microsoft.com/office/officeart/2005/8/layout/chevronAccent+Icon"/>
    <dgm:cxn modelId="{758EBE4A-FE13-4315-BA64-CF5118EA1020}" type="presOf" srcId="{3235031E-D04F-4007-9935-D135949EC63C}" destId="{C1EA6773-B6ED-4F69-BC5B-CBCCD88D559E}" srcOrd="0" destOrd="0" presId="urn:microsoft.com/office/officeart/2005/8/layout/chevronAccent+Icon"/>
    <dgm:cxn modelId="{A0302553-C911-4454-ADA7-8063DBF4C5BD}" srcId="{FF03CEF9-3F50-48A0-AC48-D86229C0616B}" destId="{62C40F88-D2CD-466D-A0CD-2009DD842CC8}" srcOrd="8" destOrd="0" parTransId="{8811FDAA-2D7A-424D-9018-18F1CA81F437}" sibTransId="{34C07F2E-FDE3-41E2-83BB-02733631011F}"/>
    <dgm:cxn modelId="{FE714855-9C92-4616-A0F2-8BE83138D826}" srcId="{FF03CEF9-3F50-48A0-AC48-D86229C0616B}" destId="{7207C545-D508-465E-A801-DB81E4206B17}" srcOrd="0" destOrd="0" parTransId="{4F48DE41-B06B-4DD2-ABD0-429CF2AF7C9E}" sibTransId="{12DE55F6-DA7D-4E03-BB8B-A0FA5884A00A}"/>
    <dgm:cxn modelId="{C691F561-A875-42FE-A3AA-4E5B58243D34}" srcId="{FF03CEF9-3F50-48A0-AC48-D86229C0616B}" destId="{D0E9C567-2017-4968-8171-1D4041D5AB10}" srcOrd="2" destOrd="0" parTransId="{BC2EDEDD-A6F6-4C67-A499-A631CEB62723}" sibTransId="{FD73E752-B2F0-4A05-9812-BF26270ACD4A}"/>
    <dgm:cxn modelId="{0A987176-159C-4D70-8018-8CF6208E5D24}" type="presOf" srcId="{7207C545-D508-465E-A801-DB81E4206B17}" destId="{CB5837A0-8130-4BFE-90E8-9A8D149DDF15}" srcOrd="0" destOrd="0" presId="urn:microsoft.com/office/officeart/2005/8/layout/chevronAccent+Icon"/>
    <dgm:cxn modelId="{7824467A-B049-44F1-941F-E346D0B72F48}" type="presOf" srcId="{62C40F88-D2CD-466D-A0CD-2009DD842CC8}" destId="{2DFF26FD-B91F-4DE2-88AB-06C715FFFEB9}" srcOrd="0" destOrd="0" presId="urn:microsoft.com/office/officeart/2005/8/layout/chevronAccent+Icon"/>
    <dgm:cxn modelId="{C35D6381-1383-4E1F-8D55-C3363B1A0477}" srcId="{FF03CEF9-3F50-48A0-AC48-D86229C0616B}" destId="{11D63201-4F86-4FCE-B04E-949F5B7BC02A}" srcOrd="9" destOrd="0" parTransId="{16790B65-C2E7-4008-8302-9B3B9D83BF66}" sibTransId="{C8FB861D-49D2-47C5-A765-805AEB6D9AAE}"/>
    <dgm:cxn modelId="{DD765886-85CE-4EFE-93A6-CEC89FDE37E6}" type="presOf" srcId="{11D63201-4F86-4FCE-B04E-949F5B7BC02A}" destId="{3345DEA7-CB2C-44EE-8EED-B76CAE5428EC}" srcOrd="0" destOrd="0" presId="urn:microsoft.com/office/officeart/2005/8/layout/chevronAccent+Icon"/>
    <dgm:cxn modelId="{C8D42287-7BF3-417A-985F-836E58824114}" srcId="{FF03CEF9-3F50-48A0-AC48-D86229C0616B}" destId="{7DD64D78-C6C1-40D3-9683-680568260E56}" srcOrd="6" destOrd="0" parTransId="{0A025F85-8C42-49C7-B8C5-40EAB78D71AB}" sibTransId="{1C59FADF-577F-44AE-AA8C-135875298BF0}"/>
    <dgm:cxn modelId="{9BA5F689-8D6F-4675-8FB0-CF17DFCA9A12}" type="presOf" srcId="{B675B980-A2DC-4C7D-ABDD-E5C699CDED12}" destId="{7A7E8A69-FDBA-4271-8C47-44D5FA0E8549}" srcOrd="0" destOrd="0" presId="urn:microsoft.com/office/officeart/2005/8/layout/chevronAccent+Icon"/>
    <dgm:cxn modelId="{EA50B0C8-9D48-4C98-9810-28A374C1D241}" srcId="{FF03CEF9-3F50-48A0-AC48-D86229C0616B}" destId="{7B6876CA-0719-49C7-BF4F-15603F55C2FD}" srcOrd="4" destOrd="0" parTransId="{41D41C16-73E5-4671-9FF7-121C0A77260F}" sibTransId="{13F3CE63-53E5-4939-B1C7-5C0D1697FF8E}"/>
    <dgm:cxn modelId="{AAE7B3DE-5886-4D49-A250-F005597A4C40}" type="presOf" srcId="{7B6876CA-0719-49C7-BF4F-15603F55C2FD}" destId="{A63492A7-96C4-4480-91DA-AA4140487DBC}" srcOrd="0" destOrd="0" presId="urn:microsoft.com/office/officeart/2005/8/layout/chevronAccent+Icon"/>
    <dgm:cxn modelId="{63999100-FE54-47B6-BCD8-0DB673DFFD23}" type="presParOf" srcId="{0BA7C795-D8F1-4135-A2FB-450FE89CD5DF}" destId="{F1D9125F-54B9-41B4-9A2B-257262DAB746}" srcOrd="0" destOrd="0" presId="urn:microsoft.com/office/officeart/2005/8/layout/chevronAccent+Icon"/>
    <dgm:cxn modelId="{86420B4A-C135-4E37-9A1C-2D6CB1EDAAAC}" type="presParOf" srcId="{F1D9125F-54B9-41B4-9A2B-257262DAB746}" destId="{C133C7D7-75E9-43CA-B616-D2386426F682}" srcOrd="0" destOrd="0" presId="urn:microsoft.com/office/officeart/2005/8/layout/chevronAccent+Icon"/>
    <dgm:cxn modelId="{FAC98D09-B837-4FE7-AEB0-5F0CDFB92157}" type="presParOf" srcId="{F1D9125F-54B9-41B4-9A2B-257262DAB746}" destId="{CB5837A0-8130-4BFE-90E8-9A8D149DDF15}" srcOrd="1" destOrd="0" presId="urn:microsoft.com/office/officeart/2005/8/layout/chevronAccent+Icon"/>
    <dgm:cxn modelId="{206F02C4-0D4F-4736-A0C1-632DF3C3106A}" type="presParOf" srcId="{0BA7C795-D8F1-4135-A2FB-450FE89CD5DF}" destId="{EB655D14-0ADB-4E2E-A268-99B7AEF4A244}" srcOrd="1" destOrd="0" presId="urn:microsoft.com/office/officeart/2005/8/layout/chevronAccent+Icon"/>
    <dgm:cxn modelId="{16B05F96-421E-49C4-BBB5-C65E108E6F84}" type="presParOf" srcId="{0BA7C795-D8F1-4135-A2FB-450FE89CD5DF}" destId="{25FA7A5D-8D33-4233-A258-5760BADA150E}" srcOrd="2" destOrd="0" presId="urn:microsoft.com/office/officeart/2005/8/layout/chevronAccent+Icon"/>
    <dgm:cxn modelId="{3F23FF8A-13BB-4119-B80F-920C3C95A9B8}" type="presParOf" srcId="{25FA7A5D-8D33-4233-A258-5760BADA150E}" destId="{B71CB930-9188-4FD9-8D11-70D04032E4ED}" srcOrd="0" destOrd="0" presId="urn:microsoft.com/office/officeart/2005/8/layout/chevronAccent+Icon"/>
    <dgm:cxn modelId="{722820D5-3E74-401F-A122-83E572202261}" type="presParOf" srcId="{25FA7A5D-8D33-4233-A258-5760BADA150E}" destId="{C1EA6773-B6ED-4F69-BC5B-CBCCD88D559E}" srcOrd="1" destOrd="0" presId="urn:microsoft.com/office/officeart/2005/8/layout/chevronAccent+Icon"/>
    <dgm:cxn modelId="{5CD5061E-0342-44B7-B15C-C6B3C864C032}" type="presParOf" srcId="{0BA7C795-D8F1-4135-A2FB-450FE89CD5DF}" destId="{60C0887E-E1BB-40DC-8D15-B86465067E03}" srcOrd="3" destOrd="0" presId="urn:microsoft.com/office/officeart/2005/8/layout/chevronAccent+Icon"/>
    <dgm:cxn modelId="{172F44F1-B901-4670-A9F8-33860D968320}" type="presParOf" srcId="{0BA7C795-D8F1-4135-A2FB-450FE89CD5DF}" destId="{2F43416F-743C-4539-9625-10FF819A6237}" srcOrd="4" destOrd="0" presId="urn:microsoft.com/office/officeart/2005/8/layout/chevronAccent+Icon"/>
    <dgm:cxn modelId="{E393CDCB-122C-4BAA-BBE7-6B4069A0809E}" type="presParOf" srcId="{2F43416F-743C-4539-9625-10FF819A6237}" destId="{C7878010-8843-491B-8AC3-E8E2EA04AB91}" srcOrd="0" destOrd="0" presId="urn:microsoft.com/office/officeart/2005/8/layout/chevronAccent+Icon"/>
    <dgm:cxn modelId="{C5A2BE38-7628-4F47-A3A1-E3C966333D98}" type="presParOf" srcId="{2F43416F-743C-4539-9625-10FF819A6237}" destId="{E5B84441-4968-4490-A264-C29885F384B3}" srcOrd="1" destOrd="0" presId="urn:microsoft.com/office/officeart/2005/8/layout/chevronAccent+Icon"/>
    <dgm:cxn modelId="{8752ADCF-4587-4120-831B-8C41522B1A3C}" type="presParOf" srcId="{0BA7C795-D8F1-4135-A2FB-450FE89CD5DF}" destId="{E4505140-754F-4DE9-B13E-BDF4C8F88C5A}" srcOrd="5" destOrd="0" presId="urn:microsoft.com/office/officeart/2005/8/layout/chevronAccent+Icon"/>
    <dgm:cxn modelId="{46EC136F-B61E-40BA-A2CD-7D447C6BF389}" type="presParOf" srcId="{0BA7C795-D8F1-4135-A2FB-450FE89CD5DF}" destId="{66334071-0A57-4C49-A8F6-EB1219894BAA}" srcOrd="6" destOrd="0" presId="urn:microsoft.com/office/officeart/2005/8/layout/chevronAccent+Icon"/>
    <dgm:cxn modelId="{C0D3219B-08E5-4163-84F8-976BA45B094F}" type="presParOf" srcId="{66334071-0A57-4C49-A8F6-EB1219894BAA}" destId="{1955C2F6-1E1B-4190-8274-AB4D231673D4}" srcOrd="0" destOrd="0" presId="urn:microsoft.com/office/officeart/2005/8/layout/chevronAccent+Icon"/>
    <dgm:cxn modelId="{4F6EDC6B-62EA-4F65-A727-4F2065F4131D}" type="presParOf" srcId="{66334071-0A57-4C49-A8F6-EB1219894BAA}" destId="{7A7E8A69-FDBA-4271-8C47-44D5FA0E8549}" srcOrd="1" destOrd="0" presId="urn:microsoft.com/office/officeart/2005/8/layout/chevronAccent+Icon"/>
    <dgm:cxn modelId="{5D0CA26B-14DB-4C47-9510-7E437782B97E}" type="presParOf" srcId="{0BA7C795-D8F1-4135-A2FB-450FE89CD5DF}" destId="{B08C7C1B-9BBD-45AA-8F93-CAE7E3CC3865}" srcOrd="7" destOrd="0" presId="urn:microsoft.com/office/officeart/2005/8/layout/chevronAccent+Icon"/>
    <dgm:cxn modelId="{600EF184-23ED-4749-B462-76D3F1BA17E1}" type="presParOf" srcId="{0BA7C795-D8F1-4135-A2FB-450FE89CD5DF}" destId="{B7976B4F-D6A4-4701-9454-13C278121B08}" srcOrd="8" destOrd="0" presId="urn:microsoft.com/office/officeart/2005/8/layout/chevronAccent+Icon"/>
    <dgm:cxn modelId="{A6CC55DF-3216-46DC-9FE9-9B4F02EF464A}" type="presParOf" srcId="{B7976B4F-D6A4-4701-9454-13C278121B08}" destId="{8DA5F642-67FF-4750-9E09-BD35638DA127}" srcOrd="0" destOrd="0" presId="urn:microsoft.com/office/officeart/2005/8/layout/chevronAccent+Icon"/>
    <dgm:cxn modelId="{ECBCE233-4669-4C3B-97CD-AAF75E704AD7}" type="presParOf" srcId="{B7976B4F-D6A4-4701-9454-13C278121B08}" destId="{A63492A7-96C4-4480-91DA-AA4140487DBC}" srcOrd="1" destOrd="0" presId="urn:microsoft.com/office/officeart/2005/8/layout/chevronAccent+Icon"/>
    <dgm:cxn modelId="{A82799AB-3F64-4C55-905F-3B18CF80569E}" type="presParOf" srcId="{0BA7C795-D8F1-4135-A2FB-450FE89CD5DF}" destId="{5E37B8BC-1550-43ED-A11D-D7743BD6D34D}" srcOrd="9" destOrd="0" presId="urn:microsoft.com/office/officeart/2005/8/layout/chevronAccent+Icon"/>
    <dgm:cxn modelId="{9974F91B-9EE1-4181-A9C5-DDA92DB7F1AC}" type="presParOf" srcId="{0BA7C795-D8F1-4135-A2FB-450FE89CD5DF}" destId="{D3DDFE9C-E763-46B1-8D53-CD2869876DBB}" srcOrd="10" destOrd="0" presId="urn:microsoft.com/office/officeart/2005/8/layout/chevronAccent+Icon"/>
    <dgm:cxn modelId="{63175965-E9E6-48EC-AFEA-012D57E1367C}" type="presParOf" srcId="{D3DDFE9C-E763-46B1-8D53-CD2869876DBB}" destId="{A4341965-6CE4-49C9-BC77-409232C38ACB}" srcOrd="0" destOrd="0" presId="urn:microsoft.com/office/officeart/2005/8/layout/chevronAccent+Icon"/>
    <dgm:cxn modelId="{20BE4EB1-BAB2-4075-BD2B-1EA0EE2DE537}" type="presParOf" srcId="{D3DDFE9C-E763-46B1-8D53-CD2869876DBB}" destId="{392AE6D9-810B-421E-857C-40384ECC26F5}" srcOrd="1" destOrd="0" presId="urn:microsoft.com/office/officeart/2005/8/layout/chevronAccent+Icon"/>
    <dgm:cxn modelId="{E3C63EAD-538F-4720-AD01-8FB7C9FB4F7A}" type="presParOf" srcId="{0BA7C795-D8F1-4135-A2FB-450FE89CD5DF}" destId="{572272AE-92DB-4D2E-A042-55032085EBC3}" srcOrd="11" destOrd="0" presId="urn:microsoft.com/office/officeart/2005/8/layout/chevronAccent+Icon"/>
    <dgm:cxn modelId="{2172F8EB-E20D-4F3E-8A4B-AD53B7F4233A}" type="presParOf" srcId="{0BA7C795-D8F1-4135-A2FB-450FE89CD5DF}" destId="{5BA52032-95D3-49C7-8A6C-745EEDBCDC0F}" srcOrd="12" destOrd="0" presId="urn:microsoft.com/office/officeart/2005/8/layout/chevronAccent+Icon"/>
    <dgm:cxn modelId="{EEA5BCDD-A994-42BA-BE67-D1970AE7A926}" type="presParOf" srcId="{5BA52032-95D3-49C7-8A6C-745EEDBCDC0F}" destId="{921A6E63-7BF0-437C-98EC-FB4C20C23110}" srcOrd="0" destOrd="0" presId="urn:microsoft.com/office/officeart/2005/8/layout/chevronAccent+Icon"/>
    <dgm:cxn modelId="{CE54FAD6-BF03-4D18-97F0-458196C73879}" type="presParOf" srcId="{5BA52032-95D3-49C7-8A6C-745EEDBCDC0F}" destId="{ABBA3C50-F96A-4D9F-9F64-3792B33A884A}" srcOrd="1" destOrd="0" presId="urn:microsoft.com/office/officeart/2005/8/layout/chevronAccent+Icon"/>
    <dgm:cxn modelId="{3E43148F-D724-40F2-98FD-C5444EB19656}" type="presParOf" srcId="{0BA7C795-D8F1-4135-A2FB-450FE89CD5DF}" destId="{D3D842AC-80A3-44F2-9C39-248C48DE56A9}" srcOrd="13" destOrd="0" presId="urn:microsoft.com/office/officeart/2005/8/layout/chevronAccent+Icon"/>
    <dgm:cxn modelId="{D7D1326A-D6BD-4A27-8F54-EC68DE417656}" type="presParOf" srcId="{0BA7C795-D8F1-4135-A2FB-450FE89CD5DF}" destId="{6BB2E7DA-CCA4-4863-A315-F5C90A18EA20}" srcOrd="14" destOrd="0" presId="urn:microsoft.com/office/officeart/2005/8/layout/chevronAccent+Icon"/>
    <dgm:cxn modelId="{828CF163-539D-45BA-ADB4-F4318BEF7C41}" type="presParOf" srcId="{6BB2E7DA-CCA4-4863-A315-F5C90A18EA20}" destId="{0D93DC05-07CA-4D36-8BCA-2A10179CE4D0}" srcOrd="0" destOrd="0" presId="urn:microsoft.com/office/officeart/2005/8/layout/chevronAccent+Icon"/>
    <dgm:cxn modelId="{3680B8AB-11CE-4A13-8ECF-2A1523E41B3D}" type="presParOf" srcId="{6BB2E7DA-CCA4-4863-A315-F5C90A18EA20}" destId="{2370CD61-47D9-4D9F-964A-0A5B9D21CBDD}" srcOrd="1" destOrd="0" presId="urn:microsoft.com/office/officeart/2005/8/layout/chevronAccent+Icon"/>
    <dgm:cxn modelId="{4965C062-9693-43D2-9734-929690BBF93F}" type="presParOf" srcId="{0BA7C795-D8F1-4135-A2FB-450FE89CD5DF}" destId="{35872A3D-DDF9-4085-B12F-56537CC9FD8C}" srcOrd="15" destOrd="0" presId="urn:microsoft.com/office/officeart/2005/8/layout/chevronAccent+Icon"/>
    <dgm:cxn modelId="{BC7D8DA8-777B-4A2F-9AB4-1D17823011A6}" type="presParOf" srcId="{0BA7C795-D8F1-4135-A2FB-450FE89CD5DF}" destId="{B48AFB8E-BF04-418D-8932-956DA16714EB}" srcOrd="16" destOrd="0" presId="urn:microsoft.com/office/officeart/2005/8/layout/chevronAccent+Icon"/>
    <dgm:cxn modelId="{F33D6451-0F79-4BEF-9629-679F011E3FD8}" type="presParOf" srcId="{B48AFB8E-BF04-418D-8932-956DA16714EB}" destId="{32BA7F60-545A-4EA7-B7E7-A3D4397C0EE5}" srcOrd="0" destOrd="0" presId="urn:microsoft.com/office/officeart/2005/8/layout/chevronAccent+Icon"/>
    <dgm:cxn modelId="{CA5A504A-096A-492E-AF18-F7E97F133E0F}" type="presParOf" srcId="{B48AFB8E-BF04-418D-8932-956DA16714EB}" destId="{2DFF26FD-B91F-4DE2-88AB-06C715FFFEB9}" srcOrd="1" destOrd="0" presId="urn:microsoft.com/office/officeart/2005/8/layout/chevronAccent+Icon"/>
    <dgm:cxn modelId="{DF7DF18B-BE39-4730-A73C-623CD871C5B3}" type="presParOf" srcId="{0BA7C795-D8F1-4135-A2FB-450FE89CD5DF}" destId="{88EE06B1-B9FA-4ED7-A24C-8E0FAC818698}" srcOrd="17" destOrd="0" presId="urn:microsoft.com/office/officeart/2005/8/layout/chevronAccent+Icon"/>
    <dgm:cxn modelId="{4A3C4D43-F7EC-4F41-A87D-94FCB23A0C66}" type="presParOf" srcId="{0BA7C795-D8F1-4135-A2FB-450FE89CD5DF}" destId="{1D760185-A874-4806-81A4-8976147C19DF}" srcOrd="18" destOrd="0" presId="urn:microsoft.com/office/officeart/2005/8/layout/chevronAccent+Icon"/>
    <dgm:cxn modelId="{67770B6F-3C97-44AA-987F-0FF28800587B}" type="presParOf" srcId="{1D760185-A874-4806-81A4-8976147C19DF}" destId="{5EC90D57-A832-4224-820C-5C8D33B806EF}" srcOrd="0" destOrd="0" presId="urn:microsoft.com/office/officeart/2005/8/layout/chevronAccent+Icon"/>
    <dgm:cxn modelId="{52B278F9-E7A4-4182-A332-10CF3B53259E}" type="presParOf" srcId="{1D760185-A874-4806-81A4-8976147C19DF}" destId="{3345DEA7-CB2C-44EE-8EED-B76CAE5428EC}" srcOrd="1" destOrd="0" presId="urn:microsoft.com/office/officeart/2005/8/layout/chevronAccen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703905-0D5C-486C-A2B2-42B488BB3530}" type="doc">
      <dgm:prSet loTypeId="urn:microsoft.com/office/officeart/2005/8/layout/orgChart1" loCatId="hierarchy" qsTypeId="urn:microsoft.com/office/officeart/2005/8/quickstyle/simple5" qsCatId="simple" csTypeId="urn:microsoft.com/office/officeart/2005/8/colors/colorful4" csCatId="colorful" phldr="1"/>
      <dgm:spPr/>
      <dgm:t>
        <a:bodyPr/>
        <a:lstStyle/>
        <a:p>
          <a:endParaRPr lang="vi-VN"/>
        </a:p>
      </dgm:t>
    </dgm:pt>
    <dgm:pt modelId="{8F16A016-7174-4681-AC7D-8C94628DA395}">
      <dgm:prSet phldrT="[Text]" custT="1"/>
      <dgm:spPr/>
      <dgm:t>
        <a:bodyPr/>
        <a:lstStyle/>
        <a:p>
          <a:r>
            <a:rPr lang="en-US" sz="1000" dirty="0" err="1">
              <a:latin typeface="Roboto" pitchFamily="2" charset="0"/>
              <a:ea typeface="Roboto" pitchFamily="2" charset="0"/>
            </a:rPr>
            <a:t>Khối</a:t>
          </a:r>
          <a:r>
            <a:rPr lang="en-US" sz="1000" dirty="0">
              <a:latin typeface="Roboto" pitchFamily="2" charset="0"/>
              <a:ea typeface="Roboto" pitchFamily="2" charset="0"/>
            </a:rPr>
            <a:t> </a:t>
          </a:r>
          <a:r>
            <a:rPr lang="en-US" sz="1000" dirty="0" err="1">
              <a:latin typeface="Roboto" pitchFamily="2" charset="0"/>
              <a:ea typeface="Roboto" pitchFamily="2" charset="0"/>
            </a:rPr>
            <a:t>sản</a:t>
          </a:r>
          <a:r>
            <a:rPr lang="en-US" sz="1000" dirty="0">
              <a:latin typeface="Roboto" pitchFamily="2" charset="0"/>
              <a:ea typeface="Roboto" pitchFamily="2" charset="0"/>
            </a:rPr>
            <a:t> </a:t>
          </a:r>
          <a:r>
            <a:rPr lang="en-US" sz="1000" dirty="0" err="1">
              <a:latin typeface="Roboto" pitchFamily="2" charset="0"/>
              <a:ea typeface="Roboto" pitchFamily="2" charset="0"/>
            </a:rPr>
            <a:t>xuất</a:t>
          </a:r>
          <a:endParaRPr lang="vi-VN" sz="1000" dirty="0">
            <a:latin typeface="Roboto" pitchFamily="2" charset="0"/>
            <a:ea typeface="Roboto" pitchFamily="2" charset="0"/>
          </a:endParaRPr>
        </a:p>
      </dgm:t>
    </dgm:pt>
    <dgm:pt modelId="{4999BBBF-7CC8-42B1-B815-7840CDECB1F4}" type="parTrans" cxnId="{78E03D15-4B96-4CFA-A1F3-81E3F378AE19}">
      <dgm:prSet/>
      <dgm:spPr/>
      <dgm:t>
        <a:bodyPr/>
        <a:lstStyle/>
        <a:p>
          <a:endParaRPr lang="vi-VN"/>
        </a:p>
      </dgm:t>
    </dgm:pt>
    <dgm:pt modelId="{61FD5539-2F8F-41D2-A4BD-EB6AEA6FF2B7}" type="sibTrans" cxnId="{78E03D15-4B96-4CFA-A1F3-81E3F378AE19}">
      <dgm:prSet/>
      <dgm:spPr/>
      <dgm:t>
        <a:bodyPr/>
        <a:lstStyle/>
        <a:p>
          <a:endParaRPr lang="vi-VN"/>
        </a:p>
      </dgm:t>
    </dgm:pt>
    <dgm:pt modelId="{8E3CDA69-509C-4B4D-B5DF-7598A76042ED}">
      <dgm:prSet phldrT="[Text]" custT="1"/>
      <dgm:spPr/>
      <dgm:t>
        <a:bodyPr/>
        <a:lstStyle/>
        <a:p>
          <a:r>
            <a:rPr lang="en-US" sz="1000" kern="1200">
              <a:latin typeface="Roboto" pitchFamily="2" charset="0"/>
              <a:ea typeface="Roboto" pitchFamily="2" charset="0"/>
              <a:cs typeface="+mn-cs"/>
            </a:rPr>
            <a:t>Khối DA nền tảng TCDN</a:t>
          </a:r>
          <a:endParaRPr lang="vi-VN" sz="1000" kern="1200" dirty="0">
            <a:latin typeface="Roboto" pitchFamily="2" charset="0"/>
            <a:ea typeface="Roboto" pitchFamily="2" charset="0"/>
            <a:cs typeface="+mn-cs"/>
          </a:endParaRPr>
        </a:p>
      </dgm:t>
    </dgm:pt>
    <dgm:pt modelId="{4EBD85A3-2A23-492E-821F-4D48C4023A92}" type="parTrans" cxnId="{250333E4-3DBE-464B-B9BC-757ECDE69905}">
      <dgm:prSet/>
      <dgm:spPr/>
      <dgm:t>
        <a:bodyPr/>
        <a:lstStyle/>
        <a:p>
          <a:endParaRPr lang="vi-VN"/>
        </a:p>
      </dgm:t>
    </dgm:pt>
    <dgm:pt modelId="{3E1A12F0-8101-41D6-91EF-461B1E537080}" type="sibTrans" cxnId="{250333E4-3DBE-464B-B9BC-757ECDE69905}">
      <dgm:prSet/>
      <dgm:spPr/>
      <dgm:t>
        <a:bodyPr/>
        <a:lstStyle/>
        <a:p>
          <a:endParaRPr lang="vi-VN"/>
        </a:p>
      </dgm:t>
    </dgm:pt>
    <dgm:pt modelId="{5DEBE6A6-56F9-47FA-AA0B-9C3C9A31F8CD}">
      <dgm:prSet phldrT="[Text]" custT="1"/>
      <dgm:spPr/>
      <dgm:t>
        <a:bodyPr/>
        <a:lstStyle/>
        <a:p>
          <a:r>
            <a:rPr lang="en-US" sz="1000" dirty="0" err="1">
              <a:latin typeface="Roboto" pitchFamily="2" charset="0"/>
              <a:ea typeface="Roboto" pitchFamily="2" charset="0"/>
            </a:rPr>
            <a:t>Viện</a:t>
          </a:r>
          <a:r>
            <a:rPr lang="en-US" sz="1000" dirty="0">
              <a:latin typeface="Roboto" pitchFamily="2" charset="0"/>
              <a:ea typeface="Roboto" pitchFamily="2" charset="0"/>
            </a:rPr>
            <a:t> ĐT &amp; NCCN</a:t>
          </a:r>
          <a:endParaRPr lang="vi-VN" sz="1000" dirty="0">
            <a:latin typeface="Roboto" pitchFamily="2" charset="0"/>
            <a:ea typeface="Roboto" pitchFamily="2" charset="0"/>
          </a:endParaRPr>
        </a:p>
      </dgm:t>
    </dgm:pt>
    <dgm:pt modelId="{8D9CCC65-D47C-4BCC-B255-814783C4275E}" type="parTrans" cxnId="{9851C449-4D4E-4630-ABFF-9DB2FED1669D}">
      <dgm:prSet/>
      <dgm:spPr/>
      <dgm:t>
        <a:bodyPr/>
        <a:lstStyle/>
        <a:p>
          <a:endParaRPr lang="vi-VN"/>
        </a:p>
      </dgm:t>
    </dgm:pt>
    <dgm:pt modelId="{D0AA11E3-1B70-42EF-990D-9C55479E2648}" type="sibTrans" cxnId="{9851C449-4D4E-4630-ABFF-9DB2FED1669D}">
      <dgm:prSet/>
      <dgm:spPr/>
      <dgm:t>
        <a:bodyPr/>
        <a:lstStyle/>
        <a:p>
          <a:endParaRPr lang="vi-VN"/>
        </a:p>
      </dgm:t>
    </dgm:pt>
    <dgm:pt modelId="{ABD88F1B-9EB1-4BCA-A32E-703B86BCF455}">
      <dgm:prSet phldrT="[Text]" custT="1"/>
      <dgm:spPr/>
      <dgm:t>
        <a:bodyPr/>
        <a:lstStyle/>
        <a:p>
          <a:pPr marL="0" lvl="0" indent="0" algn="ctr" defTabSz="711200">
            <a:lnSpc>
              <a:spcPct val="90000"/>
            </a:lnSpc>
            <a:spcBef>
              <a:spcPct val="0"/>
            </a:spcBef>
            <a:spcAft>
              <a:spcPct val="35000"/>
            </a:spcAft>
            <a:buNone/>
          </a:pPr>
          <a:r>
            <a:rPr lang="en-US" sz="1000" kern="1200">
              <a:latin typeface="Roboto" pitchFamily="2" charset="0"/>
              <a:ea typeface="Roboto" pitchFamily="2" charset="0"/>
              <a:cs typeface="+mn-cs"/>
            </a:rPr>
            <a:t>Khối DA nền tảng QTKD</a:t>
          </a:r>
          <a:endParaRPr lang="vi-VN" sz="1000" kern="1200" dirty="0">
            <a:latin typeface="Roboto" pitchFamily="2" charset="0"/>
            <a:ea typeface="Roboto" pitchFamily="2" charset="0"/>
            <a:cs typeface="+mn-cs"/>
          </a:endParaRPr>
        </a:p>
      </dgm:t>
    </dgm:pt>
    <dgm:pt modelId="{13FBC2FA-A2C3-4213-91C0-AE8765CC22C2}" type="parTrans" cxnId="{654F0D1C-6E8D-4658-B5C9-DF07F3B3C74A}">
      <dgm:prSet/>
      <dgm:spPr/>
      <dgm:t>
        <a:bodyPr/>
        <a:lstStyle/>
        <a:p>
          <a:endParaRPr lang="vi-VN"/>
        </a:p>
      </dgm:t>
    </dgm:pt>
    <dgm:pt modelId="{B5DCF03C-735B-49C4-86D9-0C9BEA260813}" type="sibTrans" cxnId="{654F0D1C-6E8D-4658-B5C9-DF07F3B3C74A}">
      <dgm:prSet/>
      <dgm:spPr/>
      <dgm:t>
        <a:bodyPr/>
        <a:lstStyle/>
        <a:p>
          <a:endParaRPr lang="vi-VN"/>
        </a:p>
      </dgm:t>
    </dgm:pt>
    <dgm:pt modelId="{FA5D08C2-3095-4B00-BC7B-3DE569AB80BC}">
      <dgm:prSet phldrT="[Text]" custT="1"/>
      <dgm:spPr/>
      <dgm:t>
        <a:bodyPr/>
        <a:lstStyle/>
        <a:p>
          <a:r>
            <a:rPr lang="en-US" sz="1000" dirty="0" err="1">
              <a:latin typeface="Roboto" pitchFamily="2" charset="0"/>
              <a:ea typeface="Roboto" pitchFamily="2" charset="0"/>
            </a:rPr>
            <a:t>Khối</a:t>
          </a:r>
          <a:r>
            <a:rPr lang="en-US" sz="1000" dirty="0">
              <a:latin typeface="Roboto" pitchFamily="2" charset="0"/>
              <a:ea typeface="Roboto" pitchFamily="2" charset="0"/>
            </a:rPr>
            <a:t> DA </a:t>
          </a:r>
          <a:r>
            <a:rPr lang="en-US" sz="1000" dirty="0" err="1">
              <a:latin typeface="Roboto" pitchFamily="2" charset="0"/>
              <a:ea typeface="Roboto" pitchFamily="2" charset="0"/>
            </a:rPr>
            <a:t>bán</a:t>
          </a:r>
          <a:r>
            <a:rPr lang="en-US" sz="1000" dirty="0">
              <a:latin typeface="Roboto" pitchFamily="2" charset="0"/>
              <a:ea typeface="Roboto" pitchFamily="2" charset="0"/>
            </a:rPr>
            <a:t> </a:t>
          </a:r>
          <a:r>
            <a:rPr lang="en-US" sz="1000" dirty="0" err="1">
              <a:latin typeface="Roboto" pitchFamily="2" charset="0"/>
              <a:ea typeface="Roboto" pitchFamily="2" charset="0"/>
            </a:rPr>
            <a:t>lẻ</a:t>
          </a:r>
          <a:endParaRPr lang="vi-VN" sz="1000" dirty="0">
            <a:latin typeface="Roboto" pitchFamily="2" charset="0"/>
            <a:ea typeface="Roboto" pitchFamily="2" charset="0"/>
          </a:endParaRPr>
        </a:p>
      </dgm:t>
    </dgm:pt>
    <dgm:pt modelId="{4EE53FB5-E164-4CBA-926C-66DD9321795B}" type="parTrans" cxnId="{EE9EC71D-E61F-4E02-A02B-56F4A6F45646}">
      <dgm:prSet/>
      <dgm:spPr/>
      <dgm:t>
        <a:bodyPr/>
        <a:lstStyle/>
        <a:p>
          <a:endParaRPr lang="vi-VN"/>
        </a:p>
      </dgm:t>
    </dgm:pt>
    <dgm:pt modelId="{266DA182-87E2-4324-BF61-A85593A9F895}" type="sibTrans" cxnId="{EE9EC71D-E61F-4E02-A02B-56F4A6F45646}">
      <dgm:prSet/>
      <dgm:spPr/>
      <dgm:t>
        <a:bodyPr/>
        <a:lstStyle/>
        <a:p>
          <a:endParaRPr lang="vi-VN"/>
        </a:p>
      </dgm:t>
    </dgm:pt>
    <dgm:pt modelId="{1850156E-BE73-46BA-A0AA-72AA66A78793}">
      <dgm:prSet phldrT="[Text]" custT="1"/>
      <dgm:spPr/>
      <dgm:t>
        <a:bodyPr/>
        <a:lstStyle/>
        <a:p>
          <a:r>
            <a:rPr lang="en-US" sz="1000" dirty="0" err="1">
              <a:latin typeface="Roboto" pitchFamily="2" charset="0"/>
              <a:ea typeface="Roboto" pitchFamily="2" charset="0"/>
            </a:rPr>
            <a:t>Khối</a:t>
          </a:r>
          <a:r>
            <a:rPr lang="en-US" sz="1000" dirty="0">
              <a:latin typeface="Roboto" pitchFamily="2" charset="0"/>
              <a:ea typeface="Roboto" pitchFamily="2" charset="0"/>
            </a:rPr>
            <a:t> DA </a:t>
          </a:r>
          <a:r>
            <a:rPr lang="en-US" sz="1000" dirty="0" err="1">
              <a:latin typeface="Roboto" pitchFamily="2" charset="0"/>
              <a:ea typeface="Roboto" pitchFamily="2" charset="0"/>
            </a:rPr>
            <a:t>nền</a:t>
          </a:r>
          <a:r>
            <a:rPr lang="en-US" sz="1000" dirty="0">
              <a:latin typeface="Roboto" pitchFamily="2" charset="0"/>
              <a:ea typeface="Roboto" pitchFamily="2" charset="0"/>
            </a:rPr>
            <a:t> </a:t>
          </a:r>
          <a:r>
            <a:rPr lang="en-US" sz="1000" dirty="0" err="1">
              <a:latin typeface="Roboto" pitchFamily="2" charset="0"/>
              <a:ea typeface="Roboto" pitchFamily="2" charset="0"/>
            </a:rPr>
            <a:t>tảng</a:t>
          </a:r>
          <a:r>
            <a:rPr lang="en-US" sz="1000" dirty="0">
              <a:latin typeface="Roboto" pitchFamily="2" charset="0"/>
              <a:ea typeface="Roboto" pitchFamily="2" charset="0"/>
            </a:rPr>
            <a:t> </a:t>
          </a:r>
          <a:r>
            <a:rPr lang="en-US" sz="1000" dirty="0" err="1">
              <a:latin typeface="Roboto" pitchFamily="2" charset="0"/>
              <a:ea typeface="Roboto" pitchFamily="2" charset="0"/>
            </a:rPr>
            <a:t>Giáo</a:t>
          </a:r>
          <a:r>
            <a:rPr lang="en-US" sz="1000" dirty="0">
              <a:latin typeface="Roboto" pitchFamily="2" charset="0"/>
              <a:ea typeface="Roboto" pitchFamily="2" charset="0"/>
            </a:rPr>
            <a:t> </a:t>
          </a:r>
          <a:r>
            <a:rPr lang="en-US" sz="1000" dirty="0" err="1">
              <a:latin typeface="Roboto" pitchFamily="2" charset="0"/>
              <a:ea typeface="Roboto" pitchFamily="2" charset="0"/>
            </a:rPr>
            <a:t>dục</a:t>
          </a:r>
          <a:endParaRPr lang="vi-VN" sz="1000" dirty="0">
            <a:latin typeface="Roboto" pitchFamily="2" charset="0"/>
            <a:ea typeface="Roboto" pitchFamily="2" charset="0"/>
          </a:endParaRPr>
        </a:p>
      </dgm:t>
    </dgm:pt>
    <dgm:pt modelId="{45FB3FD9-469A-409D-8DA9-2C76297F333E}" type="parTrans" cxnId="{3B373782-3090-479E-BAD8-15F32E8A4CDC}">
      <dgm:prSet/>
      <dgm:spPr/>
      <dgm:t>
        <a:bodyPr/>
        <a:lstStyle/>
        <a:p>
          <a:endParaRPr lang="vi-VN"/>
        </a:p>
      </dgm:t>
    </dgm:pt>
    <dgm:pt modelId="{F99C67C8-FE3E-44F6-8127-341F6809BE9D}" type="sibTrans" cxnId="{3B373782-3090-479E-BAD8-15F32E8A4CDC}">
      <dgm:prSet/>
      <dgm:spPr/>
      <dgm:t>
        <a:bodyPr/>
        <a:lstStyle/>
        <a:p>
          <a:endParaRPr lang="vi-VN"/>
        </a:p>
      </dgm:t>
    </dgm:pt>
    <dgm:pt modelId="{E7F12DE2-2E03-422D-97CC-E1BC1B5BEC18}">
      <dgm:prSet phldrT="[Text]" custT="1"/>
      <dgm:spPr/>
      <dgm:t>
        <a:bodyPr/>
        <a:lstStyle/>
        <a:p>
          <a:r>
            <a:rPr lang="en-US" sz="1000" dirty="0" err="1">
              <a:latin typeface="Roboto" pitchFamily="2" charset="0"/>
              <a:ea typeface="Roboto" pitchFamily="2" charset="0"/>
            </a:rPr>
            <a:t>Khối</a:t>
          </a:r>
          <a:r>
            <a:rPr lang="en-US" sz="1000" dirty="0">
              <a:latin typeface="Roboto" pitchFamily="2" charset="0"/>
              <a:ea typeface="Roboto" pitchFamily="2" charset="0"/>
            </a:rPr>
            <a:t> DA HCSN</a:t>
          </a:r>
          <a:endParaRPr lang="vi-VN" sz="1000" dirty="0">
            <a:latin typeface="Roboto" pitchFamily="2" charset="0"/>
            <a:ea typeface="Roboto" pitchFamily="2" charset="0"/>
          </a:endParaRPr>
        </a:p>
      </dgm:t>
    </dgm:pt>
    <dgm:pt modelId="{0CF0E7ED-1C53-4422-B0CF-73CB3D47E9E6}" type="parTrans" cxnId="{8817277B-04CD-4527-97D4-E91E4C1FA60C}">
      <dgm:prSet/>
      <dgm:spPr/>
      <dgm:t>
        <a:bodyPr/>
        <a:lstStyle/>
        <a:p>
          <a:endParaRPr lang="vi-VN"/>
        </a:p>
      </dgm:t>
    </dgm:pt>
    <dgm:pt modelId="{BEFD9B69-1188-4B3B-95F9-209A6D5A8460}" type="sibTrans" cxnId="{8817277B-04CD-4527-97D4-E91E4C1FA60C}">
      <dgm:prSet/>
      <dgm:spPr/>
      <dgm:t>
        <a:bodyPr/>
        <a:lstStyle/>
        <a:p>
          <a:endParaRPr lang="vi-VN"/>
        </a:p>
      </dgm:t>
    </dgm:pt>
    <dgm:pt modelId="{8010FB01-143A-4A18-92D8-331357A30A2D}">
      <dgm:prSet phldrT="[Text]" custT="1"/>
      <dgm:spPr/>
      <dgm:t>
        <a:bodyPr/>
        <a:lstStyle/>
        <a:p>
          <a:r>
            <a:rPr lang="en-US" sz="1000" dirty="0" err="1">
              <a:latin typeface="Roboto" pitchFamily="2" charset="0"/>
              <a:ea typeface="Roboto" pitchFamily="2" charset="0"/>
            </a:rPr>
            <a:t>Văn</a:t>
          </a:r>
          <a:r>
            <a:rPr lang="en-US" sz="1000" dirty="0">
              <a:latin typeface="Roboto" pitchFamily="2" charset="0"/>
              <a:ea typeface="Roboto" pitchFamily="2" charset="0"/>
            </a:rPr>
            <a:t> </a:t>
          </a:r>
          <a:r>
            <a:rPr lang="en-US" sz="1000" dirty="0" err="1">
              <a:latin typeface="Roboto" pitchFamily="2" charset="0"/>
              <a:ea typeface="Roboto" pitchFamily="2" charset="0"/>
            </a:rPr>
            <a:t>phòng</a:t>
          </a:r>
          <a:r>
            <a:rPr lang="en-US" sz="1000" dirty="0">
              <a:latin typeface="Roboto" pitchFamily="2" charset="0"/>
              <a:ea typeface="Roboto" pitchFamily="2" charset="0"/>
            </a:rPr>
            <a:t> </a:t>
          </a:r>
          <a:r>
            <a:rPr lang="en-US" sz="1000" dirty="0" err="1">
              <a:latin typeface="Roboto" pitchFamily="2" charset="0"/>
              <a:ea typeface="Roboto" pitchFamily="2" charset="0"/>
            </a:rPr>
            <a:t>sản</a:t>
          </a:r>
          <a:r>
            <a:rPr lang="en-US" sz="1000" dirty="0">
              <a:latin typeface="Roboto" pitchFamily="2" charset="0"/>
              <a:ea typeface="Roboto" pitchFamily="2" charset="0"/>
            </a:rPr>
            <a:t> </a:t>
          </a:r>
          <a:r>
            <a:rPr lang="en-US" sz="1000" dirty="0" err="1">
              <a:latin typeface="Roboto" pitchFamily="2" charset="0"/>
              <a:ea typeface="Roboto" pitchFamily="2" charset="0"/>
            </a:rPr>
            <a:t>xuất</a:t>
          </a:r>
          <a:endParaRPr lang="vi-VN" sz="1000" dirty="0">
            <a:latin typeface="Roboto" pitchFamily="2" charset="0"/>
            <a:ea typeface="Roboto" pitchFamily="2" charset="0"/>
          </a:endParaRPr>
        </a:p>
      </dgm:t>
    </dgm:pt>
    <dgm:pt modelId="{875D0947-53FB-4798-82A3-A9F9C0F1DD44}" type="parTrans" cxnId="{4251D3CD-281D-426A-B9DF-9632DA59764E}">
      <dgm:prSet/>
      <dgm:spPr/>
      <dgm:t>
        <a:bodyPr/>
        <a:lstStyle/>
        <a:p>
          <a:endParaRPr lang="vi-VN"/>
        </a:p>
      </dgm:t>
    </dgm:pt>
    <dgm:pt modelId="{FCF17E68-A67A-4629-A908-BA123B3D7EA2}" type="sibTrans" cxnId="{4251D3CD-281D-426A-B9DF-9632DA59764E}">
      <dgm:prSet/>
      <dgm:spPr/>
      <dgm:t>
        <a:bodyPr/>
        <a:lstStyle/>
        <a:p>
          <a:endParaRPr lang="vi-VN"/>
        </a:p>
      </dgm:t>
    </dgm:pt>
    <dgm:pt modelId="{73FF9B4A-AA12-4EAD-AA18-530E457AEC3C}">
      <dgm:prSet phldrT="[Text]" custT="1"/>
      <dgm:spPr/>
      <dgm:t>
        <a:bodyPr/>
        <a:lstStyle/>
        <a:p>
          <a:r>
            <a:rPr lang="en-US" sz="1000" dirty="0" err="1">
              <a:latin typeface="Roboto" pitchFamily="2" charset="0"/>
              <a:ea typeface="Roboto" pitchFamily="2" charset="0"/>
            </a:rPr>
            <a:t>Phòng</a:t>
          </a:r>
          <a:r>
            <a:rPr lang="en-US" sz="1000" dirty="0">
              <a:latin typeface="Roboto" pitchFamily="2" charset="0"/>
              <a:ea typeface="Roboto" pitchFamily="2" charset="0"/>
            </a:rPr>
            <a:t> ban </a:t>
          </a:r>
          <a:r>
            <a:rPr lang="en-US" sz="1000" dirty="0" err="1">
              <a:latin typeface="Roboto" pitchFamily="2" charset="0"/>
              <a:ea typeface="Roboto" pitchFamily="2" charset="0"/>
            </a:rPr>
            <a:t>khác</a:t>
          </a:r>
          <a:r>
            <a:rPr lang="en-US" sz="1000" dirty="0">
              <a:latin typeface="Roboto" pitchFamily="2" charset="0"/>
              <a:ea typeface="Roboto" pitchFamily="2" charset="0"/>
            </a:rPr>
            <a:t> (ANTT, PTĐT, PTDL)</a:t>
          </a:r>
          <a:endParaRPr lang="vi-VN" sz="1000" dirty="0">
            <a:latin typeface="Roboto" pitchFamily="2" charset="0"/>
            <a:ea typeface="Roboto" pitchFamily="2" charset="0"/>
          </a:endParaRPr>
        </a:p>
      </dgm:t>
    </dgm:pt>
    <dgm:pt modelId="{A113E75C-137F-44BA-97BC-44A8F51BA567}" type="parTrans" cxnId="{C441BEB2-D5FF-45D2-BF26-B44326BBF5CA}">
      <dgm:prSet/>
      <dgm:spPr/>
      <dgm:t>
        <a:bodyPr/>
        <a:lstStyle/>
        <a:p>
          <a:endParaRPr lang="vi-VN"/>
        </a:p>
      </dgm:t>
    </dgm:pt>
    <dgm:pt modelId="{6E3EC39A-4C43-49E3-8369-44B1FD80157E}" type="sibTrans" cxnId="{C441BEB2-D5FF-45D2-BF26-B44326BBF5CA}">
      <dgm:prSet/>
      <dgm:spPr/>
      <dgm:t>
        <a:bodyPr/>
        <a:lstStyle/>
        <a:p>
          <a:endParaRPr lang="vi-VN"/>
        </a:p>
      </dgm:t>
    </dgm:pt>
    <dgm:pt modelId="{01FAEB65-FB4B-4F9D-906F-521BBB4AA673}">
      <dgm:prSet phldrT="[Text]" custT="1"/>
      <dgm:spPr>
        <a:solidFill>
          <a:schemeClr val="accent2"/>
        </a:solidFill>
      </dgm:spPr>
      <dgm:t>
        <a:bodyPr/>
        <a:lstStyle/>
        <a:p>
          <a:pPr marL="0" lvl="0" indent="0" algn="ctr" defTabSz="711200">
            <a:lnSpc>
              <a:spcPct val="90000"/>
            </a:lnSpc>
            <a:spcBef>
              <a:spcPct val="0"/>
            </a:spcBef>
            <a:spcAft>
              <a:spcPct val="35000"/>
            </a:spcAft>
            <a:buNone/>
          </a:pPr>
          <a:r>
            <a:rPr lang="en-US" sz="1000" kern="1200">
              <a:latin typeface="Roboto" pitchFamily="2" charset="0"/>
              <a:ea typeface="Roboto" pitchFamily="2" charset="0"/>
              <a:cs typeface="+mn-cs"/>
            </a:rPr>
            <a:t>Khối DA customize Doanh nghiệp</a:t>
          </a:r>
          <a:endParaRPr lang="vi-VN" sz="1000" kern="1200" dirty="0">
            <a:latin typeface="Roboto" pitchFamily="2" charset="0"/>
            <a:ea typeface="Roboto" pitchFamily="2" charset="0"/>
            <a:cs typeface="+mn-cs"/>
          </a:endParaRPr>
        </a:p>
      </dgm:t>
    </dgm:pt>
    <dgm:pt modelId="{E2178E52-626B-4E33-8DE5-281769744F47}" type="parTrans" cxnId="{28336358-0FC7-4B72-A0D5-E633D98385B9}">
      <dgm:prSet/>
      <dgm:spPr/>
      <dgm:t>
        <a:bodyPr/>
        <a:lstStyle/>
        <a:p>
          <a:endParaRPr lang="vi-VN"/>
        </a:p>
      </dgm:t>
    </dgm:pt>
    <dgm:pt modelId="{61A97102-9817-4FAB-A3BC-F4E14FBBE0BB}" type="sibTrans" cxnId="{28336358-0FC7-4B72-A0D5-E633D98385B9}">
      <dgm:prSet/>
      <dgm:spPr/>
      <dgm:t>
        <a:bodyPr/>
        <a:lstStyle/>
        <a:p>
          <a:endParaRPr lang="vi-VN"/>
        </a:p>
      </dgm:t>
    </dgm:pt>
    <dgm:pt modelId="{63EB3ABA-DA77-4507-8A21-D2681167A240}">
      <dgm:prSet phldrT="[Text]" custT="1"/>
      <dgm:spPr/>
      <dgm:t>
        <a:bodyPr/>
        <a:lstStyle/>
        <a:p>
          <a:r>
            <a:rPr lang="en-US" sz="1000" kern="1200">
              <a:latin typeface="Roboto" pitchFamily="2" charset="0"/>
              <a:ea typeface="Roboto" pitchFamily="2" charset="0"/>
              <a:cs typeface="+mn-cs"/>
            </a:rPr>
            <a:t>Khối DA nền tảng NS - Điều hành</a:t>
          </a:r>
          <a:endParaRPr lang="vi-VN" sz="1000" kern="1200" dirty="0">
            <a:latin typeface="Roboto" pitchFamily="2" charset="0"/>
            <a:ea typeface="Roboto" pitchFamily="2" charset="0"/>
            <a:cs typeface="+mn-cs"/>
          </a:endParaRPr>
        </a:p>
      </dgm:t>
    </dgm:pt>
    <dgm:pt modelId="{86E3EC5B-0C8A-43F4-8CA4-AC3AB5CA24EB}" type="parTrans" cxnId="{4C3675EE-16F0-4B55-8F23-E62AF46217F3}">
      <dgm:prSet/>
      <dgm:spPr/>
      <dgm:t>
        <a:bodyPr/>
        <a:lstStyle/>
        <a:p>
          <a:endParaRPr lang="vi-VN"/>
        </a:p>
      </dgm:t>
    </dgm:pt>
    <dgm:pt modelId="{DC309781-3306-426B-A47A-6DC33879E1A5}" type="sibTrans" cxnId="{4C3675EE-16F0-4B55-8F23-E62AF46217F3}">
      <dgm:prSet/>
      <dgm:spPr/>
      <dgm:t>
        <a:bodyPr/>
        <a:lstStyle/>
        <a:p>
          <a:endParaRPr lang="vi-VN"/>
        </a:p>
      </dgm:t>
    </dgm:pt>
    <dgm:pt modelId="{8C965A32-0D0E-446F-87B5-ABACB4B54E65}" type="pres">
      <dgm:prSet presAssocID="{64703905-0D5C-486C-A2B2-42B488BB3530}" presName="hierChild1" presStyleCnt="0">
        <dgm:presLayoutVars>
          <dgm:orgChart val="1"/>
          <dgm:chPref val="1"/>
          <dgm:dir/>
          <dgm:animOne val="branch"/>
          <dgm:animLvl val="lvl"/>
          <dgm:resizeHandles/>
        </dgm:presLayoutVars>
      </dgm:prSet>
      <dgm:spPr/>
    </dgm:pt>
    <dgm:pt modelId="{5B9F3430-D0E6-4EA7-8356-D1CA498D61F5}" type="pres">
      <dgm:prSet presAssocID="{8F16A016-7174-4681-AC7D-8C94628DA395}" presName="hierRoot1" presStyleCnt="0">
        <dgm:presLayoutVars>
          <dgm:hierBranch val="init"/>
        </dgm:presLayoutVars>
      </dgm:prSet>
      <dgm:spPr/>
    </dgm:pt>
    <dgm:pt modelId="{1443B7BC-7C7E-4777-82C0-B18B666397F2}" type="pres">
      <dgm:prSet presAssocID="{8F16A016-7174-4681-AC7D-8C94628DA395}" presName="rootComposite1" presStyleCnt="0"/>
      <dgm:spPr/>
    </dgm:pt>
    <dgm:pt modelId="{AC6A170D-E6F5-4268-A576-D2C0A738FCE4}" type="pres">
      <dgm:prSet presAssocID="{8F16A016-7174-4681-AC7D-8C94628DA395}" presName="rootText1" presStyleLbl="node0" presStyleIdx="0" presStyleCnt="1" custScaleX="168365">
        <dgm:presLayoutVars>
          <dgm:chPref val="3"/>
        </dgm:presLayoutVars>
      </dgm:prSet>
      <dgm:spPr/>
    </dgm:pt>
    <dgm:pt modelId="{71EB5443-373B-4C16-99DD-28C35B218134}" type="pres">
      <dgm:prSet presAssocID="{8F16A016-7174-4681-AC7D-8C94628DA395}" presName="rootConnector1" presStyleLbl="node1" presStyleIdx="0" presStyleCnt="0"/>
      <dgm:spPr/>
    </dgm:pt>
    <dgm:pt modelId="{ADE49D3F-33EE-45EF-8905-C273ADBC9CC3}" type="pres">
      <dgm:prSet presAssocID="{8F16A016-7174-4681-AC7D-8C94628DA395}" presName="hierChild2" presStyleCnt="0"/>
      <dgm:spPr/>
    </dgm:pt>
    <dgm:pt modelId="{27DE34E8-6376-4C06-B53A-2A1BD65A67EF}" type="pres">
      <dgm:prSet presAssocID="{4EBD85A3-2A23-492E-821F-4D48C4023A92}" presName="Name37" presStyleLbl="parChTrans1D2" presStyleIdx="0" presStyleCnt="10"/>
      <dgm:spPr/>
    </dgm:pt>
    <dgm:pt modelId="{E95E707B-8118-4657-A7DC-1020B067881E}" type="pres">
      <dgm:prSet presAssocID="{8E3CDA69-509C-4B4D-B5DF-7598A76042ED}" presName="hierRoot2" presStyleCnt="0">
        <dgm:presLayoutVars>
          <dgm:hierBranch val="init"/>
        </dgm:presLayoutVars>
      </dgm:prSet>
      <dgm:spPr/>
    </dgm:pt>
    <dgm:pt modelId="{9341B132-8B55-49D8-8C5F-D5A122E87B56}" type="pres">
      <dgm:prSet presAssocID="{8E3CDA69-509C-4B4D-B5DF-7598A76042ED}" presName="rootComposite" presStyleCnt="0"/>
      <dgm:spPr/>
    </dgm:pt>
    <dgm:pt modelId="{9C697A17-727E-4F68-A8A4-2B72DAC1B5F1}" type="pres">
      <dgm:prSet presAssocID="{8E3CDA69-509C-4B4D-B5DF-7598A76042ED}" presName="rootText" presStyleLbl="node2" presStyleIdx="0" presStyleCnt="10" custScaleY="186804">
        <dgm:presLayoutVars>
          <dgm:chPref val="3"/>
        </dgm:presLayoutVars>
      </dgm:prSet>
      <dgm:spPr/>
    </dgm:pt>
    <dgm:pt modelId="{E4767D45-BA68-4E13-B95D-81F31A6B0597}" type="pres">
      <dgm:prSet presAssocID="{8E3CDA69-509C-4B4D-B5DF-7598A76042ED}" presName="rootConnector" presStyleLbl="node2" presStyleIdx="0" presStyleCnt="10"/>
      <dgm:spPr/>
    </dgm:pt>
    <dgm:pt modelId="{84C7E2A8-F536-449E-AE2E-E9EDCC9A2DB2}" type="pres">
      <dgm:prSet presAssocID="{8E3CDA69-509C-4B4D-B5DF-7598A76042ED}" presName="hierChild4" presStyleCnt="0"/>
      <dgm:spPr/>
    </dgm:pt>
    <dgm:pt modelId="{4FBAA6A0-175A-4E0D-A59B-FC18A30B48FD}" type="pres">
      <dgm:prSet presAssocID="{8E3CDA69-509C-4B4D-B5DF-7598A76042ED}" presName="hierChild5" presStyleCnt="0"/>
      <dgm:spPr/>
    </dgm:pt>
    <dgm:pt modelId="{B513B52A-83C2-42E7-9A9F-976B8B7C0B10}" type="pres">
      <dgm:prSet presAssocID="{13FBC2FA-A2C3-4213-91C0-AE8765CC22C2}" presName="Name37" presStyleLbl="parChTrans1D2" presStyleIdx="1" presStyleCnt="10"/>
      <dgm:spPr/>
    </dgm:pt>
    <dgm:pt modelId="{FEEB72F0-4E86-4E13-ACD7-026D4F83D44F}" type="pres">
      <dgm:prSet presAssocID="{ABD88F1B-9EB1-4BCA-A32E-703B86BCF455}" presName="hierRoot2" presStyleCnt="0">
        <dgm:presLayoutVars>
          <dgm:hierBranch val="init"/>
        </dgm:presLayoutVars>
      </dgm:prSet>
      <dgm:spPr/>
    </dgm:pt>
    <dgm:pt modelId="{E1339AED-7489-4408-B392-28F1347F88C1}" type="pres">
      <dgm:prSet presAssocID="{ABD88F1B-9EB1-4BCA-A32E-703B86BCF455}" presName="rootComposite" presStyleCnt="0"/>
      <dgm:spPr/>
    </dgm:pt>
    <dgm:pt modelId="{52FA294B-D2FD-4B26-844A-B88472E4D414}" type="pres">
      <dgm:prSet presAssocID="{ABD88F1B-9EB1-4BCA-A32E-703B86BCF455}" presName="rootText" presStyleLbl="node2" presStyleIdx="1" presStyleCnt="10" custScaleY="186804">
        <dgm:presLayoutVars>
          <dgm:chPref val="3"/>
        </dgm:presLayoutVars>
      </dgm:prSet>
      <dgm:spPr/>
    </dgm:pt>
    <dgm:pt modelId="{8B160EB9-1FAB-4084-A9CB-6E64F817526F}" type="pres">
      <dgm:prSet presAssocID="{ABD88F1B-9EB1-4BCA-A32E-703B86BCF455}" presName="rootConnector" presStyleLbl="node2" presStyleIdx="1" presStyleCnt="10"/>
      <dgm:spPr/>
    </dgm:pt>
    <dgm:pt modelId="{81A0F8C5-A258-4A56-9E2A-68C4C6A00829}" type="pres">
      <dgm:prSet presAssocID="{ABD88F1B-9EB1-4BCA-A32E-703B86BCF455}" presName="hierChild4" presStyleCnt="0"/>
      <dgm:spPr/>
    </dgm:pt>
    <dgm:pt modelId="{8481B071-DBC5-40E4-BD4C-1D941DC23619}" type="pres">
      <dgm:prSet presAssocID="{ABD88F1B-9EB1-4BCA-A32E-703B86BCF455}" presName="hierChild5" presStyleCnt="0"/>
      <dgm:spPr/>
    </dgm:pt>
    <dgm:pt modelId="{D2D33697-98EB-4D6F-90CA-C4DA28EA15A9}" type="pres">
      <dgm:prSet presAssocID="{86E3EC5B-0C8A-43F4-8CA4-AC3AB5CA24EB}" presName="Name37" presStyleLbl="parChTrans1D2" presStyleIdx="2" presStyleCnt="10"/>
      <dgm:spPr/>
    </dgm:pt>
    <dgm:pt modelId="{AA32476A-865B-40B0-9CC4-BBACE703F4FF}" type="pres">
      <dgm:prSet presAssocID="{63EB3ABA-DA77-4507-8A21-D2681167A240}" presName="hierRoot2" presStyleCnt="0">
        <dgm:presLayoutVars>
          <dgm:hierBranch val="init"/>
        </dgm:presLayoutVars>
      </dgm:prSet>
      <dgm:spPr/>
    </dgm:pt>
    <dgm:pt modelId="{50B8E7BE-A781-4C5D-AAA4-461E1836DDE7}" type="pres">
      <dgm:prSet presAssocID="{63EB3ABA-DA77-4507-8A21-D2681167A240}" presName="rootComposite" presStyleCnt="0"/>
      <dgm:spPr/>
    </dgm:pt>
    <dgm:pt modelId="{E6538D16-BEF4-4A55-80F4-02FFCE555D29}" type="pres">
      <dgm:prSet presAssocID="{63EB3ABA-DA77-4507-8A21-D2681167A240}" presName="rootText" presStyleLbl="node2" presStyleIdx="2" presStyleCnt="10" custScaleY="186804">
        <dgm:presLayoutVars>
          <dgm:chPref val="3"/>
        </dgm:presLayoutVars>
      </dgm:prSet>
      <dgm:spPr/>
    </dgm:pt>
    <dgm:pt modelId="{886955A0-EFCE-4621-90C2-70199D283470}" type="pres">
      <dgm:prSet presAssocID="{63EB3ABA-DA77-4507-8A21-D2681167A240}" presName="rootConnector" presStyleLbl="node2" presStyleIdx="2" presStyleCnt="10"/>
      <dgm:spPr/>
    </dgm:pt>
    <dgm:pt modelId="{2DDC25BF-3F85-4885-BB2D-A19CC1BA28EA}" type="pres">
      <dgm:prSet presAssocID="{63EB3ABA-DA77-4507-8A21-D2681167A240}" presName="hierChild4" presStyleCnt="0"/>
      <dgm:spPr/>
    </dgm:pt>
    <dgm:pt modelId="{30C136EB-4D15-48FB-8E85-DE7EF57C58B4}" type="pres">
      <dgm:prSet presAssocID="{63EB3ABA-DA77-4507-8A21-D2681167A240}" presName="hierChild5" presStyleCnt="0"/>
      <dgm:spPr/>
    </dgm:pt>
    <dgm:pt modelId="{EB01F9F8-67A4-4C9A-AB3B-DBA2F04E3361}" type="pres">
      <dgm:prSet presAssocID="{E2178E52-626B-4E33-8DE5-281769744F47}" presName="Name37" presStyleLbl="parChTrans1D2" presStyleIdx="3" presStyleCnt="10"/>
      <dgm:spPr/>
    </dgm:pt>
    <dgm:pt modelId="{C4FDA5CF-6364-4AA8-BF63-59B7D04555C1}" type="pres">
      <dgm:prSet presAssocID="{01FAEB65-FB4B-4F9D-906F-521BBB4AA673}" presName="hierRoot2" presStyleCnt="0">
        <dgm:presLayoutVars>
          <dgm:hierBranch val="init"/>
        </dgm:presLayoutVars>
      </dgm:prSet>
      <dgm:spPr/>
    </dgm:pt>
    <dgm:pt modelId="{5A06D264-828D-40B4-876A-E21771C46565}" type="pres">
      <dgm:prSet presAssocID="{01FAEB65-FB4B-4F9D-906F-521BBB4AA673}" presName="rootComposite" presStyleCnt="0"/>
      <dgm:spPr/>
    </dgm:pt>
    <dgm:pt modelId="{BF503BF7-CA85-4172-84AD-33677F985F6E}" type="pres">
      <dgm:prSet presAssocID="{01FAEB65-FB4B-4F9D-906F-521BBB4AA673}" presName="rootText" presStyleLbl="node2" presStyleIdx="3" presStyleCnt="10" custScaleY="186804">
        <dgm:presLayoutVars>
          <dgm:chPref val="3"/>
        </dgm:presLayoutVars>
      </dgm:prSet>
      <dgm:spPr/>
    </dgm:pt>
    <dgm:pt modelId="{857B0B87-29FB-4FC7-8DA6-896DAA94A0B7}" type="pres">
      <dgm:prSet presAssocID="{01FAEB65-FB4B-4F9D-906F-521BBB4AA673}" presName="rootConnector" presStyleLbl="node2" presStyleIdx="3" presStyleCnt="10"/>
      <dgm:spPr/>
    </dgm:pt>
    <dgm:pt modelId="{A2DDA1DB-D9DF-40B5-ADB6-448608F4E13F}" type="pres">
      <dgm:prSet presAssocID="{01FAEB65-FB4B-4F9D-906F-521BBB4AA673}" presName="hierChild4" presStyleCnt="0"/>
      <dgm:spPr/>
    </dgm:pt>
    <dgm:pt modelId="{3F6E3A42-15FD-4AFD-9C69-E70942FDE013}" type="pres">
      <dgm:prSet presAssocID="{01FAEB65-FB4B-4F9D-906F-521BBB4AA673}" presName="hierChild5" presStyleCnt="0"/>
      <dgm:spPr/>
    </dgm:pt>
    <dgm:pt modelId="{97A8621C-19A6-43FA-86AD-46018B8318D8}" type="pres">
      <dgm:prSet presAssocID="{4EE53FB5-E164-4CBA-926C-66DD9321795B}" presName="Name37" presStyleLbl="parChTrans1D2" presStyleIdx="4" presStyleCnt="10"/>
      <dgm:spPr/>
    </dgm:pt>
    <dgm:pt modelId="{1375B56E-6AE3-453D-8577-50CD659C02C2}" type="pres">
      <dgm:prSet presAssocID="{FA5D08C2-3095-4B00-BC7B-3DE569AB80BC}" presName="hierRoot2" presStyleCnt="0">
        <dgm:presLayoutVars>
          <dgm:hierBranch val="init"/>
        </dgm:presLayoutVars>
      </dgm:prSet>
      <dgm:spPr/>
    </dgm:pt>
    <dgm:pt modelId="{00043530-3B94-4AEA-9461-54AED8E87E48}" type="pres">
      <dgm:prSet presAssocID="{FA5D08C2-3095-4B00-BC7B-3DE569AB80BC}" presName="rootComposite" presStyleCnt="0"/>
      <dgm:spPr/>
    </dgm:pt>
    <dgm:pt modelId="{B1846399-CC77-4F47-B5FC-D151D31AA7E7}" type="pres">
      <dgm:prSet presAssocID="{FA5D08C2-3095-4B00-BC7B-3DE569AB80BC}" presName="rootText" presStyleLbl="node2" presStyleIdx="4" presStyleCnt="10" custScaleY="186804">
        <dgm:presLayoutVars>
          <dgm:chPref val="3"/>
        </dgm:presLayoutVars>
      </dgm:prSet>
      <dgm:spPr/>
    </dgm:pt>
    <dgm:pt modelId="{AE727FC2-C8D7-469B-A0E1-F283838655FA}" type="pres">
      <dgm:prSet presAssocID="{FA5D08C2-3095-4B00-BC7B-3DE569AB80BC}" presName="rootConnector" presStyleLbl="node2" presStyleIdx="4" presStyleCnt="10"/>
      <dgm:spPr/>
    </dgm:pt>
    <dgm:pt modelId="{31FB1ACE-0D57-4879-A4DF-E7FDBD53A2FA}" type="pres">
      <dgm:prSet presAssocID="{FA5D08C2-3095-4B00-BC7B-3DE569AB80BC}" presName="hierChild4" presStyleCnt="0"/>
      <dgm:spPr/>
    </dgm:pt>
    <dgm:pt modelId="{3840B5DA-7913-4A46-8EDB-AD3D26B46A7E}" type="pres">
      <dgm:prSet presAssocID="{FA5D08C2-3095-4B00-BC7B-3DE569AB80BC}" presName="hierChild5" presStyleCnt="0"/>
      <dgm:spPr/>
    </dgm:pt>
    <dgm:pt modelId="{1C78BE71-AEC6-4319-89E2-0F738D0CF860}" type="pres">
      <dgm:prSet presAssocID="{45FB3FD9-469A-409D-8DA9-2C76297F333E}" presName="Name37" presStyleLbl="parChTrans1D2" presStyleIdx="5" presStyleCnt="10"/>
      <dgm:spPr/>
    </dgm:pt>
    <dgm:pt modelId="{F1FBCEF2-B118-4586-B447-87E762CD89BF}" type="pres">
      <dgm:prSet presAssocID="{1850156E-BE73-46BA-A0AA-72AA66A78793}" presName="hierRoot2" presStyleCnt="0">
        <dgm:presLayoutVars>
          <dgm:hierBranch val="init"/>
        </dgm:presLayoutVars>
      </dgm:prSet>
      <dgm:spPr/>
    </dgm:pt>
    <dgm:pt modelId="{14D252FF-62FB-4933-B561-F2ED45098137}" type="pres">
      <dgm:prSet presAssocID="{1850156E-BE73-46BA-A0AA-72AA66A78793}" presName="rootComposite" presStyleCnt="0"/>
      <dgm:spPr/>
    </dgm:pt>
    <dgm:pt modelId="{863FBEC6-4CFF-4569-B383-2A4A032EA244}" type="pres">
      <dgm:prSet presAssocID="{1850156E-BE73-46BA-A0AA-72AA66A78793}" presName="rootText" presStyleLbl="node2" presStyleIdx="5" presStyleCnt="10" custScaleY="186804">
        <dgm:presLayoutVars>
          <dgm:chPref val="3"/>
        </dgm:presLayoutVars>
      </dgm:prSet>
      <dgm:spPr/>
    </dgm:pt>
    <dgm:pt modelId="{03EAB0A2-FACE-4803-9D3F-355134A21980}" type="pres">
      <dgm:prSet presAssocID="{1850156E-BE73-46BA-A0AA-72AA66A78793}" presName="rootConnector" presStyleLbl="node2" presStyleIdx="5" presStyleCnt="10"/>
      <dgm:spPr/>
    </dgm:pt>
    <dgm:pt modelId="{5D7D961F-F863-4915-8647-39409550C2CF}" type="pres">
      <dgm:prSet presAssocID="{1850156E-BE73-46BA-A0AA-72AA66A78793}" presName="hierChild4" presStyleCnt="0"/>
      <dgm:spPr/>
    </dgm:pt>
    <dgm:pt modelId="{14F22013-ED19-4ECA-AA6D-C7AF59B36696}" type="pres">
      <dgm:prSet presAssocID="{1850156E-BE73-46BA-A0AA-72AA66A78793}" presName="hierChild5" presStyleCnt="0"/>
      <dgm:spPr/>
    </dgm:pt>
    <dgm:pt modelId="{11382C66-5226-4A30-9129-CFCC229AA551}" type="pres">
      <dgm:prSet presAssocID="{0CF0E7ED-1C53-4422-B0CF-73CB3D47E9E6}" presName="Name37" presStyleLbl="parChTrans1D2" presStyleIdx="6" presStyleCnt="10"/>
      <dgm:spPr/>
    </dgm:pt>
    <dgm:pt modelId="{D6997D18-C445-43D2-B0E5-98677DA00D92}" type="pres">
      <dgm:prSet presAssocID="{E7F12DE2-2E03-422D-97CC-E1BC1B5BEC18}" presName="hierRoot2" presStyleCnt="0">
        <dgm:presLayoutVars>
          <dgm:hierBranch val="init"/>
        </dgm:presLayoutVars>
      </dgm:prSet>
      <dgm:spPr/>
    </dgm:pt>
    <dgm:pt modelId="{18347398-7035-4483-83F2-68A0F761727E}" type="pres">
      <dgm:prSet presAssocID="{E7F12DE2-2E03-422D-97CC-E1BC1B5BEC18}" presName="rootComposite" presStyleCnt="0"/>
      <dgm:spPr/>
    </dgm:pt>
    <dgm:pt modelId="{291D095E-3571-4B5E-8B50-57A401FC304B}" type="pres">
      <dgm:prSet presAssocID="{E7F12DE2-2E03-422D-97CC-E1BC1B5BEC18}" presName="rootText" presStyleLbl="node2" presStyleIdx="6" presStyleCnt="10" custScaleY="186804">
        <dgm:presLayoutVars>
          <dgm:chPref val="3"/>
        </dgm:presLayoutVars>
      </dgm:prSet>
      <dgm:spPr/>
    </dgm:pt>
    <dgm:pt modelId="{DB40E67C-C8EA-4174-9298-1BA84954EA5C}" type="pres">
      <dgm:prSet presAssocID="{E7F12DE2-2E03-422D-97CC-E1BC1B5BEC18}" presName="rootConnector" presStyleLbl="node2" presStyleIdx="6" presStyleCnt="10"/>
      <dgm:spPr/>
    </dgm:pt>
    <dgm:pt modelId="{9C94C473-6689-4562-97F1-7DA7BCE2E64F}" type="pres">
      <dgm:prSet presAssocID="{E7F12DE2-2E03-422D-97CC-E1BC1B5BEC18}" presName="hierChild4" presStyleCnt="0"/>
      <dgm:spPr/>
    </dgm:pt>
    <dgm:pt modelId="{9FC02076-8E28-4FB1-8B1A-1E90A9D7B2B8}" type="pres">
      <dgm:prSet presAssocID="{E7F12DE2-2E03-422D-97CC-E1BC1B5BEC18}" presName="hierChild5" presStyleCnt="0"/>
      <dgm:spPr/>
    </dgm:pt>
    <dgm:pt modelId="{20E2B08D-BC46-4968-BE79-A69452D38800}" type="pres">
      <dgm:prSet presAssocID="{8D9CCC65-D47C-4BCC-B255-814783C4275E}" presName="Name37" presStyleLbl="parChTrans1D2" presStyleIdx="7" presStyleCnt="10"/>
      <dgm:spPr/>
    </dgm:pt>
    <dgm:pt modelId="{F614DF59-6F28-4A4F-A1EA-4EF73059C3B1}" type="pres">
      <dgm:prSet presAssocID="{5DEBE6A6-56F9-47FA-AA0B-9C3C9A31F8CD}" presName="hierRoot2" presStyleCnt="0">
        <dgm:presLayoutVars>
          <dgm:hierBranch val="init"/>
        </dgm:presLayoutVars>
      </dgm:prSet>
      <dgm:spPr/>
    </dgm:pt>
    <dgm:pt modelId="{8F6E3096-5A31-46A7-9547-CB5B4BD09500}" type="pres">
      <dgm:prSet presAssocID="{5DEBE6A6-56F9-47FA-AA0B-9C3C9A31F8CD}" presName="rootComposite" presStyleCnt="0"/>
      <dgm:spPr/>
    </dgm:pt>
    <dgm:pt modelId="{E148FC70-0B4B-453F-8DD0-8F5919349386}" type="pres">
      <dgm:prSet presAssocID="{5DEBE6A6-56F9-47FA-AA0B-9C3C9A31F8CD}" presName="rootText" presStyleLbl="node2" presStyleIdx="7" presStyleCnt="10" custScaleY="186804">
        <dgm:presLayoutVars>
          <dgm:chPref val="3"/>
        </dgm:presLayoutVars>
      </dgm:prSet>
      <dgm:spPr/>
    </dgm:pt>
    <dgm:pt modelId="{0A07360A-146F-4D59-9380-3E8C98675129}" type="pres">
      <dgm:prSet presAssocID="{5DEBE6A6-56F9-47FA-AA0B-9C3C9A31F8CD}" presName="rootConnector" presStyleLbl="node2" presStyleIdx="7" presStyleCnt="10"/>
      <dgm:spPr/>
    </dgm:pt>
    <dgm:pt modelId="{C983FADD-B43B-4947-9B8F-26429D4FE168}" type="pres">
      <dgm:prSet presAssocID="{5DEBE6A6-56F9-47FA-AA0B-9C3C9A31F8CD}" presName="hierChild4" presStyleCnt="0"/>
      <dgm:spPr/>
    </dgm:pt>
    <dgm:pt modelId="{5B0B2722-79DF-4912-9E5B-0D65309B5E6C}" type="pres">
      <dgm:prSet presAssocID="{5DEBE6A6-56F9-47FA-AA0B-9C3C9A31F8CD}" presName="hierChild5" presStyleCnt="0"/>
      <dgm:spPr/>
    </dgm:pt>
    <dgm:pt modelId="{919C9E16-BE9C-40BA-95C1-0EC904D41EF8}" type="pres">
      <dgm:prSet presAssocID="{A113E75C-137F-44BA-97BC-44A8F51BA567}" presName="Name37" presStyleLbl="parChTrans1D2" presStyleIdx="8" presStyleCnt="10"/>
      <dgm:spPr/>
    </dgm:pt>
    <dgm:pt modelId="{20F38194-7B08-471F-ABBA-E92A789428DD}" type="pres">
      <dgm:prSet presAssocID="{73FF9B4A-AA12-4EAD-AA18-530E457AEC3C}" presName="hierRoot2" presStyleCnt="0">
        <dgm:presLayoutVars>
          <dgm:hierBranch val="init"/>
        </dgm:presLayoutVars>
      </dgm:prSet>
      <dgm:spPr/>
    </dgm:pt>
    <dgm:pt modelId="{C1FAF46C-32D5-4E68-8A70-D10DA5834C6B}" type="pres">
      <dgm:prSet presAssocID="{73FF9B4A-AA12-4EAD-AA18-530E457AEC3C}" presName="rootComposite" presStyleCnt="0"/>
      <dgm:spPr/>
    </dgm:pt>
    <dgm:pt modelId="{7F9A1BFF-A7A5-4B46-9846-F3A5C0BA2F44}" type="pres">
      <dgm:prSet presAssocID="{73FF9B4A-AA12-4EAD-AA18-530E457AEC3C}" presName="rootText" presStyleLbl="node2" presStyleIdx="8" presStyleCnt="10" custScaleY="186804">
        <dgm:presLayoutVars>
          <dgm:chPref val="3"/>
        </dgm:presLayoutVars>
      </dgm:prSet>
      <dgm:spPr/>
    </dgm:pt>
    <dgm:pt modelId="{614150B2-C432-4ADD-9481-9B4364789C04}" type="pres">
      <dgm:prSet presAssocID="{73FF9B4A-AA12-4EAD-AA18-530E457AEC3C}" presName="rootConnector" presStyleLbl="node2" presStyleIdx="8" presStyleCnt="10"/>
      <dgm:spPr/>
    </dgm:pt>
    <dgm:pt modelId="{86C0D6BA-8396-47CB-BB3C-0FD9D6BAF7F8}" type="pres">
      <dgm:prSet presAssocID="{73FF9B4A-AA12-4EAD-AA18-530E457AEC3C}" presName="hierChild4" presStyleCnt="0"/>
      <dgm:spPr/>
    </dgm:pt>
    <dgm:pt modelId="{8C86003D-C68C-443E-B2B6-63F0DB8FE184}" type="pres">
      <dgm:prSet presAssocID="{73FF9B4A-AA12-4EAD-AA18-530E457AEC3C}" presName="hierChild5" presStyleCnt="0"/>
      <dgm:spPr/>
    </dgm:pt>
    <dgm:pt modelId="{FC539CD4-E47F-47A9-A547-12AFE389C5FD}" type="pres">
      <dgm:prSet presAssocID="{875D0947-53FB-4798-82A3-A9F9C0F1DD44}" presName="Name37" presStyleLbl="parChTrans1D2" presStyleIdx="9" presStyleCnt="10"/>
      <dgm:spPr/>
    </dgm:pt>
    <dgm:pt modelId="{09BE8B28-F7EE-4B9D-BCE8-64EB66BC8166}" type="pres">
      <dgm:prSet presAssocID="{8010FB01-143A-4A18-92D8-331357A30A2D}" presName="hierRoot2" presStyleCnt="0">
        <dgm:presLayoutVars>
          <dgm:hierBranch val="init"/>
        </dgm:presLayoutVars>
      </dgm:prSet>
      <dgm:spPr/>
    </dgm:pt>
    <dgm:pt modelId="{7D433846-4930-42CE-95C6-D6B105A48E7A}" type="pres">
      <dgm:prSet presAssocID="{8010FB01-143A-4A18-92D8-331357A30A2D}" presName="rootComposite" presStyleCnt="0"/>
      <dgm:spPr/>
    </dgm:pt>
    <dgm:pt modelId="{18BC9008-C5FA-4E3A-9560-E970F5E5405D}" type="pres">
      <dgm:prSet presAssocID="{8010FB01-143A-4A18-92D8-331357A30A2D}" presName="rootText" presStyleLbl="node2" presStyleIdx="9" presStyleCnt="10" custScaleY="186804">
        <dgm:presLayoutVars>
          <dgm:chPref val="3"/>
        </dgm:presLayoutVars>
      </dgm:prSet>
      <dgm:spPr/>
    </dgm:pt>
    <dgm:pt modelId="{BEFE93CA-7241-4C6D-81E9-0AAD12F80AED}" type="pres">
      <dgm:prSet presAssocID="{8010FB01-143A-4A18-92D8-331357A30A2D}" presName="rootConnector" presStyleLbl="node2" presStyleIdx="9" presStyleCnt="10"/>
      <dgm:spPr/>
    </dgm:pt>
    <dgm:pt modelId="{77BC7279-B87C-4CAB-B91E-3978A4B2C027}" type="pres">
      <dgm:prSet presAssocID="{8010FB01-143A-4A18-92D8-331357A30A2D}" presName="hierChild4" presStyleCnt="0"/>
      <dgm:spPr/>
    </dgm:pt>
    <dgm:pt modelId="{8E59624C-7E72-45C9-8866-4ABB9B0F3F25}" type="pres">
      <dgm:prSet presAssocID="{8010FB01-143A-4A18-92D8-331357A30A2D}" presName="hierChild5" presStyleCnt="0"/>
      <dgm:spPr/>
    </dgm:pt>
    <dgm:pt modelId="{A25799E1-C973-406A-8EE1-F984A021C6DA}" type="pres">
      <dgm:prSet presAssocID="{8F16A016-7174-4681-AC7D-8C94628DA395}" presName="hierChild3" presStyleCnt="0"/>
      <dgm:spPr/>
    </dgm:pt>
  </dgm:ptLst>
  <dgm:cxnLst>
    <dgm:cxn modelId="{7B92DD0C-36C4-41DB-AD1D-8ED2E4C1E612}" type="presOf" srcId="{FA5D08C2-3095-4B00-BC7B-3DE569AB80BC}" destId="{AE727FC2-C8D7-469B-A0E1-F283838655FA}" srcOrd="1" destOrd="0" presId="urn:microsoft.com/office/officeart/2005/8/layout/orgChart1"/>
    <dgm:cxn modelId="{3DD7CB12-093B-4854-B06C-FDBFA2CC9EA6}" type="presOf" srcId="{E2178E52-626B-4E33-8DE5-281769744F47}" destId="{EB01F9F8-67A4-4C9A-AB3B-DBA2F04E3361}" srcOrd="0" destOrd="0" presId="urn:microsoft.com/office/officeart/2005/8/layout/orgChart1"/>
    <dgm:cxn modelId="{78E03D15-4B96-4CFA-A1F3-81E3F378AE19}" srcId="{64703905-0D5C-486C-A2B2-42B488BB3530}" destId="{8F16A016-7174-4681-AC7D-8C94628DA395}" srcOrd="0" destOrd="0" parTransId="{4999BBBF-7CC8-42B1-B815-7840CDECB1F4}" sibTransId="{61FD5539-2F8F-41D2-A4BD-EB6AEA6FF2B7}"/>
    <dgm:cxn modelId="{654F0D1C-6E8D-4658-B5C9-DF07F3B3C74A}" srcId="{8F16A016-7174-4681-AC7D-8C94628DA395}" destId="{ABD88F1B-9EB1-4BCA-A32E-703B86BCF455}" srcOrd="1" destOrd="0" parTransId="{13FBC2FA-A2C3-4213-91C0-AE8765CC22C2}" sibTransId="{B5DCF03C-735B-49C4-86D9-0C9BEA260813}"/>
    <dgm:cxn modelId="{EE9EC71D-E61F-4E02-A02B-56F4A6F45646}" srcId="{8F16A016-7174-4681-AC7D-8C94628DA395}" destId="{FA5D08C2-3095-4B00-BC7B-3DE569AB80BC}" srcOrd="4" destOrd="0" parTransId="{4EE53FB5-E164-4CBA-926C-66DD9321795B}" sibTransId="{266DA182-87E2-4324-BF61-A85593A9F895}"/>
    <dgm:cxn modelId="{8A8E2D27-AE10-4D9F-B136-BEE7FACEBA67}" type="presOf" srcId="{1850156E-BE73-46BA-A0AA-72AA66A78793}" destId="{03EAB0A2-FACE-4803-9D3F-355134A21980}" srcOrd="1" destOrd="0" presId="urn:microsoft.com/office/officeart/2005/8/layout/orgChart1"/>
    <dgm:cxn modelId="{E7446A35-CBE6-4CAE-A5FD-F19059FE1DC4}" type="presOf" srcId="{8010FB01-143A-4A18-92D8-331357A30A2D}" destId="{18BC9008-C5FA-4E3A-9560-E970F5E5405D}" srcOrd="0" destOrd="0" presId="urn:microsoft.com/office/officeart/2005/8/layout/orgChart1"/>
    <dgm:cxn modelId="{FC358937-FA07-4A47-ACC8-110C014A9104}" type="presOf" srcId="{8E3CDA69-509C-4B4D-B5DF-7598A76042ED}" destId="{E4767D45-BA68-4E13-B95D-81F31A6B0597}" srcOrd="1" destOrd="0" presId="urn:microsoft.com/office/officeart/2005/8/layout/orgChart1"/>
    <dgm:cxn modelId="{C7278439-993B-47FC-BDF2-DA37F07E8939}" type="presOf" srcId="{8F16A016-7174-4681-AC7D-8C94628DA395}" destId="{AC6A170D-E6F5-4268-A576-D2C0A738FCE4}" srcOrd="0" destOrd="0" presId="urn:microsoft.com/office/officeart/2005/8/layout/orgChart1"/>
    <dgm:cxn modelId="{87AC083D-8B95-4A83-82EF-74F0028EBB71}" type="presOf" srcId="{8010FB01-143A-4A18-92D8-331357A30A2D}" destId="{BEFE93CA-7241-4C6D-81E9-0AAD12F80AED}" srcOrd="1" destOrd="0" presId="urn:microsoft.com/office/officeart/2005/8/layout/orgChart1"/>
    <dgm:cxn modelId="{0ACBDA46-E9ED-4823-A871-AF5D77195936}" type="presOf" srcId="{5DEBE6A6-56F9-47FA-AA0B-9C3C9A31F8CD}" destId="{E148FC70-0B4B-453F-8DD0-8F5919349386}" srcOrd="0" destOrd="0" presId="urn:microsoft.com/office/officeart/2005/8/layout/orgChart1"/>
    <dgm:cxn modelId="{9851C449-4D4E-4630-ABFF-9DB2FED1669D}" srcId="{8F16A016-7174-4681-AC7D-8C94628DA395}" destId="{5DEBE6A6-56F9-47FA-AA0B-9C3C9A31F8CD}" srcOrd="7" destOrd="0" parTransId="{8D9CCC65-D47C-4BCC-B255-814783C4275E}" sibTransId="{D0AA11E3-1B70-42EF-990D-9C55479E2648}"/>
    <dgm:cxn modelId="{28336358-0FC7-4B72-A0D5-E633D98385B9}" srcId="{8F16A016-7174-4681-AC7D-8C94628DA395}" destId="{01FAEB65-FB4B-4F9D-906F-521BBB4AA673}" srcOrd="3" destOrd="0" parTransId="{E2178E52-626B-4E33-8DE5-281769744F47}" sibTransId="{61A97102-9817-4FAB-A3BC-F4E14FBBE0BB}"/>
    <dgm:cxn modelId="{11E0675B-5609-4008-BF7B-310E8B709767}" type="presOf" srcId="{FA5D08C2-3095-4B00-BC7B-3DE569AB80BC}" destId="{B1846399-CC77-4F47-B5FC-D151D31AA7E7}" srcOrd="0" destOrd="0" presId="urn:microsoft.com/office/officeart/2005/8/layout/orgChart1"/>
    <dgm:cxn modelId="{5D2F2C62-9C51-47E3-B3BF-FA31409A919B}" type="presOf" srcId="{63EB3ABA-DA77-4507-8A21-D2681167A240}" destId="{886955A0-EFCE-4621-90C2-70199D283470}" srcOrd="1" destOrd="0" presId="urn:microsoft.com/office/officeart/2005/8/layout/orgChart1"/>
    <dgm:cxn modelId="{4147C06D-F9BE-41AD-8FEB-0B8498ABAD02}" type="presOf" srcId="{4EE53FB5-E164-4CBA-926C-66DD9321795B}" destId="{97A8621C-19A6-43FA-86AD-46018B8318D8}" srcOrd="0" destOrd="0" presId="urn:microsoft.com/office/officeart/2005/8/layout/orgChart1"/>
    <dgm:cxn modelId="{2D271671-8608-4071-9B5C-54C005537C1F}" type="presOf" srcId="{13FBC2FA-A2C3-4213-91C0-AE8765CC22C2}" destId="{B513B52A-83C2-42E7-9A9F-976B8B7C0B10}" srcOrd="0" destOrd="0" presId="urn:microsoft.com/office/officeart/2005/8/layout/orgChart1"/>
    <dgm:cxn modelId="{22945F78-8564-435B-8FEB-B83243DF27AE}" type="presOf" srcId="{E7F12DE2-2E03-422D-97CC-E1BC1B5BEC18}" destId="{291D095E-3571-4B5E-8B50-57A401FC304B}" srcOrd="0" destOrd="0" presId="urn:microsoft.com/office/officeart/2005/8/layout/orgChart1"/>
    <dgm:cxn modelId="{8817277B-04CD-4527-97D4-E91E4C1FA60C}" srcId="{8F16A016-7174-4681-AC7D-8C94628DA395}" destId="{E7F12DE2-2E03-422D-97CC-E1BC1B5BEC18}" srcOrd="6" destOrd="0" parTransId="{0CF0E7ED-1C53-4422-B0CF-73CB3D47E9E6}" sibTransId="{BEFD9B69-1188-4B3B-95F9-209A6D5A8460}"/>
    <dgm:cxn modelId="{12EC1C7C-F9EE-4FEE-9387-713B95DF1FDF}" type="presOf" srcId="{0CF0E7ED-1C53-4422-B0CF-73CB3D47E9E6}" destId="{11382C66-5226-4A30-9129-CFCC229AA551}" srcOrd="0" destOrd="0" presId="urn:microsoft.com/office/officeart/2005/8/layout/orgChart1"/>
    <dgm:cxn modelId="{3B373782-3090-479E-BAD8-15F32E8A4CDC}" srcId="{8F16A016-7174-4681-AC7D-8C94628DA395}" destId="{1850156E-BE73-46BA-A0AA-72AA66A78793}" srcOrd="5" destOrd="0" parTransId="{45FB3FD9-469A-409D-8DA9-2C76297F333E}" sibTransId="{F99C67C8-FE3E-44F6-8127-341F6809BE9D}"/>
    <dgm:cxn modelId="{B61A718E-3DF1-48DE-AD80-26A9D48ABA50}" type="presOf" srcId="{8D9CCC65-D47C-4BCC-B255-814783C4275E}" destId="{20E2B08D-BC46-4968-BE79-A69452D38800}" srcOrd="0" destOrd="0" presId="urn:microsoft.com/office/officeart/2005/8/layout/orgChart1"/>
    <dgm:cxn modelId="{0E3A2C95-DF38-4657-AB1A-0086C1EA1FDE}" type="presOf" srcId="{8E3CDA69-509C-4B4D-B5DF-7598A76042ED}" destId="{9C697A17-727E-4F68-A8A4-2B72DAC1B5F1}" srcOrd="0" destOrd="0" presId="urn:microsoft.com/office/officeart/2005/8/layout/orgChart1"/>
    <dgm:cxn modelId="{22B515AC-B584-4A24-B617-60FB222A56D5}" type="presOf" srcId="{4EBD85A3-2A23-492E-821F-4D48C4023A92}" destId="{27DE34E8-6376-4C06-B53A-2A1BD65A67EF}" srcOrd="0" destOrd="0" presId="urn:microsoft.com/office/officeart/2005/8/layout/orgChart1"/>
    <dgm:cxn modelId="{67C4C0AD-5286-467E-BCFE-8EE39E1A056F}" type="presOf" srcId="{73FF9B4A-AA12-4EAD-AA18-530E457AEC3C}" destId="{614150B2-C432-4ADD-9481-9B4364789C04}" srcOrd="1" destOrd="0" presId="urn:microsoft.com/office/officeart/2005/8/layout/orgChart1"/>
    <dgm:cxn modelId="{C441BEB2-D5FF-45D2-BF26-B44326BBF5CA}" srcId="{8F16A016-7174-4681-AC7D-8C94628DA395}" destId="{73FF9B4A-AA12-4EAD-AA18-530E457AEC3C}" srcOrd="8" destOrd="0" parTransId="{A113E75C-137F-44BA-97BC-44A8F51BA567}" sibTransId="{6E3EC39A-4C43-49E3-8369-44B1FD80157E}"/>
    <dgm:cxn modelId="{F04CF9B6-16BA-418A-AB1B-735A13FA470A}" type="presOf" srcId="{86E3EC5B-0C8A-43F4-8CA4-AC3AB5CA24EB}" destId="{D2D33697-98EB-4D6F-90CA-C4DA28EA15A9}" srcOrd="0" destOrd="0" presId="urn:microsoft.com/office/officeart/2005/8/layout/orgChart1"/>
    <dgm:cxn modelId="{2A3948BE-6236-44B5-A041-90AFC3A94E14}" type="presOf" srcId="{01FAEB65-FB4B-4F9D-906F-521BBB4AA673}" destId="{857B0B87-29FB-4FC7-8DA6-896DAA94A0B7}" srcOrd="1" destOrd="0" presId="urn:microsoft.com/office/officeart/2005/8/layout/orgChart1"/>
    <dgm:cxn modelId="{0EF0BFBF-DB74-44B8-B1FF-64D3E42A203F}" type="presOf" srcId="{ABD88F1B-9EB1-4BCA-A32E-703B86BCF455}" destId="{8B160EB9-1FAB-4084-A9CB-6E64F817526F}" srcOrd="1" destOrd="0" presId="urn:microsoft.com/office/officeart/2005/8/layout/orgChart1"/>
    <dgm:cxn modelId="{25D3D3BF-A053-429D-BFD2-A82CC7B3CCA7}" type="presOf" srcId="{875D0947-53FB-4798-82A3-A9F9C0F1DD44}" destId="{FC539CD4-E47F-47A9-A547-12AFE389C5FD}" srcOrd="0" destOrd="0" presId="urn:microsoft.com/office/officeart/2005/8/layout/orgChart1"/>
    <dgm:cxn modelId="{C9E098C3-1625-4D85-9340-C8F9C1AC6F1C}" type="presOf" srcId="{8F16A016-7174-4681-AC7D-8C94628DA395}" destId="{71EB5443-373B-4C16-99DD-28C35B218134}" srcOrd="1" destOrd="0" presId="urn:microsoft.com/office/officeart/2005/8/layout/orgChart1"/>
    <dgm:cxn modelId="{60B96EC9-7D46-4B84-BED9-7B466B77E3D9}" type="presOf" srcId="{64703905-0D5C-486C-A2B2-42B488BB3530}" destId="{8C965A32-0D0E-446F-87B5-ABACB4B54E65}" srcOrd="0" destOrd="0" presId="urn:microsoft.com/office/officeart/2005/8/layout/orgChart1"/>
    <dgm:cxn modelId="{4251D3CD-281D-426A-B9DF-9632DA59764E}" srcId="{8F16A016-7174-4681-AC7D-8C94628DA395}" destId="{8010FB01-143A-4A18-92D8-331357A30A2D}" srcOrd="9" destOrd="0" parTransId="{875D0947-53FB-4798-82A3-A9F9C0F1DD44}" sibTransId="{FCF17E68-A67A-4629-A908-BA123B3D7EA2}"/>
    <dgm:cxn modelId="{75D989D0-D6F6-45E2-AE62-A7B7F9482052}" type="presOf" srcId="{E7F12DE2-2E03-422D-97CC-E1BC1B5BEC18}" destId="{DB40E67C-C8EA-4174-9298-1BA84954EA5C}" srcOrd="1" destOrd="0" presId="urn:microsoft.com/office/officeart/2005/8/layout/orgChart1"/>
    <dgm:cxn modelId="{A0C759D4-8A25-4666-9ECF-3695336BB9BC}" type="presOf" srcId="{63EB3ABA-DA77-4507-8A21-D2681167A240}" destId="{E6538D16-BEF4-4A55-80F4-02FFCE555D29}" srcOrd="0" destOrd="0" presId="urn:microsoft.com/office/officeart/2005/8/layout/orgChart1"/>
    <dgm:cxn modelId="{F194F4D4-A5AB-4879-84EF-63FF68596239}" type="presOf" srcId="{45FB3FD9-469A-409D-8DA9-2C76297F333E}" destId="{1C78BE71-AEC6-4319-89E2-0F738D0CF860}" srcOrd="0" destOrd="0" presId="urn:microsoft.com/office/officeart/2005/8/layout/orgChart1"/>
    <dgm:cxn modelId="{9A9D22DF-F0A9-4B0A-AB39-74BEF55A21FC}" type="presOf" srcId="{01FAEB65-FB4B-4F9D-906F-521BBB4AA673}" destId="{BF503BF7-CA85-4172-84AD-33677F985F6E}" srcOrd="0" destOrd="0" presId="urn:microsoft.com/office/officeart/2005/8/layout/orgChart1"/>
    <dgm:cxn modelId="{843A0AE3-E369-4F24-8130-664F1A765093}" type="presOf" srcId="{1850156E-BE73-46BA-A0AA-72AA66A78793}" destId="{863FBEC6-4CFF-4569-B383-2A4A032EA244}" srcOrd="0" destOrd="0" presId="urn:microsoft.com/office/officeart/2005/8/layout/orgChart1"/>
    <dgm:cxn modelId="{250333E4-3DBE-464B-B9BC-757ECDE69905}" srcId="{8F16A016-7174-4681-AC7D-8C94628DA395}" destId="{8E3CDA69-509C-4B4D-B5DF-7598A76042ED}" srcOrd="0" destOrd="0" parTransId="{4EBD85A3-2A23-492E-821F-4D48C4023A92}" sibTransId="{3E1A12F0-8101-41D6-91EF-461B1E537080}"/>
    <dgm:cxn modelId="{D99A64EE-870B-410B-B094-149515BC4864}" type="presOf" srcId="{73FF9B4A-AA12-4EAD-AA18-530E457AEC3C}" destId="{7F9A1BFF-A7A5-4B46-9846-F3A5C0BA2F44}" srcOrd="0" destOrd="0" presId="urn:microsoft.com/office/officeart/2005/8/layout/orgChart1"/>
    <dgm:cxn modelId="{4C3675EE-16F0-4B55-8F23-E62AF46217F3}" srcId="{8F16A016-7174-4681-AC7D-8C94628DA395}" destId="{63EB3ABA-DA77-4507-8A21-D2681167A240}" srcOrd="2" destOrd="0" parTransId="{86E3EC5B-0C8A-43F4-8CA4-AC3AB5CA24EB}" sibTransId="{DC309781-3306-426B-A47A-6DC33879E1A5}"/>
    <dgm:cxn modelId="{32494BF4-53CE-4D88-808A-83C50F9F81E8}" type="presOf" srcId="{A113E75C-137F-44BA-97BC-44A8F51BA567}" destId="{919C9E16-BE9C-40BA-95C1-0EC904D41EF8}" srcOrd="0" destOrd="0" presId="urn:microsoft.com/office/officeart/2005/8/layout/orgChart1"/>
    <dgm:cxn modelId="{7F789EFB-5493-4A09-B59B-12473124B8D7}" type="presOf" srcId="{5DEBE6A6-56F9-47FA-AA0B-9C3C9A31F8CD}" destId="{0A07360A-146F-4D59-9380-3E8C98675129}" srcOrd="1" destOrd="0" presId="urn:microsoft.com/office/officeart/2005/8/layout/orgChart1"/>
    <dgm:cxn modelId="{E2362CFC-A6CC-40DE-BC8F-6802501A2B53}" type="presOf" srcId="{ABD88F1B-9EB1-4BCA-A32E-703B86BCF455}" destId="{52FA294B-D2FD-4B26-844A-B88472E4D414}" srcOrd="0" destOrd="0" presId="urn:microsoft.com/office/officeart/2005/8/layout/orgChart1"/>
    <dgm:cxn modelId="{E25DA990-4DF1-464D-A9C4-D23A0A8FB032}" type="presParOf" srcId="{8C965A32-0D0E-446F-87B5-ABACB4B54E65}" destId="{5B9F3430-D0E6-4EA7-8356-D1CA498D61F5}" srcOrd="0" destOrd="0" presId="urn:microsoft.com/office/officeart/2005/8/layout/orgChart1"/>
    <dgm:cxn modelId="{2663510C-A249-4906-9A2B-33E5EB2E61EE}" type="presParOf" srcId="{5B9F3430-D0E6-4EA7-8356-D1CA498D61F5}" destId="{1443B7BC-7C7E-4777-82C0-B18B666397F2}" srcOrd="0" destOrd="0" presId="urn:microsoft.com/office/officeart/2005/8/layout/orgChart1"/>
    <dgm:cxn modelId="{B9C92F9E-F356-4C7E-80DD-025C55F7E331}" type="presParOf" srcId="{1443B7BC-7C7E-4777-82C0-B18B666397F2}" destId="{AC6A170D-E6F5-4268-A576-D2C0A738FCE4}" srcOrd="0" destOrd="0" presId="urn:microsoft.com/office/officeart/2005/8/layout/orgChart1"/>
    <dgm:cxn modelId="{584EBC36-667C-4C7C-8789-70F15AD6F1C6}" type="presParOf" srcId="{1443B7BC-7C7E-4777-82C0-B18B666397F2}" destId="{71EB5443-373B-4C16-99DD-28C35B218134}" srcOrd="1" destOrd="0" presId="urn:microsoft.com/office/officeart/2005/8/layout/orgChart1"/>
    <dgm:cxn modelId="{B51FFFF7-0971-4298-A5B0-0BA9AD4ED2BF}" type="presParOf" srcId="{5B9F3430-D0E6-4EA7-8356-D1CA498D61F5}" destId="{ADE49D3F-33EE-45EF-8905-C273ADBC9CC3}" srcOrd="1" destOrd="0" presId="urn:microsoft.com/office/officeart/2005/8/layout/orgChart1"/>
    <dgm:cxn modelId="{BF5C963E-6D59-4F4F-956C-E8DF34634008}" type="presParOf" srcId="{ADE49D3F-33EE-45EF-8905-C273ADBC9CC3}" destId="{27DE34E8-6376-4C06-B53A-2A1BD65A67EF}" srcOrd="0" destOrd="0" presId="urn:microsoft.com/office/officeart/2005/8/layout/orgChart1"/>
    <dgm:cxn modelId="{6EC1E9DC-5380-43F7-AB32-2F52327EBF7C}" type="presParOf" srcId="{ADE49D3F-33EE-45EF-8905-C273ADBC9CC3}" destId="{E95E707B-8118-4657-A7DC-1020B067881E}" srcOrd="1" destOrd="0" presId="urn:microsoft.com/office/officeart/2005/8/layout/orgChart1"/>
    <dgm:cxn modelId="{1364BF6A-DFD8-492D-B5AD-4B7F05B1175D}" type="presParOf" srcId="{E95E707B-8118-4657-A7DC-1020B067881E}" destId="{9341B132-8B55-49D8-8C5F-D5A122E87B56}" srcOrd="0" destOrd="0" presId="urn:microsoft.com/office/officeart/2005/8/layout/orgChart1"/>
    <dgm:cxn modelId="{B040A644-08C3-4CF4-82DF-CDD0C9650A9D}" type="presParOf" srcId="{9341B132-8B55-49D8-8C5F-D5A122E87B56}" destId="{9C697A17-727E-4F68-A8A4-2B72DAC1B5F1}" srcOrd="0" destOrd="0" presId="urn:microsoft.com/office/officeart/2005/8/layout/orgChart1"/>
    <dgm:cxn modelId="{2F581389-37A6-4D58-854A-E705B71EFE48}" type="presParOf" srcId="{9341B132-8B55-49D8-8C5F-D5A122E87B56}" destId="{E4767D45-BA68-4E13-B95D-81F31A6B0597}" srcOrd="1" destOrd="0" presId="urn:microsoft.com/office/officeart/2005/8/layout/orgChart1"/>
    <dgm:cxn modelId="{FE35143E-5DCC-41C4-ABB1-C4A30E81202D}" type="presParOf" srcId="{E95E707B-8118-4657-A7DC-1020B067881E}" destId="{84C7E2A8-F536-449E-AE2E-E9EDCC9A2DB2}" srcOrd="1" destOrd="0" presId="urn:microsoft.com/office/officeart/2005/8/layout/orgChart1"/>
    <dgm:cxn modelId="{64924729-D5C1-4521-BFCF-F5D36981F61D}" type="presParOf" srcId="{E95E707B-8118-4657-A7DC-1020B067881E}" destId="{4FBAA6A0-175A-4E0D-A59B-FC18A30B48FD}" srcOrd="2" destOrd="0" presId="urn:microsoft.com/office/officeart/2005/8/layout/orgChart1"/>
    <dgm:cxn modelId="{A954AA29-4044-4578-804C-44E42DED2239}" type="presParOf" srcId="{ADE49D3F-33EE-45EF-8905-C273ADBC9CC3}" destId="{B513B52A-83C2-42E7-9A9F-976B8B7C0B10}" srcOrd="2" destOrd="0" presId="urn:microsoft.com/office/officeart/2005/8/layout/orgChart1"/>
    <dgm:cxn modelId="{96160CDB-8DE4-4E1E-AF0F-92211FCB9B52}" type="presParOf" srcId="{ADE49D3F-33EE-45EF-8905-C273ADBC9CC3}" destId="{FEEB72F0-4E86-4E13-ACD7-026D4F83D44F}" srcOrd="3" destOrd="0" presId="urn:microsoft.com/office/officeart/2005/8/layout/orgChart1"/>
    <dgm:cxn modelId="{25897A9D-64A7-4469-809D-99D47DAB4F49}" type="presParOf" srcId="{FEEB72F0-4E86-4E13-ACD7-026D4F83D44F}" destId="{E1339AED-7489-4408-B392-28F1347F88C1}" srcOrd="0" destOrd="0" presId="urn:microsoft.com/office/officeart/2005/8/layout/orgChart1"/>
    <dgm:cxn modelId="{F4A700E1-C9BC-4D89-A85F-1E124F4A04FF}" type="presParOf" srcId="{E1339AED-7489-4408-B392-28F1347F88C1}" destId="{52FA294B-D2FD-4B26-844A-B88472E4D414}" srcOrd="0" destOrd="0" presId="urn:microsoft.com/office/officeart/2005/8/layout/orgChart1"/>
    <dgm:cxn modelId="{B685FD54-C4C4-4CBB-8CE8-DDAF6366D0A0}" type="presParOf" srcId="{E1339AED-7489-4408-B392-28F1347F88C1}" destId="{8B160EB9-1FAB-4084-A9CB-6E64F817526F}" srcOrd="1" destOrd="0" presId="urn:microsoft.com/office/officeart/2005/8/layout/orgChart1"/>
    <dgm:cxn modelId="{CD346827-CA26-4766-96FB-3BCB174E94C6}" type="presParOf" srcId="{FEEB72F0-4E86-4E13-ACD7-026D4F83D44F}" destId="{81A0F8C5-A258-4A56-9E2A-68C4C6A00829}" srcOrd="1" destOrd="0" presId="urn:microsoft.com/office/officeart/2005/8/layout/orgChart1"/>
    <dgm:cxn modelId="{03D8CF2E-7E09-4822-A504-517FB5ED44AB}" type="presParOf" srcId="{FEEB72F0-4E86-4E13-ACD7-026D4F83D44F}" destId="{8481B071-DBC5-40E4-BD4C-1D941DC23619}" srcOrd="2" destOrd="0" presId="urn:microsoft.com/office/officeart/2005/8/layout/orgChart1"/>
    <dgm:cxn modelId="{D64CAE41-FE5A-4914-8FD4-BE7FE751182B}" type="presParOf" srcId="{ADE49D3F-33EE-45EF-8905-C273ADBC9CC3}" destId="{D2D33697-98EB-4D6F-90CA-C4DA28EA15A9}" srcOrd="4" destOrd="0" presId="urn:microsoft.com/office/officeart/2005/8/layout/orgChart1"/>
    <dgm:cxn modelId="{519B08E2-FFCD-4070-9D8F-7933DD925113}" type="presParOf" srcId="{ADE49D3F-33EE-45EF-8905-C273ADBC9CC3}" destId="{AA32476A-865B-40B0-9CC4-BBACE703F4FF}" srcOrd="5" destOrd="0" presId="urn:microsoft.com/office/officeart/2005/8/layout/orgChart1"/>
    <dgm:cxn modelId="{20095F55-70EE-46C4-A76C-6ABAF9BE4156}" type="presParOf" srcId="{AA32476A-865B-40B0-9CC4-BBACE703F4FF}" destId="{50B8E7BE-A781-4C5D-AAA4-461E1836DDE7}" srcOrd="0" destOrd="0" presId="urn:microsoft.com/office/officeart/2005/8/layout/orgChart1"/>
    <dgm:cxn modelId="{0A9753E7-EA8D-4F25-920E-FA434CD6EA29}" type="presParOf" srcId="{50B8E7BE-A781-4C5D-AAA4-461E1836DDE7}" destId="{E6538D16-BEF4-4A55-80F4-02FFCE555D29}" srcOrd="0" destOrd="0" presId="urn:microsoft.com/office/officeart/2005/8/layout/orgChart1"/>
    <dgm:cxn modelId="{8EE1DE19-1416-4366-BDCF-8B3DD2CEF884}" type="presParOf" srcId="{50B8E7BE-A781-4C5D-AAA4-461E1836DDE7}" destId="{886955A0-EFCE-4621-90C2-70199D283470}" srcOrd="1" destOrd="0" presId="urn:microsoft.com/office/officeart/2005/8/layout/orgChart1"/>
    <dgm:cxn modelId="{853812CE-EB5F-4BA3-974F-81A31DE29F82}" type="presParOf" srcId="{AA32476A-865B-40B0-9CC4-BBACE703F4FF}" destId="{2DDC25BF-3F85-4885-BB2D-A19CC1BA28EA}" srcOrd="1" destOrd="0" presId="urn:microsoft.com/office/officeart/2005/8/layout/orgChart1"/>
    <dgm:cxn modelId="{B6F41ABB-CD6F-400C-9129-9DAA304AE446}" type="presParOf" srcId="{AA32476A-865B-40B0-9CC4-BBACE703F4FF}" destId="{30C136EB-4D15-48FB-8E85-DE7EF57C58B4}" srcOrd="2" destOrd="0" presId="urn:microsoft.com/office/officeart/2005/8/layout/orgChart1"/>
    <dgm:cxn modelId="{17276829-79A3-4863-BCE8-1B5D10CF4950}" type="presParOf" srcId="{ADE49D3F-33EE-45EF-8905-C273ADBC9CC3}" destId="{EB01F9F8-67A4-4C9A-AB3B-DBA2F04E3361}" srcOrd="6" destOrd="0" presId="urn:microsoft.com/office/officeart/2005/8/layout/orgChart1"/>
    <dgm:cxn modelId="{DC07F3BD-E710-4295-A223-DABE8F76C1E4}" type="presParOf" srcId="{ADE49D3F-33EE-45EF-8905-C273ADBC9CC3}" destId="{C4FDA5CF-6364-4AA8-BF63-59B7D04555C1}" srcOrd="7" destOrd="0" presId="urn:microsoft.com/office/officeart/2005/8/layout/orgChart1"/>
    <dgm:cxn modelId="{82E2B548-2DFC-4174-9D52-8936431AD2ED}" type="presParOf" srcId="{C4FDA5CF-6364-4AA8-BF63-59B7D04555C1}" destId="{5A06D264-828D-40B4-876A-E21771C46565}" srcOrd="0" destOrd="0" presId="urn:microsoft.com/office/officeart/2005/8/layout/orgChart1"/>
    <dgm:cxn modelId="{C3603F5C-09BE-43B7-84A9-23A126908620}" type="presParOf" srcId="{5A06D264-828D-40B4-876A-E21771C46565}" destId="{BF503BF7-CA85-4172-84AD-33677F985F6E}" srcOrd="0" destOrd="0" presId="urn:microsoft.com/office/officeart/2005/8/layout/orgChart1"/>
    <dgm:cxn modelId="{20DAA2BE-1940-4B7E-9E4E-6E27A98A3CB9}" type="presParOf" srcId="{5A06D264-828D-40B4-876A-E21771C46565}" destId="{857B0B87-29FB-4FC7-8DA6-896DAA94A0B7}" srcOrd="1" destOrd="0" presId="urn:microsoft.com/office/officeart/2005/8/layout/orgChart1"/>
    <dgm:cxn modelId="{672102C3-C4DB-4E90-B54C-EFD26C8B93BD}" type="presParOf" srcId="{C4FDA5CF-6364-4AA8-BF63-59B7D04555C1}" destId="{A2DDA1DB-D9DF-40B5-ADB6-448608F4E13F}" srcOrd="1" destOrd="0" presId="urn:microsoft.com/office/officeart/2005/8/layout/orgChart1"/>
    <dgm:cxn modelId="{DDCD005A-657C-4236-A36D-70C5B7EED104}" type="presParOf" srcId="{C4FDA5CF-6364-4AA8-BF63-59B7D04555C1}" destId="{3F6E3A42-15FD-4AFD-9C69-E70942FDE013}" srcOrd="2" destOrd="0" presId="urn:microsoft.com/office/officeart/2005/8/layout/orgChart1"/>
    <dgm:cxn modelId="{197B47F3-3D34-46D7-BB28-D8BB8AE71EF9}" type="presParOf" srcId="{ADE49D3F-33EE-45EF-8905-C273ADBC9CC3}" destId="{97A8621C-19A6-43FA-86AD-46018B8318D8}" srcOrd="8" destOrd="0" presId="urn:microsoft.com/office/officeart/2005/8/layout/orgChart1"/>
    <dgm:cxn modelId="{EAB9D0F9-71AC-488C-9890-209C343198E2}" type="presParOf" srcId="{ADE49D3F-33EE-45EF-8905-C273ADBC9CC3}" destId="{1375B56E-6AE3-453D-8577-50CD659C02C2}" srcOrd="9" destOrd="0" presId="urn:microsoft.com/office/officeart/2005/8/layout/orgChart1"/>
    <dgm:cxn modelId="{5B20DE6C-BEA3-47B5-9208-B5EDB5266DD9}" type="presParOf" srcId="{1375B56E-6AE3-453D-8577-50CD659C02C2}" destId="{00043530-3B94-4AEA-9461-54AED8E87E48}" srcOrd="0" destOrd="0" presId="urn:microsoft.com/office/officeart/2005/8/layout/orgChart1"/>
    <dgm:cxn modelId="{D31E2B9A-6765-440C-8DAB-889B5A70A48C}" type="presParOf" srcId="{00043530-3B94-4AEA-9461-54AED8E87E48}" destId="{B1846399-CC77-4F47-B5FC-D151D31AA7E7}" srcOrd="0" destOrd="0" presId="urn:microsoft.com/office/officeart/2005/8/layout/orgChart1"/>
    <dgm:cxn modelId="{3A0C4114-3C53-4B1C-8EA5-1C9FC732A3F8}" type="presParOf" srcId="{00043530-3B94-4AEA-9461-54AED8E87E48}" destId="{AE727FC2-C8D7-469B-A0E1-F283838655FA}" srcOrd="1" destOrd="0" presId="urn:microsoft.com/office/officeart/2005/8/layout/orgChart1"/>
    <dgm:cxn modelId="{0556126F-69ED-4B81-9051-E6AE7AD217A5}" type="presParOf" srcId="{1375B56E-6AE3-453D-8577-50CD659C02C2}" destId="{31FB1ACE-0D57-4879-A4DF-E7FDBD53A2FA}" srcOrd="1" destOrd="0" presId="urn:microsoft.com/office/officeart/2005/8/layout/orgChart1"/>
    <dgm:cxn modelId="{7B31C038-2222-4B60-8F5B-E775F96D9B9E}" type="presParOf" srcId="{1375B56E-6AE3-453D-8577-50CD659C02C2}" destId="{3840B5DA-7913-4A46-8EDB-AD3D26B46A7E}" srcOrd="2" destOrd="0" presId="urn:microsoft.com/office/officeart/2005/8/layout/orgChart1"/>
    <dgm:cxn modelId="{B86ED599-7022-4B66-9A51-CAE0ECFA6CC2}" type="presParOf" srcId="{ADE49D3F-33EE-45EF-8905-C273ADBC9CC3}" destId="{1C78BE71-AEC6-4319-89E2-0F738D0CF860}" srcOrd="10" destOrd="0" presId="urn:microsoft.com/office/officeart/2005/8/layout/orgChart1"/>
    <dgm:cxn modelId="{B4AF4A54-ADB9-402C-8CE9-76CFB172664E}" type="presParOf" srcId="{ADE49D3F-33EE-45EF-8905-C273ADBC9CC3}" destId="{F1FBCEF2-B118-4586-B447-87E762CD89BF}" srcOrd="11" destOrd="0" presId="urn:microsoft.com/office/officeart/2005/8/layout/orgChart1"/>
    <dgm:cxn modelId="{A0FC2FFE-72EE-40F7-9237-7385D56CD5EC}" type="presParOf" srcId="{F1FBCEF2-B118-4586-B447-87E762CD89BF}" destId="{14D252FF-62FB-4933-B561-F2ED45098137}" srcOrd="0" destOrd="0" presId="urn:microsoft.com/office/officeart/2005/8/layout/orgChart1"/>
    <dgm:cxn modelId="{DF2DB0A2-C1C7-4504-83C0-ACC05FDC8CB4}" type="presParOf" srcId="{14D252FF-62FB-4933-B561-F2ED45098137}" destId="{863FBEC6-4CFF-4569-B383-2A4A032EA244}" srcOrd="0" destOrd="0" presId="urn:microsoft.com/office/officeart/2005/8/layout/orgChart1"/>
    <dgm:cxn modelId="{D474BF05-8A29-483B-B215-E40DA42F7762}" type="presParOf" srcId="{14D252FF-62FB-4933-B561-F2ED45098137}" destId="{03EAB0A2-FACE-4803-9D3F-355134A21980}" srcOrd="1" destOrd="0" presId="urn:microsoft.com/office/officeart/2005/8/layout/orgChart1"/>
    <dgm:cxn modelId="{46E2BC80-E8AB-41CF-B015-5324C5500DA5}" type="presParOf" srcId="{F1FBCEF2-B118-4586-B447-87E762CD89BF}" destId="{5D7D961F-F863-4915-8647-39409550C2CF}" srcOrd="1" destOrd="0" presId="urn:microsoft.com/office/officeart/2005/8/layout/orgChart1"/>
    <dgm:cxn modelId="{F292EE13-C66E-40F1-B7DC-4DF042909C0F}" type="presParOf" srcId="{F1FBCEF2-B118-4586-B447-87E762CD89BF}" destId="{14F22013-ED19-4ECA-AA6D-C7AF59B36696}" srcOrd="2" destOrd="0" presId="urn:microsoft.com/office/officeart/2005/8/layout/orgChart1"/>
    <dgm:cxn modelId="{92EDBF73-83F6-4469-9C40-D356A815EEB9}" type="presParOf" srcId="{ADE49D3F-33EE-45EF-8905-C273ADBC9CC3}" destId="{11382C66-5226-4A30-9129-CFCC229AA551}" srcOrd="12" destOrd="0" presId="urn:microsoft.com/office/officeart/2005/8/layout/orgChart1"/>
    <dgm:cxn modelId="{8024F2AC-0ACB-418C-BC2B-726695D97D1D}" type="presParOf" srcId="{ADE49D3F-33EE-45EF-8905-C273ADBC9CC3}" destId="{D6997D18-C445-43D2-B0E5-98677DA00D92}" srcOrd="13" destOrd="0" presId="urn:microsoft.com/office/officeart/2005/8/layout/orgChart1"/>
    <dgm:cxn modelId="{C99357B8-346F-466A-B219-423F818B2411}" type="presParOf" srcId="{D6997D18-C445-43D2-B0E5-98677DA00D92}" destId="{18347398-7035-4483-83F2-68A0F761727E}" srcOrd="0" destOrd="0" presId="urn:microsoft.com/office/officeart/2005/8/layout/orgChart1"/>
    <dgm:cxn modelId="{9A2C9490-580F-4406-9488-A84863D5D79C}" type="presParOf" srcId="{18347398-7035-4483-83F2-68A0F761727E}" destId="{291D095E-3571-4B5E-8B50-57A401FC304B}" srcOrd="0" destOrd="0" presId="urn:microsoft.com/office/officeart/2005/8/layout/orgChart1"/>
    <dgm:cxn modelId="{77A792AA-FDFF-4858-A2C9-EAE823ECC576}" type="presParOf" srcId="{18347398-7035-4483-83F2-68A0F761727E}" destId="{DB40E67C-C8EA-4174-9298-1BA84954EA5C}" srcOrd="1" destOrd="0" presId="urn:microsoft.com/office/officeart/2005/8/layout/orgChart1"/>
    <dgm:cxn modelId="{1AF78144-388F-48D7-A3CC-803AB0593D2C}" type="presParOf" srcId="{D6997D18-C445-43D2-B0E5-98677DA00D92}" destId="{9C94C473-6689-4562-97F1-7DA7BCE2E64F}" srcOrd="1" destOrd="0" presId="urn:microsoft.com/office/officeart/2005/8/layout/orgChart1"/>
    <dgm:cxn modelId="{50DE9955-342F-4278-91E8-B202C4076AC6}" type="presParOf" srcId="{D6997D18-C445-43D2-B0E5-98677DA00D92}" destId="{9FC02076-8E28-4FB1-8B1A-1E90A9D7B2B8}" srcOrd="2" destOrd="0" presId="urn:microsoft.com/office/officeart/2005/8/layout/orgChart1"/>
    <dgm:cxn modelId="{030D15E2-3265-490E-B0EB-AE7F67211518}" type="presParOf" srcId="{ADE49D3F-33EE-45EF-8905-C273ADBC9CC3}" destId="{20E2B08D-BC46-4968-BE79-A69452D38800}" srcOrd="14" destOrd="0" presId="urn:microsoft.com/office/officeart/2005/8/layout/orgChart1"/>
    <dgm:cxn modelId="{2C4FAC80-7A92-42C5-BB74-5F8E276CD134}" type="presParOf" srcId="{ADE49D3F-33EE-45EF-8905-C273ADBC9CC3}" destId="{F614DF59-6F28-4A4F-A1EA-4EF73059C3B1}" srcOrd="15" destOrd="0" presId="urn:microsoft.com/office/officeart/2005/8/layout/orgChart1"/>
    <dgm:cxn modelId="{5F2C12AE-61A9-4704-AD9C-4A140F2AE138}" type="presParOf" srcId="{F614DF59-6F28-4A4F-A1EA-4EF73059C3B1}" destId="{8F6E3096-5A31-46A7-9547-CB5B4BD09500}" srcOrd="0" destOrd="0" presId="urn:microsoft.com/office/officeart/2005/8/layout/orgChart1"/>
    <dgm:cxn modelId="{AA5DD447-86B5-4AE5-BFE2-03B3260DF694}" type="presParOf" srcId="{8F6E3096-5A31-46A7-9547-CB5B4BD09500}" destId="{E148FC70-0B4B-453F-8DD0-8F5919349386}" srcOrd="0" destOrd="0" presId="urn:microsoft.com/office/officeart/2005/8/layout/orgChart1"/>
    <dgm:cxn modelId="{960EB070-D91A-43C6-A961-C45C399B2676}" type="presParOf" srcId="{8F6E3096-5A31-46A7-9547-CB5B4BD09500}" destId="{0A07360A-146F-4D59-9380-3E8C98675129}" srcOrd="1" destOrd="0" presId="urn:microsoft.com/office/officeart/2005/8/layout/orgChart1"/>
    <dgm:cxn modelId="{2D3FEE83-FDC5-4081-A8D7-EE9269032CED}" type="presParOf" srcId="{F614DF59-6F28-4A4F-A1EA-4EF73059C3B1}" destId="{C983FADD-B43B-4947-9B8F-26429D4FE168}" srcOrd="1" destOrd="0" presId="urn:microsoft.com/office/officeart/2005/8/layout/orgChart1"/>
    <dgm:cxn modelId="{C25B11BB-D508-4364-9C37-70EB1315D4E7}" type="presParOf" srcId="{F614DF59-6F28-4A4F-A1EA-4EF73059C3B1}" destId="{5B0B2722-79DF-4912-9E5B-0D65309B5E6C}" srcOrd="2" destOrd="0" presId="urn:microsoft.com/office/officeart/2005/8/layout/orgChart1"/>
    <dgm:cxn modelId="{406E9806-6F96-4B05-95EC-CDE7107CCD4F}" type="presParOf" srcId="{ADE49D3F-33EE-45EF-8905-C273ADBC9CC3}" destId="{919C9E16-BE9C-40BA-95C1-0EC904D41EF8}" srcOrd="16" destOrd="0" presId="urn:microsoft.com/office/officeart/2005/8/layout/orgChart1"/>
    <dgm:cxn modelId="{95C241FA-2D0C-457D-8E84-867E5BEFAC2B}" type="presParOf" srcId="{ADE49D3F-33EE-45EF-8905-C273ADBC9CC3}" destId="{20F38194-7B08-471F-ABBA-E92A789428DD}" srcOrd="17" destOrd="0" presId="urn:microsoft.com/office/officeart/2005/8/layout/orgChart1"/>
    <dgm:cxn modelId="{E5956FCF-85D3-49B7-AA79-DDF5D71642BE}" type="presParOf" srcId="{20F38194-7B08-471F-ABBA-E92A789428DD}" destId="{C1FAF46C-32D5-4E68-8A70-D10DA5834C6B}" srcOrd="0" destOrd="0" presId="urn:microsoft.com/office/officeart/2005/8/layout/orgChart1"/>
    <dgm:cxn modelId="{2AF88460-57D6-445A-9199-C14B83B60AE6}" type="presParOf" srcId="{C1FAF46C-32D5-4E68-8A70-D10DA5834C6B}" destId="{7F9A1BFF-A7A5-4B46-9846-F3A5C0BA2F44}" srcOrd="0" destOrd="0" presId="urn:microsoft.com/office/officeart/2005/8/layout/orgChart1"/>
    <dgm:cxn modelId="{CAE75144-9D22-4D38-939A-25F477EC513A}" type="presParOf" srcId="{C1FAF46C-32D5-4E68-8A70-D10DA5834C6B}" destId="{614150B2-C432-4ADD-9481-9B4364789C04}" srcOrd="1" destOrd="0" presId="urn:microsoft.com/office/officeart/2005/8/layout/orgChart1"/>
    <dgm:cxn modelId="{07B4A9FE-616E-4CC5-9C08-8E68813D261F}" type="presParOf" srcId="{20F38194-7B08-471F-ABBA-E92A789428DD}" destId="{86C0D6BA-8396-47CB-BB3C-0FD9D6BAF7F8}" srcOrd="1" destOrd="0" presId="urn:microsoft.com/office/officeart/2005/8/layout/orgChart1"/>
    <dgm:cxn modelId="{9E285B95-40A7-4BD0-A7B5-7BE0C08715B5}" type="presParOf" srcId="{20F38194-7B08-471F-ABBA-E92A789428DD}" destId="{8C86003D-C68C-443E-B2B6-63F0DB8FE184}" srcOrd="2" destOrd="0" presId="urn:microsoft.com/office/officeart/2005/8/layout/orgChart1"/>
    <dgm:cxn modelId="{137D5545-B3AB-4A1A-BF4F-CECF8EEB91C7}" type="presParOf" srcId="{ADE49D3F-33EE-45EF-8905-C273ADBC9CC3}" destId="{FC539CD4-E47F-47A9-A547-12AFE389C5FD}" srcOrd="18" destOrd="0" presId="urn:microsoft.com/office/officeart/2005/8/layout/orgChart1"/>
    <dgm:cxn modelId="{686B9B97-9209-4263-81AC-0A1C552A5D2C}" type="presParOf" srcId="{ADE49D3F-33EE-45EF-8905-C273ADBC9CC3}" destId="{09BE8B28-F7EE-4B9D-BCE8-64EB66BC8166}" srcOrd="19" destOrd="0" presId="urn:microsoft.com/office/officeart/2005/8/layout/orgChart1"/>
    <dgm:cxn modelId="{1104FC7A-CF50-4465-8759-9285EDAD1C5E}" type="presParOf" srcId="{09BE8B28-F7EE-4B9D-BCE8-64EB66BC8166}" destId="{7D433846-4930-42CE-95C6-D6B105A48E7A}" srcOrd="0" destOrd="0" presId="urn:microsoft.com/office/officeart/2005/8/layout/orgChart1"/>
    <dgm:cxn modelId="{A592ECB8-67A5-472A-A3BF-79AD3690F475}" type="presParOf" srcId="{7D433846-4930-42CE-95C6-D6B105A48E7A}" destId="{18BC9008-C5FA-4E3A-9560-E970F5E5405D}" srcOrd="0" destOrd="0" presId="urn:microsoft.com/office/officeart/2005/8/layout/orgChart1"/>
    <dgm:cxn modelId="{A21F28FE-8660-441B-8B45-679EBFCFDAF9}" type="presParOf" srcId="{7D433846-4930-42CE-95C6-D6B105A48E7A}" destId="{BEFE93CA-7241-4C6D-81E9-0AAD12F80AED}" srcOrd="1" destOrd="0" presId="urn:microsoft.com/office/officeart/2005/8/layout/orgChart1"/>
    <dgm:cxn modelId="{7C94F0C6-D952-4D8D-8D60-F91874051A49}" type="presParOf" srcId="{09BE8B28-F7EE-4B9D-BCE8-64EB66BC8166}" destId="{77BC7279-B87C-4CAB-B91E-3978A4B2C027}" srcOrd="1" destOrd="0" presId="urn:microsoft.com/office/officeart/2005/8/layout/orgChart1"/>
    <dgm:cxn modelId="{060591CC-C854-400A-A3CC-5BFF5729F4B1}" type="presParOf" srcId="{09BE8B28-F7EE-4B9D-BCE8-64EB66BC8166}" destId="{8E59624C-7E72-45C9-8866-4ABB9B0F3F25}" srcOrd="2" destOrd="0" presId="urn:microsoft.com/office/officeart/2005/8/layout/orgChart1"/>
    <dgm:cxn modelId="{C6B07A19-34E8-4D63-AB19-55184FD43B9C}" type="presParOf" srcId="{5B9F3430-D0E6-4EA7-8356-D1CA498D61F5}" destId="{A25799E1-C973-406A-8EE1-F984A021C6DA}"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703905-0D5C-486C-A2B2-42B488BB3530}"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vi-VN"/>
        </a:p>
      </dgm:t>
    </dgm:pt>
    <dgm:pt modelId="{5DEBE6A6-56F9-47FA-AA0B-9C3C9A31F8CD}">
      <dgm:prSet phldrT="[Text]" custT="1"/>
      <dgm:spPr/>
      <dgm:t>
        <a:bodyPr/>
        <a:lstStyle/>
        <a:p>
          <a:r>
            <a:rPr lang="en-US" sz="1100" dirty="0" err="1"/>
            <a:t>Khối</a:t>
          </a:r>
          <a:r>
            <a:rPr lang="en-US" sz="1100" dirty="0"/>
            <a:t> DA customize </a:t>
          </a:r>
          <a:r>
            <a:rPr lang="en-US" sz="1100" dirty="0" err="1"/>
            <a:t>Doanh</a:t>
          </a:r>
          <a:r>
            <a:rPr lang="en-US" sz="1100" dirty="0"/>
            <a:t> </a:t>
          </a:r>
          <a:r>
            <a:rPr lang="en-US" sz="1100" dirty="0" err="1"/>
            <a:t>nghiệp</a:t>
          </a:r>
          <a:endParaRPr lang="vi-VN" sz="1100" dirty="0"/>
        </a:p>
      </dgm:t>
    </dgm:pt>
    <dgm:pt modelId="{8D9CCC65-D47C-4BCC-B255-814783C4275E}" type="parTrans" cxnId="{9851C449-4D4E-4630-ABFF-9DB2FED1669D}">
      <dgm:prSet/>
      <dgm:spPr/>
      <dgm:t>
        <a:bodyPr/>
        <a:lstStyle/>
        <a:p>
          <a:endParaRPr lang="vi-VN"/>
        </a:p>
      </dgm:t>
    </dgm:pt>
    <dgm:pt modelId="{D0AA11E3-1B70-42EF-990D-9C55479E2648}" type="sibTrans" cxnId="{9851C449-4D4E-4630-ABFF-9DB2FED1669D}">
      <dgm:prSet/>
      <dgm:spPr/>
      <dgm:t>
        <a:bodyPr/>
        <a:lstStyle/>
        <a:p>
          <a:endParaRPr lang="vi-VN"/>
        </a:p>
      </dgm:t>
    </dgm:pt>
    <dgm:pt modelId="{580907AA-ADCD-49F3-AE9A-4A29E01D1277}">
      <dgm:prSet phldrT="[Text]" custT="1"/>
      <dgm:spPr>
        <a:solidFill>
          <a:schemeClr val="bg1">
            <a:lumMod val="75000"/>
          </a:schemeClr>
        </a:solidFill>
      </dgm:spPr>
      <dgm:t>
        <a:bodyPr/>
        <a:lstStyle/>
        <a:p>
          <a:r>
            <a:rPr lang="en-US" sz="1100" dirty="0"/>
            <a:t>SE</a:t>
          </a:r>
          <a:endParaRPr lang="vi-VN" sz="1100" dirty="0"/>
        </a:p>
      </dgm:t>
    </dgm:pt>
    <dgm:pt modelId="{6DDCC591-F586-4440-8E7B-7BD3342F58C8}" type="parTrans" cxnId="{99A874D7-B232-4F6E-9546-85D180C9F39E}">
      <dgm:prSet/>
      <dgm:spPr/>
      <dgm:t>
        <a:bodyPr/>
        <a:lstStyle/>
        <a:p>
          <a:endParaRPr lang="vi-VN"/>
        </a:p>
      </dgm:t>
    </dgm:pt>
    <dgm:pt modelId="{675FB9EA-3421-43EA-A376-0861EE42C711}" type="sibTrans" cxnId="{99A874D7-B232-4F6E-9546-85D180C9F39E}">
      <dgm:prSet/>
      <dgm:spPr/>
      <dgm:t>
        <a:bodyPr/>
        <a:lstStyle/>
        <a:p>
          <a:endParaRPr lang="vi-VN"/>
        </a:p>
      </dgm:t>
    </dgm:pt>
    <dgm:pt modelId="{C44628B6-8621-4BB3-98B0-D6BEF017A200}">
      <dgm:prSet phldrT="[Text]" custT="1"/>
      <dgm:spPr/>
      <dgm:t>
        <a:bodyPr/>
        <a:lstStyle/>
        <a:p>
          <a:r>
            <a:rPr lang="en-US" sz="1100" dirty="0"/>
            <a:t>EM</a:t>
          </a:r>
          <a:endParaRPr lang="vi-VN" sz="1100" dirty="0"/>
        </a:p>
      </dgm:t>
    </dgm:pt>
    <dgm:pt modelId="{82CF8830-BA4D-4B19-8BE2-781236C628C7}" type="sibTrans" cxnId="{147EC7A9-B2F7-4977-8D3E-91DABCE4AB6D}">
      <dgm:prSet/>
      <dgm:spPr/>
      <dgm:t>
        <a:bodyPr/>
        <a:lstStyle/>
        <a:p>
          <a:endParaRPr lang="vi-VN"/>
        </a:p>
      </dgm:t>
    </dgm:pt>
    <dgm:pt modelId="{581F1543-D3DB-4A5B-8D65-16099927CB65}" type="parTrans" cxnId="{147EC7A9-B2F7-4977-8D3E-91DABCE4AB6D}">
      <dgm:prSet/>
      <dgm:spPr/>
      <dgm:t>
        <a:bodyPr/>
        <a:lstStyle/>
        <a:p>
          <a:endParaRPr lang="vi-VN"/>
        </a:p>
      </dgm:t>
    </dgm:pt>
    <dgm:pt modelId="{BDF3CD9F-F597-4C6F-B3E3-C21CC4BD543D}">
      <dgm:prSet phldrT="[Text]" custT="1"/>
      <dgm:spPr/>
      <dgm:t>
        <a:bodyPr/>
        <a:lstStyle/>
        <a:p>
          <a:r>
            <a:rPr lang="en-US" sz="1100" dirty="0"/>
            <a:t>SWE</a:t>
          </a:r>
          <a:endParaRPr lang="vi-VN" sz="1100" dirty="0"/>
        </a:p>
      </dgm:t>
    </dgm:pt>
    <dgm:pt modelId="{13C1C89B-E90E-409A-A664-EFF6AB6D8411}" type="sibTrans" cxnId="{3C7637B0-CF3D-499A-97F2-61F15B0ABF7C}">
      <dgm:prSet/>
      <dgm:spPr/>
      <dgm:t>
        <a:bodyPr/>
        <a:lstStyle/>
        <a:p>
          <a:endParaRPr lang="en-US"/>
        </a:p>
      </dgm:t>
    </dgm:pt>
    <dgm:pt modelId="{9028B282-6EBC-424A-ADAB-10EB6BDBDBD9}" type="parTrans" cxnId="{3C7637B0-CF3D-499A-97F2-61F15B0ABF7C}">
      <dgm:prSet/>
      <dgm:spPr/>
      <dgm:t>
        <a:bodyPr/>
        <a:lstStyle/>
        <a:p>
          <a:endParaRPr lang="en-US"/>
        </a:p>
      </dgm:t>
    </dgm:pt>
    <dgm:pt modelId="{AFA74711-B6CA-4EF5-9DC3-B3986B13FEE3}">
      <dgm:prSet phldrT="[Text]" custT="1"/>
      <dgm:spPr/>
      <dgm:t>
        <a:bodyPr/>
        <a:lstStyle/>
        <a:p>
          <a:r>
            <a:rPr lang="en-US" sz="1100" dirty="0"/>
            <a:t>QC</a:t>
          </a:r>
          <a:endParaRPr lang="vi-VN" sz="1100" dirty="0"/>
        </a:p>
      </dgm:t>
    </dgm:pt>
    <dgm:pt modelId="{13C94239-5877-4C7E-B8E0-C63DE2558493}" type="sibTrans" cxnId="{D6E1FC1F-A19A-490A-AE4C-57262F1DC0CB}">
      <dgm:prSet/>
      <dgm:spPr/>
      <dgm:t>
        <a:bodyPr/>
        <a:lstStyle/>
        <a:p>
          <a:endParaRPr lang="en-US"/>
        </a:p>
      </dgm:t>
    </dgm:pt>
    <dgm:pt modelId="{39C84192-CEE5-4A71-AC70-3020EAC7EA4D}" type="parTrans" cxnId="{D6E1FC1F-A19A-490A-AE4C-57262F1DC0CB}">
      <dgm:prSet/>
      <dgm:spPr/>
      <dgm:t>
        <a:bodyPr/>
        <a:lstStyle/>
        <a:p>
          <a:endParaRPr lang="en-US"/>
        </a:p>
      </dgm:t>
    </dgm:pt>
    <dgm:pt modelId="{9DCEDA45-AF32-47EE-B1B6-3ABDCDDFD6EF}">
      <dgm:prSet phldrT="[Text]" custT="1"/>
      <dgm:spPr/>
      <dgm:t>
        <a:bodyPr/>
        <a:lstStyle/>
        <a:p>
          <a:r>
            <a:rPr lang="en-US" sz="1100" dirty="0"/>
            <a:t>PO</a:t>
          </a:r>
          <a:endParaRPr lang="vi-VN" sz="1100" dirty="0"/>
        </a:p>
      </dgm:t>
    </dgm:pt>
    <dgm:pt modelId="{C536D594-4954-4FF2-AD41-CEBFB8DB4802}" type="sibTrans" cxnId="{04E0BD8F-5D4F-4766-9EEB-A92361229330}">
      <dgm:prSet/>
      <dgm:spPr/>
      <dgm:t>
        <a:bodyPr/>
        <a:lstStyle/>
        <a:p>
          <a:endParaRPr lang="vi-VN"/>
        </a:p>
      </dgm:t>
    </dgm:pt>
    <dgm:pt modelId="{8812A285-F4AE-4DD6-B8A6-83C41A2354F5}" type="parTrans" cxnId="{04E0BD8F-5D4F-4766-9EEB-A92361229330}">
      <dgm:prSet/>
      <dgm:spPr/>
      <dgm:t>
        <a:bodyPr/>
        <a:lstStyle/>
        <a:p>
          <a:endParaRPr lang="vi-VN"/>
        </a:p>
      </dgm:t>
    </dgm:pt>
    <dgm:pt modelId="{58562276-AB78-429A-BF4C-6E8F3CD82AEC}">
      <dgm:prSet phldrT="[Text]" custT="1"/>
      <dgm:spPr/>
      <dgm:t>
        <a:bodyPr/>
        <a:lstStyle/>
        <a:p>
          <a:r>
            <a:rPr lang="en-US" sz="1100" dirty="0"/>
            <a:t>BA</a:t>
          </a:r>
          <a:endParaRPr lang="vi-VN" sz="1100" dirty="0"/>
        </a:p>
      </dgm:t>
    </dgm:pt>
    <dgm:pt modelId="{DC951BB3-0605-4727-80BA-9CA30B3DDD36}" type="sibTrans" cxnId="{E13F89FC-0E66-4A3A-A637-10F65022414E}">
      <dgm:prSet/>
      <dgm:spPr/>
      <dgm:t>
        <a:bodyPr/>
        <a:lstStyle/>
        <a:p>
          <a:endParaRPr lang="en-US"/>
        </a:p>
      </dgm:t>
    </dgm:pt>
    <dgm:pt modelId="{53446DC4-5D7F-4ECE-B2D5-68E6254C4EA3}" type="parTrans" cxnId="{E13F89FC-0E66-4A3A-A637-10F65022414E}">
      <dgm:prSet/>
      <dgm:spPr/>
      <dgm:t>
        <a:bodyPr/>
        <a:lstStyle/>
        <a:p>
          <a:endParaRPr lang="en-US"/>
        </a:p>
      </dgm:t>
    </dgm:pt>
    <dgm:pt modelId="{37C23C92-34F7-4BA9-9F61-E94CA786E1A2}">
      <dgm:prSet phldrT="[Text]" custT="1"/>
      <dgm:spPr/>
      <dgm:t>
        <a:bodyPr/>
        <a:lstStyle/>
        <a:p>
          <a:r>
            <a:rPr lang="en-US" sz="1100" dirty="0"/>
            <a:t>TW</a:t>
          </a:r>
          <a:endParaRPr lang="vi-VN" sz="1100" dirty="0"/>
        </a:p>
      </dgm:t>
    </dgm:pt>
    <dgm:pt modelId="{A3A3C092-9B1D-4B73-8837-99AD7BA92608}" type="sibTrans" cxnId="{C133FB97-FD67-46B4-AABE-2185ABDB98B3}">
      <dgm:prSet/>
      <dgm:spPr/>
      <dgm:t>
        <a:bodyPr/>
        <a:lstStyle/>
        <a:p>
          <a:endParaRPr lang="en-US"/>
        </a:p>
      </dgm:t>
    </dgm:pt>
    <dgm:pt modelId="{E5F666D1-77AF-40F5-A8CE-A5C2630B8C6D}" type="parTrans" cxnId="{C133FB97-FD67-46B4-AABE-2185ABDB98B3}">
      <dgm:prSet/>
      <dgm:spPr/>
      <dgm:t>
        <a:bodyPr/>
        <a:lstStyle/>
        <a:p>
          <a:endParaRPr lang="en-US"/>
        </a:p>
      </dgm:t>
    </dgm:pt>
    <dgm:pt modelId="{065D197D-EA39-4C2A-8C72-A8172AF387AB}">
      <dgm:prSet phldrT="[Text]" custT="1"/>
      <dgm:spPr/>
      <dgm:t>
        <a:bodyPr/>
        <a:lstStyle/>
        <a:p>
          <a:r>
            <a:rPr lang="en-US" sz="1100"/>
            <a:t>SP </a:t>
          </a:r>
          <a:r>
            <a:rPr lang="en-US" sz="1100" dirty="0" err="1"/>
            <a:t>bán</a:t>
          </a:r>
          <a:r>
            <a:rPr lang="en-US" sz="1100" dirty="0"/>
            <a:t> </a:t>
          </a:r>
          <a:r>
            <a:rPr lang="en-US" sz="1100" dirty="0" err="1"/>
            <a:t>hàng</a:t>
          </a:r>
          <a:endParaRPr lang="vi-VN" sz="1100" dirty="0"/>
        </a:p>
      </dgm:t>
    </dgm:pt>
    <dgm:pt modelId="{B7DB006E-7162-47C4-9FA6-EA02E544574E}" type="sibTrans" cxnId="{7FC25F29-078E-49C5-90E8-3509A1C8B76A}">
      <dgm:prSet/>
      <dgm:spPr/>
      <dgm:t>
        <a:bodyPr/>
        <a:lstStyle/>
        <a:p>
          <a:endParaRPr lang="vi-VN"/>
        </a:p>
      </dgm:t>
    </dgm:pt>
    <dgm:pt modelId="{ECCBB694-9081-4F33-BAE0-CF2958A81503}" type="parTrans" cxnId="{7FC25F29-078E-49C5-90E8-3509A1C8B76A}">
      <dgm:prSet/>
      <dgm:spPr/>
      <dgm:t>
        <a:bodyPr/>
        <a:lstStyle/>
        <a:p>
          <a:endParaRPr lang="vi-VN"/>
        </a:p>
      </dgm:t>
    </dgm:pt>
    <dgm:pt modelId="{C3C37883-341E-4C58-83EB-F0EB869D5E77}">
      <dgm:prSet phldrT="[Text]" custT="1"/>
      <dgm:spPr/>
      <dgm:t>
        <a:bodyPr/>
        <a:lstStyle/>
        <a:p>
          <a:r>
            <a:rPr lang="en-US" sz="1100" dirty="0"/>
            <a:t>EM</a:t>
          </a:r>
          <a:endParaRPr lang="vi-VN" sz="1100" dirty="0"/>
        </a:p>
      </dgm:t>
    </dgm:pt>
    <dgm:pt modelId="{E502AB0A-75CF-415F-A01C-1DE356F1CC90}" type="sibTrans" cxnId="{B8169FD5-A487-46F2-B54E-9D6F006F214A}">
      <dgm:prSet/>
      <dgm:spPr/>
      <dgm:t>
        <a:bodyPr/>
        <a:lstStyle/>
        <a:p>
          <a:endParaRPr lang="vi-VN"/>
        </a:p>
      </dgm:t>
    </dgm:pt>
    <dgm:pt modelId="{89B9F339-4E22-404C-A4BF-4DB4713F983D}" type="parTrans" cxnId="{B8169FD5-A487-46F2-B54E-9D6F006F214A}">
      <dgm:prSet/>
      <dgm:spPr/>
      <dgm:t>
        <a:bodyPr/>
        <a:lstStyle/>
        <a:p>
          <a:endParaRPr lang="vi-VN"/>
        </a:p>
      </dgm:t>
    </dgm:pt>
    <dgm:pt modelId="{546F188F-DF75-40DD-ACA1-9EC1B3E8603E}">
      <dgm:prSet phldrT="[Text]" custT="1"/>
      <dgm:spPr/>
      <dgm:t>
        <a:bodyPr/>
        <a:lstStyle/>
        <a:p>
          <a:r>
            <a:rPr lang="en-US" sz="1100" dirty="0"/>
            <a:t>SWE</a:t>
          </a:r>
          <a:endParaRPr lang="vi-VN" sz="1100" dirty="0"/>
        </a:p>
      </dgm:t>
    </dgm:pt>
    <dgm:pt modelId="{C7482958-EBD7-4E4F-9C9B-0B8397B852C6}" type="sibTrans" cxnId="{5206F766-A7B2-4B3D-8F68-9CC18E98429E}">
      <dgm:prSet/>
      <dgm:spPr/>
      <dgm:t>
        <a:bodyPr/>
        <a:lstStyle/>
        <a:p>
          <a:endParaRPr lang="en-US"/>
        </a:p>
      </dgm:t>
    </dgm:pt>
    <dgm:pt modelId="{CD854DE1-BBA7-487A-9AD1-FA5B1856D7F0}" type="parTrans" cxnId="{5206F766-A7B2-4B3D-8F68-9CC18E98429E}">
      <dgm:prSet/>
      <dgm:spPr/>
      <dgm:t>
        <a:bodyPr/>
        <a:lstStyle/>
        <a:p>
          <a:endParaRPr lang="en-US"/>
        </a:p>
      </dgm:t>
    </dgm:pt>
    <dgm:pt modelId="{1CB80BAC-604B-47EB-8755-499499523C6D}">
      <dgm:prSet phldrT="[Text]" custT="1"/>
      <dgm:spPr/>
      <dgm:t>
        <a:bodyPr/>
        <a:lstStyle/>
        <a:p>
          <a:r>
            <a:rPr lang="en-US" sz="1100" dirty="0"/>
            <a:t>QC</a:t>
          </a:r>
          <a:endParaRPr lang="vi-VN" sz="1100" dirty="0"/>
        </a:p>
      </dgm:t>
    </dgm:pt>
    <dgm:pt modelId="{772D8DFD-0CCF-4507-9D52-928C6A4F71CB}" type="sibTrans" cxnId="{A871ADDE-FFD8-4883-BE61-70C5F957EA40}">
      <dgm:prSet/>
      <dgm:spPr/>
      <dgm:t>
        <a:bodyPr/>
        <a:lstStyle/>
        <a:p>
          <a:endParaRPr lang="en-US"/>
        </a:p>
      </dgm:t>
    </dgm:pt>
    <dgm:pt modelId="{C6B07619-4EF7-48DA-8A89-64308B94F947}" type="parTrans" cxnId="{A871ADDE-FFD8-4883-BE61-70C5F957EA40}">
      <dgm:prSet/>
      <dgm:spPr/>
      <dgm:t>
        <a:bodyPr/>
        <a:lstStyle/>
        <a:p>
          <a:endParaRPr lang="en-US"/>
        </a:p>
      </dgm:t>
    </dgm:pt>
    <dgm:pt modelId="{F8CFC80A-7F7F-45A3-BC02-C59D36B75F41}">
      <dgm:prSet phldrT="[Text]" custT="1"/>
      <dgm:spPr/>
      <dgm:t>
        <a:bodyPr/>
        <a:lstStyle/>
        <a:p>
          <a:r>
            <a:rPr lang="en-US" sz="1100" dirty="0"/>
            <a:t>PO</a:t>
          </a:r>
          <a:endParaRPr lang="vi-VN" sz="1100" dirty="0"/>
        </a:p>
      </dgm:t>
    </dgm:pt>
    <dgm:pt modelId="{38F3CD72-692D-499C-B75F-230A347FF119}" type="sibTrans" cxnId="{BAECFFBA-D0FA-4428-984B-92004BC53C92}">
      <dgm:prSet/>
      <dgm:spPr/>
      <dgm:t>
        <a:bodyPr/>
        <a:lstStyle/>
        <a:p>
          <a:endParaRPr lang="vi-VN"/>
        </a:p>
      </dgm:t>
    </dgm:pt>
    <dgm:pt modelId="{12EEDD0A-5C1A-459D-BE4B-52AAD350D308}" type="parTrans" cxnId="{BAECFFBA-D0FA-4428-984B-92004BC53C92}">
      <dgm:prSet/>
      <dgm:spPr/>
      <dgm:t>
        <a:bodyPr/>
        <a:lstStyle/>
        <a:p>
          <a:endParaRPr lang="vi-VN"/>
        </a:p>
      </dgm:t>
    </dgm:pt>
    <dgm:pt modelId="{4FC26EB4-EEFA-40D6-B109-C6C87E3D8752}">
      <dgm:prSet phldrT="[Text]" custT="1"/>
      <dgm:spPr/>
      <dgm:t>
        <a:bodyPr/>
        <a:lstStyle/>
        <a:p>
          <a:r>
            <a:rPr lang="en-US" sz="1100" dirty="0"/>
            <a:t>BA</a:t>
          </a:r>
          <a:endParaRPr lang="vi-VN" sz="1100" dirty="0"/>
        </a:p>
      </dgm:t>
    </dgm:pt>
    <dgm:pt modelId="{1E9B54A1-A525-4C70-A01D-1179D97D0436}" type="sibTrans" cxnId="{151D90F9-FC4C-44C2-AD0C-4B2D02C65956}">
      <dgm:prSet/>
      <dgm:spPr/>
      <dgm:t>
        <a:bodyPr/>
        <a:lstStyle/>
        <a:p>
          <a:endParaRPr lang="vi-VN"/>
        </a:p>
      </dgm:t>
    </dgm:pt>
    <dgm:pt modelId="{1050D1AC-1EC8-448E-84CF-17118F0D55C2}" type="parTrans" cxnId="{151D90F9-FC4C-44C2-AD0C-4B2D02C65956}">
      <dgm:prSet/>
      <dgm:spPr/>
      <dgm:t>
        <a:bodyPr/>
        <a:lstStyle/>
        <a:p>
          <a:endParaRPr lang="vi-VN"/>
        </a:p>
      </dgm:t>
    </dgm:pt>
    <dgm:pt modelId="{E7107749-9840-4343-ABA9-2E1244D9549D}">
      <dgm:prSet phldrT="[Text]" custT="1"/>
      <dgm:spPr/>
      <dgm:t>
        <a:bodyPr/>
        <a:lstStyle/>
        <a:p>
          <a:r>
            <a:rPr lang="en-US" sz="1100" dirty="0"/>
            <a:t>TW</a:t>
          </a:r>
          <a:endParaRPr lang="vi-VN" sz="1100" dirty="0"/>
        </a:p>
      </dgm:t>
    </dgm:pt>
    <dgm:pt modelId="{13CE39DC-EE12-4D06-BDF5-3F00134BDDB0}" type="sibTrans" cxnId="{306FE2BC-B61F-4150-A322-52FA567EDD5B}">
      <dgm:prSet/>
      <dgm:spPr/>
      <dgm:t>
        <a:bodyPr/>
        <a:lstStyle/>
        <a:p>
          <a:endParaRPr lang="en-US"/>
        </a:p>
      </dgm:t>
    </dgm:pt>
    <dgm:pt modelId="{28A5A907-C823-484D-B527-50B377481302}" type="parTrans" cxnId="{306FE2BC-B61F-4150-A322-52FA567EDD5B}">
      <dgm:prSet/>
      <dgm:spPr/>
      <dgm:t>
        <a:bodyPr/>
        <a:lstStyle/>
        <a:p>
          <a:endParaRPr lang="en-US"/>
        </a:p>
      </dgm:t>
    </dgm:pt>
    <dgm:pt modelId="{724E201F-2CC8-4BE3-A881-72ACEF3E9481}">
      <dgm:prSet phldrT="[Text]" custT="1"/>
      <dgm:spPr/>
      <dgm:t>
        <a:bodyPr/>
        <a:lstStyle/>
        <a:p>
          <a:r>
            <a:rPr lang="en-US" sz="1100"/>
            <a:t>SP </a:t>
          </a:r>
          <a:r>
            <a:rPr lang="en-US" sz="1100" dirty="0" err="1"/>
            <a:t>nhân</a:t>
          </a:r>
          <a:r>
            <a:rPr lang="en-US" sz="1100" dirty="0"/>
            <a:t> </a:t>
          </a:r>
          <a:r>
            <a:rPr lang="en-US" sz="1100" dirty="0" err="1"/>
            <a:t>sự</a:t>
          </a:r>
          <a:endParaRPr lang="vi-VN" sz="1100" dirty="0"/>
        </a:p>
      </dgm:t>
    </dgm:pt>
    <dgm:pt modelId="{A18088FC-9D70-43F1-8252-BB0F720A2561}" type="sibTrans" cxnId="{751FF78D-7B7C-47F0-824A-B3E1781CA6BD}">
      <dgm:prSet/>
      <dgm:spPr/>
      <dgm:t>
        <a:bodyPr/>
        <a:lstStyle/>
        <a:p>
          <a:endParaRPr lang="vi-VN"/>
        </a:p>
      </dgm:t>
    </dgm:pt>
    <dgm:pt modelId="{5D2DE6E0-2012-4FF9-9F5C-21B831C4316F}" type="parTrans" cxnId="{751FF78D-7B7C-47F0-824A-B3E1781CA6BD}">
      <dgm:prSet/>
      <dgm:spPr/>
      <dgm:t>
        <a:bodyPr/>
        <a:lstStyle/>
        <a:p>
          <a:endParaRPr lang="vi-VN"/>
        </a:p>
      </dgm:t>
    </dgm:pt>
    <dgm:pt modelId="{0B4A33A3-CB9F-46E2-AA20-03441C870CED}">
      <dgm:prSet phldrT="[Text]" custT="1"/>
      <dgm:spPr/>
      <dgm:t>
        <a:bodyPr/>
        <a:lstStyle/>
        <a:p>
          <a:r>
            <a:rPr lang="en-US" sz="1100" dirty="0"/>
            <a:t>EM</a:t>
          </a:r>
          <a:endParaRPr lang="vi-VN" sz="1100" dirty="0"/>
        </a:p>
      </dgm:t>
    </dgm:pt>
    <dgm:pt modelId="{4F3F6EFC-7947-4ADB-A8F2-618736AE7A38}" type="sibTrans" cxnId="{6311E6EB-796B-47CA-AFA4-EC8D0A7EFB96}">
      <dgm:prSet/>
      <dgm:spPr/>
      <dgm:t>
        <a:bodyPr/>
        <a:lstStyle/>
        <a:p>
          <a:endParaRPr lang="en-US"/>
        </a:p>
      </dgm:t>
    </dgm:pt>
    <dgm:pt modelId="{77DCC264-CFA9-4D91-8980-D5CB151FE6D5}" type="parTrans" cxnId="{6311E6EB-796B-47CA-AFA4-EC8D0A7EFB96}">
      <dgm:prSet/>
      <dgm:spPr/>
      <dgm:t>
        <a:bodyPr/>
        <a:lstStyle/>
        <a:p>
          <a:endParaRPr lang="en-US"/>
        </a:p>
      </dgm:t>
    </dgm:pt>
    <dgm:pt modelId="{5AEEAC39-7678-4B66-8D6A-9F989952CC0F}">
      <dgm:prSet phldrT="[Text]" custT="1"/>
      <dgm:spPr/>
      <dgm:t>
        <a:bodyPr/>
        <a:lstStyle/>
        <a:p>
          <a:r>
            <a:rPr lang="en-US" sz="1100" dirty="0"/>
            <a:t>SWE</a:t>
          </a:r>
          <a:endParaRPr lang="vi-VN" sz="1100" dirty="0"/>
        </a:p>
      </dgm:t>
    </dgm:pt>
    <dgm:pt modelId="{7539A92B-017C-4755-883A-50442318FEB1}" type="sibTrans" cxnId="{FBA12BF1-8FDA-4FC9-9311-AA744606007F}">
      <dgm:prSet/>
      <dgm:spPr/>
      <dgm:t>
        <a:bodyPr/>
        <a:lstStyle/>
        <a:p>
          <a:endParaRPr lang="vi-VN"/>
        </a:p>
      </dgm:t>
    </dgm:pt>
    <dgm:pt modelId="{C84D506E-D566-4A30-A5A7-EA89D4CA10C1}" type="parTrans" cxnId="{FBA12BF1-8FDA-4FC9-9311-AA744606007F}">
      <dgm:prSet/>
      <dgm:spPr/>
      <dgm:t>
        <a:bodyPr/>
        <a:lstStyle/>
        <a:p>
          <a:endParaRPr lang="vi-VN"/>
        </a:p>
      </dgm:t>
    </dgm:pt>
    <dgm:pt modelId="{327F1F88-46DB-43D9-8ABF-AB7EEE372D0F}">
      <dgm:prSet phldrT="[Text]" custT="1"/>
      <dgm:spPr/>
      <dgm:t>
        <a:bodyPr/>
        <a:lstStyle/>
        <a:p>
          <a:r>
            <a:rPr lang="en-US" sz="1100" dirty="0"/>
            <a:t>QC</a:t>
          </a:r>
          <a:endParaRPr lang="vi-VN" sz="1100" dirty="0"/>
        </a:p>
      </dgm:t>
    </dgm:pt>
    <dgm:pt modelId="{827DE2B8-FB6A-4C99-84D8-09EEC794B0A1}" type="sibTrans" cxnId="{E29D8E34-527F-4DC2-9681-33A9AB45C53D}">
      <dgm:prSet/>
      <dgm:spPr/>
      <dgm:t>
        <a:bodyPr/>
        <a:lstStyle/>
        <a:p>
          <a:endParaRPr lang="en-US"/>
        </a:p>
      </dgm:t>
    </dgm:pt>
    <dgm:pt modelId="{6E69998E-222E-45C6-BD53-9BF89DBAFE12}" type="parTrans" cxnId="{E29D8E34-527F-4DC2-9681-33A9AB45C53D}">
      <dgm:prSet/>
      <dgm:spPr/>
      <dgm:t>
        <a:bodyPr/>
        <a:lstStyle/>
        <a:p>
          <a:endParaRPr lang="en-US"/>
        </a:p>
      </dgm:t>
    </dgm:pt>
    <dgm:pt modelId="{98DEB5D0-407B-4DDD-8750-8F6C1DCCA01D}">
      <dgm:prSet phldrT="[Text]" custT="1"/>
      <dgm:spPr/>
      <dgm:t>
        <a:bodyPr/>
        <a:lstStyle/>
        <a:p>
          <a:r>
            <a:rPr lang="en-US" sz="1100" dirty="0"/>
            <a:t>PO</a:t>
          </a:r>
          <a:endParaRPr lang="vi-VN" sz="1100" dirty="0"/>
        </a:p>
      </dgm:t>
    </dgm:pt>
    <dgm:pt modelId="{48BB0A61-3A06-4B80-A1E6-EB33EC1503B5}" type="sibTrans" cxnId="{46F517C0-AC82-4032-B0BD-12D3D6AF88BE}">
      <dgm:prSet/>
      <dgm:spPr/>
      <dgm:t>
        <a:bodyPr/>
        <a:lstStyle/>
        <a:p>
          <a:endParaRPr lang="en-US"/>
        </a:p>
      </dgm:t>
    </dgm:pt>
    <dgm:pt modelId="{E38D9999-807E-45B9-9B2E-8DD147480718}" type="parTrans" cxnId="{46F517C0-AC82-4032-B0BD-12D3D6AF88BE}">
      <dgm:prSet/>
      <dgm:spPr/>
      <dgm:t>
        <a:bodyPr/>
        <a:lstStyle/>
        <a:p>
          <a:endParaRPr lang="en-US"/>
        </a:p>
      </dgm:t>
    </dgm:pt>
    <dgm:pt modelId="{4BCE5823-877C-46C1-A5E8-0F03BF5E5828}">
      <dgm:prSet phldrT="[Text]" custT="1"/>
      <dgm:spPr/>
      <dgm:t>
        <a:bodyPr/>
        <a:lstStyle/>
        <a:p>
          <a:r>
            <a:rPr lang="en-US" sz="1100" dirty="0"/>
            <a:t>BA</a:t>
          </a:r>
          <a:endParaRPr lang="vi-VN" sz="1100" dirty="0"/>
        </a:p>
      </dgm:t>
    </dgm:pt>
    <dgm:pt modelId="{D54E8C2B-7733-4BE4-9CE6-A59276720E5B}" type="sibTrans" cxnId="{2030268C-60FE-412E-865B-445DE9C25208}">
      <dgm:prSet/>
      <dgm:spPr/>
      <dgm:t>
        <a:bodyPr/>
        <a:lstStyle/>
        <a:p>
          <a:endParaRPr lang="vi-VN"/>
        </a:p>
      </dgm:t>
    </dgm:pt>
    <dgm:pt modelId="{DDDD1C2D-0822-4664-B57F-91119FC79589}" type="parTrans" cxnId="{2030268C-60FE-412E-865B-445DE9C25208}">
      <dgm:prSet/>
      <dgm:spPr/>
      <dgm:t>
        <a:bodyPr/>
        <a:lstStyle/>
        <a:p>
          <a:endParaRPr lang="vi-VN"/>
        </a:p>
      </dgm:t>
    </dgm:pt>
    <dgm:pt modelId="{BD8B4BB4-E912-4365-8DDD-FB1D5B6D937C}">
      <dgm:prSet phldrT="[Text]" custT="1"/>
      <dgm:spPr/>
      <dgm:t>
        <a:bodyPr/>
        <a:lstStyle/>
        <a:p>
          <a:r>
            <a:rPr lang="en-US" sz="1100" dirty="0"/>
            <a:t>TW</a:t>
          </a:r>
          <a:endParaRPr lang="vi-VN" sz="1100" dirty="0"/>
        </a:p>
      </dgm:t>
    </dgm:pt>
    <dgm:pt modelId="{49E5DB4A-F8F6-42D4-A935-DDB71CEEFDD3}" type="sibTrans" cxnId="{38CD3753-DFFB-4727-BA11-D9ABF1997934}">
      <dgm:prSet/>
      <dgm:spPr/>
      <dgm:t>
        <a:bodyPr/>
        <a:lstStyle/>
        <a:p>
          <a:endParaRPr lang="vi-VN"/>
        </a:p>
      </dgm:t>
    </dgm:pt>
    <dgm:pt modelId="{66B921D5-A150-4770-AF1A-AFE55624D14E}" type="parTrans" cxnId="{38CD3753-DFFB-4727-BA11-D9ABF1997934}">
      <dgm:prSet/>
      <dgm:spPr/>
      <dgm:t>
        <a:bodyPr/>
        <a:lstStyle/>
        <a:p>
          <a:endParaRPr lang="vi-VN"/>
        </a:p>
      </dgm:t>
    </dgm:pt>
    <dgm:pt modelId="{B7274DA8-871D-4EE4-8F9C-1D6CC0B19FC3}">
      <dgm:prSet phldrT="[Text]" custT="1"/>
      <dgm:spPr/>
      <dgm:t>
        <a:bodyPr/>
        <a:lstStyle/>
        <a:p>
          <a:r>
            <a:rPr lang="en-US" sz="1100"/>
            <a:t>SP </a:t>
          </a:r>
          <a:r>
            <a:rPr lang="en-US" sz="1100" dirty="0" err="1"/>
            <a:t>kế</a:t>
          </a:r>
          <a:r>
            <a:rPr lang="en-US" sz="1100" dirty="0"/>
            <a:t> </a:t>
          </a:r>
          <a:r>
            <a:rPr lang="en-US" sz="1100" dirty="0" err="1"/>
            <a:t>toán</a:t>
          </a:r>
          <a:endParaRPr lang="vi-VN" sz="1100" dirty="0"/>
        </a:p>
      </dgm:t>
    </dgm:pt>
    <dgm:pt modelId="{0A703AC8-A6D3-4314-9849-BB45C7A633AA}" type="sibTrans" cxnId="{53F3AA88-9FE5-4CAC-9B63-EE83404EF41D}">
      <dgm:prSet/>
      <dgm:spPr/>
      <dgm:t>
        <a:bodyPr/>
        <a:lstStyle/>
        <a:p>
          <a:endParaRPr lang="vi-VN"/>
        </a:p>
      </dgm:t>
    </dgm:pt>
    <dgm:pt modelId="{80D80FAC-73DC-4975-A8E4-ED3F4BC9F350}" type="parTrans" cxnId="{53F3AA88-9FE5-4CAC-9B63-EE83404EF41D}">
      <dgm:prSet/>
      <dgm:spPr/>
      <dgm:t>
        <a:bodyPr/>
        <a:lstStyle/>
        <a:p>
          <a:endParaRPr lang="vi-VN"/>
        </a:p>
      </dgm:t>
    </dgm:pt>
    <dgm:pt modelId="{A4514B49-E50A-417C-8BAC-4FD11C9157DA}">
      <dgm:prSet phldrT="[Text]" custT="1"/>
      <dgm:spPr/>
      <dgm:t>
        <a:bodyPr/>
        <a:lstStyle/>
        <a:p>
          <a:r>
            <a:rPr lang="en-US" sz="1100"/>
            <a:t>…</a:t>
          </a:r>
          <a:endParaRPr lang="vi-VN" sz="1100" dirty="0"/>
        </a:p>
      </dgm:t>
    </dgm:pt>
    <dgm:pt modelId="{8CEB5F8F-DFA7-4B85-90A5-668CEA74C5E3}" type="parTrans" cxnId="{2F6D175F-4985-4A26-B03F-C9AEB6C79B75}">
      <dgm:prSet/>
      <dgm:spPr/>
      <dgm:t>
        <a:bodyPr/>
        <a:lstStyle/>
        <a:p>
          <a:endParaRPr lang="en-US"/>
        </a:p>
      </dgm:t>
    </dgm:pt>
    <dgm:pt modelId="{D1D8D131-E2C2-4E54-82A7-A95BBA158FFE}" type="sibTrans" cxnId="{2F6D175F-4985-4A26-B03F-C9AEB6C79B75}">
      <dgm:prSet/>
      <dgm:spPr/>
      <dgm:t>
        <a:bodyPr/>
        <a:lstStyle/>
        <a:p>
          <a:endParaRPr lang="en-US"/>
        </a:p>
      </dgm:t>
    </dgm:pt>
    <dgm:pt modelId="{50D70F1D-7497-4D1F-AADF-846A09A2594E}" type="pres">
      <dgm:prSet presAssocID="{64703905-0D5C-486C-A2B2-42B488BB3530}" presName="mainComposite" presStyleCnt="0">
        <dgm:presLayoutVars>
          <dgm:chPref val="1"/>
          <dgm:dir/>
          <dgm:animOne val="branch"/>
          <dgm:animLvl val="lvl"/>
          <dgm:resizeHandles val="exact"/>
        </dgm:presLayoutVars>
      </dgm:prSet>
      <dgm:spPr/>
    </dgm:pt>
    <dgm:pt modelId="{8E17653A-0926-44A8-83DD-8F74FE48095E}" type="pres">
      <dgm:prSet presAssocID="{64703905-0D5C-486C-A2B2-42B488BB3530}" presName="hierFlow" presStyleCnt="0"/>
      <dgm:spPr/>
    </dgm:pt>
    <dgm:pt modelId="{74044AE4-9F08-43FA-B036-342F5A2F0F64}" type="pres">
      <dgm:prSet presAssocID="{64703905-0D5C-486C-A2B2-42B488BB3530}" presName="hierChild1" presStyleCnt="0">
        <dgm:presLayoutVars>
          <dgm:chPref val="1"/>
          <dgm:animOne val="branch"/>
          <dgm:animLvl val="lvl"/>
        </dgm:presLayoutVars>
      </dgm:prSet>
      <dgm:spPr/>
    </dgm:pt>
    <dgm:pt modelId="{14A2C276-5B63-4CA6-8FE8-E8D0FC7A932B}" type="pres">
      <dgm:prSet presAssocID="{5DEBE6A6-56F9-47FA-AA0B-9C3C9A31F8CD}" presName="Name14" presStyleCnt="0"/>
      <dgm:spPr/>
    </dgm:pt>
    <dgm:pt modelId="{0E56652B-BBED-4172-AD60-779860A3B6F3}" type="pres">
      <dgm:prSet presAssocID="{5DEBE6A6-56F9-47FA-AA0B-9C3C9A31F8CD}" presName="level1Shape" presStyleLbl="node0" presStyleIdx="0" presStyleCnt="1" custScaleX="212989" custScaleY="160595">
        <dgm:presLayoutVars>
          <dgm:chPref val="3"/>
        </dgm:presLayoutVars>
      </dgm:prSet>
      <dgm:spPr/>
    </dgm:pt>
    <dgm:pt modelId="{68EBE510-6B65-42C8-8C9C-73285FB98A71}" type="pres">
      <dgm:prSet presAssocID="{5DEBE6A6-56F9-47FA-AA0B-9C3C9A31F8CD}" presName="hierChild2" presStyleCnt="0"/>
      <dgm:spPr/>
    </dgm:pt>
    <dgm:pt modelId="{0967536B-8A0F-4320-951C-EC194CFB00E0}" type="pres">
      <dgm:prSet presAssocID="{6DDCC591-F586-4440-8E7B-7BD3342F58C8}" presName="Name19" presStyleLbl="parChTrans1D2" presStyleIdx="0" presStyleCnt="5"/>
      <dgm:spPr/>
    </dgm:pt>
    <dgm:pt modelId="{74F45AEB-731B-4001-8760-5EDCA3A94665}" type="pres">
      <dgm:prSet presAssocID="{580907AA-ADCD-49F3-AE9A-4A29E01D1277}" presName="Name21" presStyleCnt="0"/>
      <dgm:spPr/>
    </dgm:pt>
    <dgm:pt modelId="{CDDF69A5-FC05-4099-BAAA-C02FB854CFF6}" type="pres">
      <dgm:prSet presAssocID="{580907AA-ADCD-49F3-AE9A-4A29E01D1277}" presName="level2Shape" presStyleLbl="node2" presStyleIdx="0" presStyleCnt="5"/>
      <dgm:spPr/>
    </dgm:pt>
    <dgm:pt modelId="{9F553EC5-B6DB-480C-864D-023FE4CBEFC9}" type="pres">
      <dgm:prSet presAssocID="{580907AA-ADCD-49F3-AE9A-4A29E01D1277}" presName="hierChild3" presStyleCnt="0"/>
      <dgm:spPr/>
    </dgm:pt>
    <dgm:pt modelId="{E86FA211-9281-4D99-BD12-3124E5D7C961}" type="pres">
      <dgm:prSet presAssocID="{80D80FAC-73DC-4975-A8E4-ED3F4BC9F350}" presName="Name19" presStyleLbl="parChTrans1D2" presStyleIdx="1" presStyleCnt="5"/>
      <dgm:spPr/>
    </dgm:pt>
    <dgm:pt modelId="{B1416051-1802-4ECE-A20E-98BBF3D98DD4}" type="pres">
      <dgm:prSet presAssocID="{B7274DA8-871D-4EE4-8F9C-1D6CC0B19FC3}" presName="Name21" presStyleCnt="0"/>
      <dgm:spPr/>
    </dgm:pt>
    <dgm:pt modelId="{22D2FA40-0914-491F-8270-554D9492AF0A}" type="pres">
      <dgm:prSet presAssocID="{B7274DA8-871D-4EE4-8F9C-1D6CC0B19FC3}" presName="level2Shape" presStyleLbl="node2" presStyleIdx="1" presStyleCnt="5" custScaleX="241876" custScaleY="102919"/>
      <dgm:spPr/>
    </dgm:pt>
    <dgm:pt modelId="{299FFCC1-E2E4-4669-BCD0-0D24AD565620}" type="pres">
      <dgm:prSet presAssocID="{B7274DA8-871D-4EE4-8F9C-1D6CC0B19FC3}" presName="hierChild3" presStyleCnt="0"/>
      <dgm:spPr/>
    </dgm:pt>
    <dgm:pt modelId="{2E60A928-5B95-4EC8-A029-D299A126B2F7}" type="pres">
      <dgm:prSet presAssocID="{581F1543-D3DB-4A5B-8D65-16099927CB65}" presName="Name19" presStyleLbl="parChTrans1D3" presStyleIdx="0" presStyleCnt="6"/>
      <dgm:spPr/>
    </dgm:pt>
    <dgm:pt modelId="{28453231-DB3E-4C92-A873-07A5DBD00B72}" type="pres">
      <dgm:prSet presAssocID="{C44628B6-8621-4BB3-98B0-D6BEF017A200}" presName="Name21" presStyleCnt="0"/>
      <dgm:spPr/>
    </dgm:pt>
    <dgm:pt modelId="{D5673F03-807E-4DB8-87EB-A8CE3EB0313C}" type="pres">
      <dgm:prSet presAssocID="{C44628B6-8621-4BB3-98B0-D6BEF017A200}" presName="level2Shape" presStyleLbl="node3" presStyleIdx="0" presStyleCnt="6"/>
      <dgm:spPr/>
    </dgm:pt>
    <dgm:pt modelId="{B47C50D9-62D5-43A4-A40F-2804B20ACBC4}" type="pres">
      <dgm:prSet presAssocID="{C44628B6-8621-4BB3-98B0-D6BEF017A200}" presName="hierChild3" presStyleCnt="0"/>
      <dgm:spPr/>
    </dgm:pt>
    <dgm:pt modelId="{BB3B4C6F-8E3D-452C-897C-E4A64DB86AF8}" type="pres">
      <dgm:prSet presAssocID="{9028B282-6EBC-424A-ADAB-10EB6BDBDBD9}" presName="Name19" presStyleLbl="parChTrans1D4" presStyleIdx="0" presStyleCnt="12"/>
      <dgm:spPr/>
    </dgm:pt>
    <dgm:pt modelId="{F818973C-EC7B-4B91-AD00-2C21B2EADE9A}" type="pres">
      <dgm:prSet presAssocID="{BDF3CD9F-F597-4C6F-B3E3-C21CC4BD543D}" presName="Name21" presStyleCnt="0"/>
      <dgm:spPr/>
    </dgm:pt>
    <dgm:pt modelId="{738EC96E-14C1-4F1F-B0B8-AC0DDBC44442}" type="pres">
      <dgm:prSet presAssocID="{BDF3CD9F-F597-4C6F-B3E3-C21CC4BD543D}" presName="level2Shape" presStyleLbl="node4" presStyleIdx="0" presStyleCnt="12"/>
      <dgm:spPr/>
    </dgm:pt>
    <dgm:pt modelId="{519ED141-265B-4A1F-AF00-C26EE9454F87}" type="pres">
      <dgm:prSet presAssocID="{BDF3CD9F-F597-4C6F-B3E3-C21CC4BD543D}" presName="hierChild3" presStyleCnt="0"/>
      <dgm:spPr/>
    </dgm:pt>
    <dgm:pt modelId="{324B446C-FEAE-478A-AEBA-1417EAE067A9}" type="pres">
      <dgm:prSet presAssocID="{39C84192-CEE5-4A71-AC70-3020EAC7EA4D}" presName="Name19" presStyleLbl="parChTrans1D4" presStyleIdx="1" presStyleCnt="12"/>
      <dgm:spPr/>
    </dgm:pt>
    <dgm:pt modelId="{22473E95-07A3-4BB0-8CC2-BB50B6F38258}" type="pres">
      <dgm:prSet presAssocID="{AFA74711-B6CA-4EF5-9DC3-B3986B13FEE3}" presName="Name21" presStyleCnt="0"/>
      <dgm:spPr/>
    </dgm:pt>
    <dgm:pt modelId="{BF03052C-4D32-4C30-BE76-514A8046F1DF}" type="pres">
      <dgm:prSet presAssocID="{AFA74711-B6CA-4EF5-9DC3-B3986B13FEE3}" presName="level2Shape" presStyleLbl="node4" presStyleIdx="1" presStyleCnt="12"/>
      <dgm:spPr/>
    </dgm:pt>
    <dgm:pt modelId="{A47560EB-B185-4AE9-A8DD-B6A3C88885A8}" type="pres">
      <dgm:prSet presAssocID="{AFA74711-B6CA-4EF5-9DC3-B3986B13FEE3}" presName="hierChild3" presStyleCnt="0"/>
      <dgm:spPr/>
    </dgm:pt>
    <dgm:pt modelId="{AE39A05E-F27E-42DC-AD83-3779ED5F13B0}" type="pres">
      <dgm:prSet presAssocID="{8812A285-F4AE-4DD6-B8A6-83C41A2354F5}" presName="Name19" presStyleLbl="parChTrans1D3" presStyleIdx="1" presStyleCnt="6"/>
      <dgm:spPr/>
    </dgm:pt>
    <dgm:pt modelId="{7CFA0D38-8B6C-4D59-B666-FE84C3D82782}" type="pres">
      <dgm:prSet presAssocID="{9DCEDA45-AF32-47EE-B1B6-3ABDCDDFD6EF}" presName="Name21" presStyleCnt="0"/>
      <dgm:spPr/>
    </dgm:pt>
    <dgm:pt modelId="{4C684BBA-A361-45B8-8C28-0D2D8AE01F93}" type="pres">
      <dgm:prSet presAssocID="{9DCEDA45-AF32-47EE-B1B6-3ABDCDDFD6EF}" presName="level2Shape" presStyleLbl="node3" presStyleIdx="1" presStyleCnt="6"/>
      <dgm:spPr/>
    </dgm:pt>
    <dgm:pt modelId="{8C3A256C-0BA4-4206-AF20-E72B13E30E08}" type="pres">
      <dgm:prSet presAssocID="{9DCEDA45-AF32-47EE-B1B6-3ABDCDDFD6EF}" presName="hierChild3" presStyleCnt="0"/>
      <dgm:spPr/>
    </dgm:pt>
    <dgm:pt modelId="{68EA43FB-FF49-4CFB-BBFB-FB4176C658BC}" type="pres">
      <dgm:prSet presAssocID="{53446DC4-5D7F-4ECE-B2D5-68E6254C4EA3}" presName="Name19" presStyleLbl="parChTrans1D4" presStyleIdx="2" presStyleCnt="12"/>
      <dgm:spPr/>
    </dgm:pt>
    <dgm:pt modelId="{3538E958-BBDE-4AE9-BF31-B97F3F3B3D92}" type="pres">
      <dgm:prSet presAssocID="{58562276-AB78-429A-BF4C-6E8F3CD82AEC}" presName="Name21" presStyleCnt="0"/>
      <dgm:spPr/>
    </dgm:pt>
    <dgm:pt modelId="{59EDDC74-9104-45F3-AD39-E92FC0B49DE0}" type="pres">
      <dgm:prSet presAssocID="{58562276-AB78-429A-BF4C-6E8F3CD82AEC}" presName="level2Shape" presStyleLbl="node4" presStyleIdx="2" presStyleCnt="12"/>
      <dgm:spPr/>
    </dgm:pt>
    <dgm:pt modelId="{48F5F715-F569-4406-AF9B-4725991AEE5B}" type="pres">
      <dgm:prSet presAssocID="{58562276-AB78-429A-BF4C-6E8F3CD82AEC}" presName="hierChild3" presStyleCnt="0"/>
      <dgm:spPr/>
    </dgm:pt>
    <dgm:pt modelId="{3076D90D-1281-48F0-9B09-4F577EACFD15}" type="pres">
      <dgm:prSet presAssocID="{E5F666D1-77AF-40F5-A8CE-A5C2630B8C6D}" presName="Name19" presStyleLbl="parChTrans1D4" presStyleIdx="3" presStyleCnt="12"/>
      <dgm:spPr/>
    </dgm:pt>
    <dgm:pt modelId="{5D25F525-3A06-47EB-BA4B-42A2E1253683}" type="pres">
      <dgm:prSet presAssocID="{37C23C92-34F7-4BA9-9F61-E94CA786E1A2}" presName="Name21" presStyleCnt="0"/>
      <dgm:spPr/>
    </dgm:pt>
    <dgm:pt modelId="{47BB899E-0F85-46F9-BD37-C1FDCA4CC1B9}" type="pres">
      <dgm:prSet presAssocID="{37C23C92-34F7-4BA9-9F61-E94CA786E1A2}" presName="level2Shape" presStyleLbl="node4" presStyleIdx="3" presStyleCnt="12"/>
      <dgm:spPr/>
    </dgm:pt>
    <dgm:pt modelId="{420FAE4E-4DB7-473D-BC6D-D6A62D477F84}" type="pres">
      <dgm:prSet presAssocID="{37C23C92-34F7-4BA9-9F61-E94CA786E1A2}" presName="hierChild3" presStyleCnt="0"/>
      <dgm:spPr/>
    </dgm:pt>
    <dgm:pt modelId="{8BD7D67B-B488-453A-BF1F-43A1F4FF201D}" type="pres">
      <dgm:prSet presAssocID="{ECCBB694-9081-4F33-BAE0-CF2958A81503}" presName="Name19" presStyleLbl="parChTrans1D2" presStyleIdx="2" presStyleCnt="5"/>
      <dgm:spPr/>
    </dgm:pt>
    <dgm:pt modelId="{187B03D3-8365-4635-B473-C1BDEAB76508}" type="pres">
      <dgm:prSet presAssocID="{065D197D-EA39-4C2A-8C72-A8172AF387AB}" presName="Name21" presStyleCnt="0"/>
      <dgm:spPr/>
    </dgm:pt>
    <dgm:pt modelId="{E5B4D1B2-BF07-4485-8C06-3F0B89CB73E4}" type="pres">
      <dgm:prSet presAssocID="{065D197D-EA39-4C2A-8C72-A8172AF387AB}" presName="level2Shape" presStyleLbl="node2" presStyleIdx="2" presStyleCnt="5" custScaleX="211228" custScaleY="99721"/>
      <dgm:spPr/>
    </dgm:pt>
    <dgm:pt modelId="{B1EE4D07-950A-417A-B9C5-81B1B6BE852F}" type="pres">
      <dgm:prSet presAssocID="{065D197D-EA39-4C2A-8C72-A8172AF387AB}" presName="hierChild3" presStyleCnt="0"/>
      <dgm:spPr/>
    </dgm:pt>
    <dgm:pt modelId="{EF1855AA-7503-4DBB-B151-2288B92C30AC}" type="pres">
      <dgm:prSet presAssocID="{89B9F339-4E22-404C-A4BF-4DB4713F983D}" presName="Name19" presStyleLbl="parChTrans1D3" presStyleIdx="2" presStyleCnt="6"/>
      <dgm:spPr/>
    </dgm:pt>
    <dgm:pt modelId="{85E1EB68-16E3-4F62-AA5A-5FD836F2975B}" type="pres">
      <dgm:prSet presAssocID="{C3C37883-341E-4C58-83EB-F0EB869D5E77}" presName="Name21" presStyleCnt="0"/>
      <dgm:spPr/>
    </dgm:pt>
    <dgm:pt modelId="{418C87F0-93D9-49BC-BE5D-A9EF2DB2118A}" type="pres">
      <dgm:prSet presAssocID="{C3C37883-341E-4C58-83EB-F0EB869D5E77}" presName="level2Shape" presStyleLbl="node3" presStyleIdx="2" presStyleCnt="6"/>
      <dgm:spPr/>
    </dgm:pt>
    <dgm:pt modelId="{500D8A35-830C-44F9-8303-F95151BEAE6F}" type="pres">
      <dgm:prSet presAssocID="{C3C37883-341E-4C58-83EB-F0EB869D5E77}" presName="hierChild3" presStyleCnt="0"/>
      <dgm:spPr/>
    </dgm:pt>
    <dgm:pt modelId="{B5E6B495-5B17-4E31-A366-13BF97C87D7F}" type="pres">
      <dgm:prSet presAssocID="{CD854DE1-BBA7-487A-9AD1-FA5B1856D7F0}" presName="Name19" presStyleLbl="parChTrans1D4" presStyleIdx="4" presStyleCnt="12"/>
      <dgm:spPr/>
    </dgm:pt>
    <dgm:pt modelId="{6B680560-2E65-4B82-BB07-729A66EE246A}" type="pres">
      <dgm:prSet presAssocID="{546F188F-DF75-40DD-ACA1-9EC1B3E8603E}" presName="Name21" presStyleCnt="0"/>
      <dgm:spPr/>
    </dgm:pt>
    <dgm:pt modelId="{92E36AA7-761B-4AD2-8783-6CB06B3E2F37}" type="pres">
      <dgm:prSet presAssocID="{546F188F-DF75-40DD-ACA1-9EC1B3E8603E}" presName="level2Shape" presStyleLbl="node4" presStyleIdx="4" presStyleCnt="12"/>
      <dgm:spPr/>
    </dgm:pt>
    <dgm:pt modelId="{D5540FB6-4232-4548-BBA2-84A44DF4C556}" type="pres">
      <dgm:prSet presAssocID="{546F188F-DF75-40DD-ACA1-9EC1B3E8603E}" presName="hierChild3" presStyleCnt="0"/>
      <dgm:spPr/>
    </dgm:pt>
    <dgm:pt modelId="{231F29A9-F2AA-43F3-844A-ADAC3C990B7F}" type="pres">
      <dgm:prSet presAssocID="{C6B07619-4EF7-48DA-8A89-64308B94F947}" presName="Name19" presStyleLbl="parChTrans1D4" presStyleIdx="5" presStyleCnt="12"/>
      <dgm:spPr/>
    </dgm:pt>
    <dgm:pt modelId="{64452CE4-53CA-4485-A856-49A554354868}" type="pres">
      <dgm:prSet presAssocID="{1CB80BAC-604B-47EB-8755-499499523C6D}" presName="Name21" presStyleCnt="0"/>
      <dgm:spPr/>
    </dgm:pt>
    <dgm:pt modelId="{532859AA-F11F-45DC-904C-0079B993410D}" type="pres">
      <dgm:prSet presAssocID="{1CB80BAC-604B-47EB-8755-499499523C6D}" presName="level2Shape" presStyleLbl="node4" presStyleIdx="5" presStyleCnt="12"/>
      <dgm:spPr/>
    </dgm:pt>
    <dgm:pt modelId="{289765BC-5E1C-4CBC-A0FF-A3D8DB28B078}" type="pres">
      <dgm:prSet presAssocID="{1CB80BAC-604B-47EB-8755-499499523C6D}" presName="hierChild3" presStyleCnt="0"/>
      <dgm:spPr/>
    </dgm:pt>
    <dgm:pt modelId="{983DBB5B-727F-4BFB-9412-B05E82176A62}" type="pres">
      <dgm:prSet presAssocID="{12EEDD0A-5C1A-459D-BE4B-52AAD350D308}" presName="Name19" presStyleLbl="parChTrans1D3" presStyleIdx="3" presStyleCnt="6"/>
      <dgm:spPr/>
    </dgm:pt>
    <dgm:pt modelId="{050B384F-6C72-4490-8696-0ABF9C20B5A6}" type="pres">
      <dgm:prSet presAssocID="{F8CFC80A-7F7F-45A3-BC02-C59D36B75F41}" presName="Name21" presStyleCnt="0"/>
      <dgm:spPr/>
    </dgm:pt>
    <dgm:pt modelId="{86B90985-4717-4A07-9405-731147B22B90}" type="pres">
      <dgm:prSet presAssocID="{F8CFC80A-7F7F-45A3-BC02-C59D36B75F41}" presName="level2Shape" presStyleLbl="node3" presStyleIdx="3" presStyleCnt="6"/>
      <dgm:spPr/>
    </dgm:pt>
    <dgm:pt modelId="{6C5E14EE-1844-49D2-B8D0-5EB12649B24B}" type="pres">
      <dgm:prSet presAssocID="{F8CFC80A-7F7F-45A3-BC02-C59D36B75F41}" presName="hierChild3" presStyleCnt="0"/>
      <dgm:spPr/>
    </dgm:pt>
    <dgm:pt modelId="{1A4802A2-5CF9-4272-A71E-634DEACD547D}" type="pres">
      <dgm:prSet presAssocID="{1050D1AC-1EC8-448E-84CF-17118F0D55C2}" presName="Name19" presStyleLbl="parChTrans1D4" presStyleIdx="6" presStyleCnt="12"/>
      <dgm:spPr/>
    </dgm:pt>
    <dgm:pt modelId="{029DDB19-0F20-4779-845C-51D590EBF12B}" type="pres">
      <dgm:prSet presAssocID="{4FC26EB4-EEFA-40D6-B109-C6C87E3D8752}" presName="Name21" presStyleCnt="0"/>
      <dgm:spPr/>
    </dgm:pt>
    <dgm:pt modelId="{CC7E380B-A94B-40AC-89FF-E6F896ADCE54}" type="pres">
      <dgm:prSet presAssocID="{4FC26EB4-EEFA-40D6-B109-C6C87E3D8752}" presName="level2Shape" presStyleLbl="node4" presStyleIdx="6" presStyleCnt="12"/>
      <dgm:spPr/>
    </dgm:pt>
    <dgm:pt modelId="{B577C15F-F754-499D-BD6F-71B2DE7FD442}" type="pres">
      <dgm:prSet presAssocID="{4FC26EB4-EEFA-40D6-B109-C6C87E3D8752}" presName="hierChild3" presStyleCnt="0"/>
      <dgm:spPr/>
    </dgm:pt>
    <dgm:pt modelId="{02017684-294D-4DE1-9740-1B1C39CC0297}" type="pres">
      <dgm:prSet presAssocID="{28A5A907-C823-484D-B527-50B377481302}" presName="Name19" presStyleLbl="parChTrans1D4" presStyleIdx="7" presStyleCnt="12"/>
      <dgm:spPr/>
    </dgm:pt>
    <dgm:pt modelId="{27427AC5-943F-4D59-85FD-C6EC23F861E9}" type="pres">
      <dgm:prSet presAssocID="{E7107749-9840-4343-ABA9-2E1244D9549D}" presName="Name21" presStyleCnt="0"/>
      <dgm:spPr/>
    </dgm:pt>
    <dgm:pt modelId="{C17FDA69-CE04-4950-AD29-8972BF2216B7}" type="pres">
      <dgm:prSet presAssocID="{E7107749-9840-4343-ABA9-2E1244D9549D}" presName="level2Shape" presStyleLbl="node4" presStyleIdx="7" presStyleCnt="12"/>
      <dgm:spPr/>
    </dgm:pt>
    <dgm:pt modelId="{BAB06A32-74A1-48ED-8DD3-3260370A515C}" type="pres">
      <dgm:prSet presAssocID="{E7107749-9840-4343-ABA9-2E1244D9549D}" presName="hierChild3" presStyleCnt="0"/>
      <dgm:spPr/>
    </dgm:pt>
    <dgm:pt modelId="{95B48B7C-F234-4E48-92B3-C083865CDCE8}" type="pres">
      <dgm:prSet presAssocID="{5D2DE6E0-2012-4FF9-9F5C-21B831C4316F}" presName="Name19" presStyleLbl="parChTrans1D2" presStyleIdx="3" presStyleCnt="5"/>
      <dgm:spPr/>
    </dgm:pt>
    <dgm:pt modelId="{51297BF2-170B-42E6-8CF2-515651189ACC}" type="pres">
      <dgm:prSet presAssocID="{724E201F-2CC8-4BE3-A881-72ACEF3E9481}" presName="Name21" presStyleCnt="0"/>
      <dgm:spPr/>
    </dgm:pt>
    <dgm:pt modelId="{F7ED28BD-434B-4478-9F71-5B3743618DCD}" type="pres">
      <dgm:prSet presAssocID="{724E201F-2CC8-4BE3-A881-72ACEF3E9481}" presName="level2Shape" presStyleLbl="node2" presStyleIdx="3" presStyleCnt="5" custScaleX="231459" custScaleY="85709"/>
      <dgm:spPr/>
    </dgm:pt>
    <dgm:pt modelId="{0656276E-EC6D-45DE-9399-D2F5B284BAC6}" type="pres">
      <dgm:prSet presAssocID="{724E201F-2CC8-4BE3-A881-72ACEF3E9481}" presName="hierChild3" presStyleCnt="0"/>
      <dgm:spPr/>
    </dgm:pt>
    <dgm:pt modelId="{EB2DD307-CF99-464F-9DE7-65828A137178}" type="pres">
      <dgm:prSet presAssocID="{77DCC264-CFA9-4D91-8980-D5CB151FE6D5}" presName="Name19" presStyleLbl="parChTrans1D3" presStyleIdx="4" presStyleCnt="6"/>
      <dgm:spPr/>
    </dgm:pt>
    <dgm:pt modelId="{5F3F8FFC-3881-4691-B830-40AA93C09334}" type="pres">
      <dgm:prSet presAssocID="{0B4A33A3-CB9F-46E2-AA20-03441C870CED}" presName="Name21" presStyleCnt="0"/>
      <dgm:spPr/>
    </dgm:pt>
    <dgm:pt modelId="{E9651B40-11D8-4EB7-AD31-543264195457}" type="pres">
      <dgm:prSet presAssocID="{0B4A33A3-CB9F-46E2-AA20-03441C870CED}" presName="level2Shape" presStyleLbl="node3" presStyleIdx="4" presStyleCnt="6"/>
      <dgm:spPr/>
    </dgm:pt>
    <dgm:pt modelId="{E9BA6F66-1E12-404E-B0AC-D846C2B57CE9}" type="pres">
      <dgm:prSet presAssocID="{0B4A33A3-CB9F-46E2-AA20-03441C870CED}" presName="hierChild3" presStyleCnt="0"/>
      <dgm:spPr/>
    </dgm:pt>
    <dgm:pt modelId="{B8E8BCB6-AE33-41A8-BBF5-C795452928B0}" type="pres">
      <dgm:prSet presAssocID="{C84D506E-D566-4A30-A5A7-EA89D4CA10C1}" presName="Name19" presStyleLbl="parChTrans1D4" presStyleIdx="8" presStyleCnt="12"/>
      <dgm:spPr/>
    </dgm:pt>
    <dgm:pt modelId="{BEDD8810-D52A-4194-9EFF-9E308D774E19}" type="pres">
      <dgm:prSet presAssocID="{5AEEAC39-7678-4B66-8D6A-9F989952CC0F}" presName="Name21" presStyleCnt="0"/>
      <dgm:spPr/>
    </dgm:pt>
    <dgm:pt modelId="{4FA1BB4E-CBAE-4BB6-BB4F-A3863742E978}" type="pres">
      <dgm:prSet presAssocID="{5AEEAC39-7678-4B66-8D6A-9F989952CC0F}" presName="level2Shape" presStyleLbl="node4" presStyleIdx="8" presStyleCnt="12"/>
      <dgm:spPr/>
    </dgm:pt>
    <dgm:pt modelId="{1108C501-CF99-46F0-B116-733FCFFFC00A}" type="pres">
      <dgm:prSet presAssocID="{5AEEAC39-7678-4B66-8D6A-9F989952CC0F}" presName="hierChild3" presStyleCnt="0"/>
      <dgm:spPr/>
    </dgm:pt>
    <dgm:pt modelId="{270C8935-C29A-47C4-B452-7A0A6AF80B4B}" type="pres">
      <dgm:prSet presAssocID="{6E69998E-222E-45C6-BD53-9BF89DBAFE12}" presName="Name19" presStyleLbl="parChTrans1D4" presStyleIdx="9" presStyleCnt="12"/>
      <dgm:spPr/>
    </dgm:pt>
    <dgm:pt modelId="{1A46C6DA-1E77-48BD-BF29-9DB1DF59052D}" type="pres">
      <dgm:prSet presAssocID="{327F1F88-46DB-43D9-8ABF-AB7EEE372D0F}" presName="Name21" presStyleCnt="0"/>
      <dgm:spPr/>
    </dgm:pt>
    <dgm:pt modelId="{411CD5AB-AC25-4730-9139-B2662FE427D4}" type="pres">
      <dgm:prSet presAssocID="{327F1F88-46DB-43D9-8ABF-AB7EEE372D0F}" presName="level2Shape" presStyleLbl="node4" presStyleIdx="9" presStyleCnt="12"/>
      <dgm:spPr/>
    </dgm:pt>
    <dgm:pt modelId="{817FFF01-89D0-41AF-93F4-9066F132251A}" type="pres">
      <dgm:prSet presAssocID="{327F1F88-46DB-43D9-8ABF-AB7EEE372D0F}" presName="hierChild3" presStyleCnt="0"/>
      <dgm:spPr/>
    </dgm:pt>
    <dgm:pt modelId="{A9A72CCE-DAF1-4975-9601-F37930645332}" type="pres">
      <dgm:prSet presAssocID="{E38D9999-807E-45B9-9B2E-8DD147480718}" presName="Name19" presStyleLbl="parChTrans1D3" presStyleIdx="5" presStyleCnt="6"/>
      <dgm:spPr/>
    </dgm:pt>
    <dgm:pt modelId="{3E1FF599-D92F-4F54-A28B-F544174A997D}" type="pres">
      <dgm:prSet presAssocID="{98DEB5D0-407B-4DDD-8750-8F6C1DCCA01D}" presName="Name21" presStyleCnt="0"/>
      <dgm:spPr/>
    </dgm:pt>
    <dgm:pt modelId="{A831DD47-EC4D-4823-B4F5-55D81D84F400}" type="pres">
      <dgm:prSet presAssocID="{98DEB5D0-407B-4DDD-8750-8F6C1DCCA01D}" presName="level2Shape" presStyleLbl="node3" presStyleIdx="5" presStyleCnt="6"/>
      <dgm:spPr/>
    </dgm:pt>
    <dgm:pt modelId="{35C4FA89-AFD4-499A-BBF7-6EECD6002F1A}" type="pres">
      <dgm:prSet presAssocID="{98DEB5D0-407B-4DDD-8750-8F6C1DCCA01D}" presName="hierChild3" presStyleCnt="0"/>
      <dgm:spPr/>
    </dgm:pt>
    <dgm:pt modelId="{4B778151-AC77-435E-9FD6-474C25F95462}" type="pres">
      <dgm:prSet presAssocID="{DDDD1C2D-0822-4664-B57F-91119FC79589}" presName="Name19" presStyleLbl="parChTrans1D4" presStyleIdx="10" presStyleCnt="12"/>
      <dgm:spPr/>
    </dgm:pt>
    <dgm:pt modelId="{BE85D0CA-FAED-400F-A872-3DAE290FD078}" type="pres">
      <dgm:prSet presAssocID="{4BCE5823-877C-46C1-A5E8-0F03BF5E5828}" presName="Name21" presStyleCnt="0"/>
      <dgm:spPr/>
    </dgm:pt>
    <dgm:pt modelId="{8AD410E2-B65B-4CEC-80BD-B73E6092796A}" type="pres">
      <dgm:prSet presAssocID="{4BCE5823-877C-46C1-A5E8-0F03BF5E5828}" presName="level2Shape" presStyleLbl="node4" presStyleIdx="10" presStyleCnt="12"/>
      <dgm:spPr/>
    </dgm:pt>
    <dgm:pt modelId="{B3381FE3-3EEA-4671-A20B-5888066B3E1F}" type="pres">
      <dgm:prSet presAssocID="{4BCE5823-877C-46C1-A5E8-0F03BF5E5828}" presName="hierChild3" presStyleCnt="0"/>
      <dgm:spPr/>
    </dgm:pt>
    <dgm:pt modelId="{BEDA3DD5-9857-44C9-A42B-8F12AB7D2001}" type="pres">
      <dgm:prSet presAssocID="{66B921D5-A150-4770-AF1A-AFE55624D14E}" presName="Name19" presStyleLbl="parChTrans1D4" presStyleIdx="11" presStyleCnt="12"/>
      <dgm:spPr/>
    </dgm:pt>
    <dgm:pt modelId="{4011EDDF-B01A-4D31-A519-7B1D86A22A9F}" type="pres">
      <dgm:prSet presAssocID="{BD8B4BB4-E912-4365-8DDD-FB1D5B6D937C}" presName="Name21" presStyleCnt="0"/>
      <dgm:spPr/>
    </dgm:pt>
    <dgm:pt modelId="{A99B3E31-7B10-4E43-98E5-96658EF4CDE8}" type="pres">
      <dgm:prSet presAssocID="{BD8B4BB4-E912-4365-8DDD-FB1D5B6D937C}" presName="level2Shape" presStyleLbl="node4" presStyleIdx="11" presStyleCnt="12"/>
      <dgm:spPr/>
    </dgm:pt>
    <dgm:pt modelId="{8A190FAE-CF54-4CAA-9012-935A3A7C6569}" type="pres">
      <dgm:prSet presAssocID="{BD8B4BB4-E912-4365-8DDD-FB1D5B6D937C}" presName="hierChild3" presStyleCnt="0"/>
      <dgm:spPr/>
    </dgm:pt>
    <dgm:pt modelId="{078E8B3B-5DBA-487D-98C8-F1F3070189FE}" type="pres">
      <dgm:prSet presAssocID="{8CEB5F8F-DFA7-4B85-90A5-668CEA74C5E3}" presName="Name19" presStyleLbl="parChTrans1D2" presStyleIdx="4" presStyleCnt="5"/>
      <dgm:spPr/>
    </dgm:pt>
    <dgm:pt modelId="{9E4C415A-BCDE-4822-A12E-DD3E2C771ADB}" type="pres">
      <dgm:prSet presAssocID="{A4514B49-E50A-417C-8BAC-4FD11C9157DA}" presName="Name21" presStyleCnt="0"/>
      <dgm:spPr/>
    </dgm:pt>
    <dgm:pt modelId="{160EE10D-B371-4857-8364-9BF6006034A5}" type="pres">
      <dgm:prSet presAssocID="{A4514B49-E50A-417C-8BAC-4FD11C9157DA}" presName="level2Shape" presStyleLbl="node2" presStyleIdx="4" presStyleCnt="5"/>
      <dgm:spPr/>
    </dgm:pt>
    <dgm:pt modelId="{75050941-3478-479E-890A-549672B4EC80}" type="pres">
      <dgm:prSet presAssocID="{A4514B49-E50A-417C-8BAC-4FD11C9157DA}" presName="hierChild3" presStyleCnt="0"/>
      <dgm:spPr/>
    </dgm:pt>
    <dgm:pt modelId="{AC6191BF-CB1D-4958-AB65-C58A41FC9A6B}" type="pres">
      <dgm:prSet presAssocID="{64703905-0D5C-486C-A2B2-42B488BB3530}" presName="bgShapesFlow" presStyleCnt="0"/>
      <dgm:spPr/>
    </dgm:pt>
  </dgm:ptLst>
  <dgm:cxnLst>
    <dgm:cxn modelId="{E2DC5304-C369-4761-8449-BC5442FDEED9}" type="presOf" srcId="{BD8B4BB4-E912-4365-8DDD-FB1D5B6D937C}" destId="{A99B3E31-7B10-4E43-98E5-96658EF4CDE8}" srcOrd="0" destOrd="0" presId="urn:microsoft.com/office/officeart/2005/8/layout/hierarchy6"/>
    <dgm:cxn modelId="{473F7105-86DC-4E15-9C2F-0320C2B4D03D}" type="presOf" srcId="{89B9F339-4E22-404C-A4BF-4DB4713F983D}" destId="{EF1855AA-7503-4DBB-B151-2288B92C30AC}" srcOrd="0" destOrd="0" presId="urn:microsoft.com/office/officeart/2005/8/layout/hierarchy6"/>
    <dgm:cxn modelId="{EAE2BA09-65D6-4BE1-B497-9232D9359FBD}" type="presOf" srcId="{1050D1AC-1EC8-448E-84CF-17118F0D55C2}" destId="{1A4802A2-5CF9-4272-A71E-634DEACD547D}" srcOrd="0" destOrd="0" presId="urn:microsoft.com/office/officeart/2005/8/layout/hierarchy6"/>
    <dgm:cxn modelId="{4B93C215-8E42-4857-B222-9988C3924DDD}" type="presOf" srcId="{A4514B49-E50A-417C-8BAC-4FD11C9157DA}" destId="{160EE10D-B371-4857-8364-9BF6006034A5}" srcOrd="0" destOrd="0" presId="urn:microsoft.com/office/officeart/2005/8/layout/hierarchy6"/>
    <dgm:cxn modelId="{4DA7F815-0687-4CA4-A169-6AF87CF210E4}" type="presOf" srcId="{CD854DE1-BBA7-487A-9AD1-FA5B1856D7F0}" destId="{B5E6B495-5B17-4E31-A366-13BF97C87D7F}" srcOrd="0" destOrd="0" presId="urn:microsoft.com/office/officeart/2005/8/layout/hierarchy6"/>
    <dgm:cxn modelId="{56A03617-03F5-4B70-9660-D4354EB6BEF1}" type="presOf" srcId="{5AEEAC39-7678-4B66-8D6A-9F989952CC0F}" destId="{4FA1BB4E-CBAE-4BB6-BB4F-A3863742E978}" srcOrd="0" destOrd="0" presId="urn:microsoft.com/office/officeart/2005/8/layout/hierarchy6"/>
    <dgm:cxn modelId="{240D691C-54A7-4A01-B20B-077157E55E71}" type="presOf" srcId="{1CB80BAC-604B-47EB-8755-499499523C6D}" destId="{532859AA-F11F-45DC-904C-0079B993410D}" srcOrd="0" destOrd="0" presId="urn:microsoft.com/office/officeart/2005/8/layout/hierarchy6"/>
    <dgm:cxn modelId="{FC331D1F-DD02-4AF6-825E-D7A012331160}" type="presOf" srcId="{9028B282-6EBC-424A-ADAB-10EB6BDBDBD9}" destId="{BB3B4C6F-8E3D-452C-897C-E4A64DB86AF8}" srcOrd="0" destOrd="0" presId="urn:microsoft.com/office/officeart/2005/8/layout/hierarchy6"/>
    <dgm:cxn modelId="{D6E1FC1F-A19A-490A-AE4C-57262F1DC0CB}" srcId="{C44628B6-8621-4BB3-98B0-D6BEF017A200}" destId="{AFA74711-B6CA-4EF5-9DC3-B3986B13FEE3}" srcOrd="1" destOrd="0" parTransId="{39C84192-CEE5-4A71-AC70-3020EAC7EA4D}" sibTransId="{13C94239-5877-4C7E-B8E0-C63DE2558493}"/>
    <dgm:cxn modelId="{55EE7821-4931-4E1D-9CD5-7076A46CF21C}" type="presOf" srcId="{AFA74711-B6CA-4EF5-9DC3-B3986B13FEE3}" destId="{BF03052C-4D32-4C30-BE76-514A8046F1DF}" srcOrd="0" destOrd="0" presId="urn:microsoft.com/office/officeart/2005/8/layout/hierarchy6"/>
    <dgm:cxn modelId="{848BDE25-CB8F-4AB2-8911-54B5FE47CC14}" type="presOf" srcId="{5D2DE6E0-2012-4FF9-9F5C-21B831C4316F}" destId="{95B48B7C-F234-4E48-92B3-C083865CDCE8}" srcOrd="0" destOrd="0" presId="urn:microsoft.com/office/officeart/2005/8/layout/hierarchy6"/>
    <dgm:cxn modelId="{4BC42227-4E68-4D66-A2D6-6B0FFFB524BA}" type="presOf" srcId="{E7107749-9840-4343-ABA9-2E1244D9549D}" destId="{C17FDA69-CE04-4950-AD29-8972BF2216B7}" srcOrd="0" destOrd="0" presId="urn:microsoft.com/office/officeart/2005/8/layout/hierarchy6"/>
    <dgm:cxn modelId="{7FC25F29-078E-49C5-90E8-3509A1C8B76A}" srcId="{5DEBE6A6-56F9-47FA-AA0B-9C3C9A31F8CD}" destId="{065D197D-EA39-4C2A-8C72-A8172AF387AB}" srcOrd="2" destOrd="0" parTransId="{ECCBB694-9081-4F33-BAE0-CF2958A81503}" sibTransId="{B7DB006E-7162-47C4-9FA6-EA02E544574E}"/>
    <dgm:cxn modelId="{F8377F34-4268-4714-BD57-57F24D925ECF}" type="presOf" srcId="{58562276-AB78-429A-BF4C-6E8F3CD82AEC}" destId="{59EDDC74-9104-45F3-AD39-E92FC0B49DE0}" srcOrd="0" destOrd="0" presId="urn:microsoft.com/office/officeart/2005/8/layout/hierarchy6"/>
    <dgm:cxn modelId="{E29D8E34-527F-4DC2-9681-33A9AB45C53D}" srcId="{0B4A33A3-CB9F-46E2-AA20-03441C870CED}" destId="{327F1F88-46DB-43D9-8ABF-AB7EEE372D0F}" srcOrd="1" destOrd="0" parTransId="{6E69998E-222E-45C6-BD53-9BF89DBAFE12}" sibTransId="{827DE2B8-FB6A-4C99-84D8-09EEC794B0A1}"/>
    <dgm:cxn modelId="{451FCE35-EEF9-438D-A1A3-BE0ACE06E51D}" type="presOf" srcId="{5DEBE6A6-56F9-47FA-AA0B-9C3C9A31F8CD}" destId="{0E56652B-BBED-4172-AD60-779860A3B6F3}" srcOrd="0" destOrd="0" presId="urn:microsoft.com/office/officeart/2005/8/layout/hierarchy6"/>
    <dgm:cxn modelId="{E939A73B-6947-45B2-BBCC-016FA7A69129}" type="presOf" srcId="{8CEB5F8F-DFA7-4B85-90A5-668CEA74C5E3}" destId="{078E8B3B-5DBA-487D-98C8-F1F3070189FE}" srcOrd="0" destOrd="0" presId="urn:microsoft.com/office/officeart/2005/8/layout/hierarchy6"/>
    <dgm:cxn modelId="{7382B147-7062-4025-B0B1-451CDC16E619}" type="presOf" srcId="{39C84192-CEE5-4A71-AC70-3020EAC7EA4D}" destId="{324B446C-FEAE-478A-AEBA-1417EAE067A9}" srcOrd="0" destOrd="0" presId="urn:microsoft.com/office/officeart/2005/8/layout/hierarchy6"/>
    <dgm:cxn modelId="{9851C449-4D4E-4630-ABFF-9DB2FED1669D}" srcId="{64703905-0D5C-486C-A2B2-42B488BB3530}" destId="{5DEBE6A6-56F9-47FA-AA0B-9C3C9A31F8CD}" srcOrd="0" destOrd="0" parTransId="{8D9CCC65-D47C-4BCC-B255-814783C4275E}" sibTransId="{D0AA11E3-1B70-42EF-990D-9C55479E2648}"/>
    <dgm:cxn modelId="{FA43274C-B82D-48D0-8F84-656BEAE570E7}" type="presOf" srcId="{0B4A33A3-CB9F-46E2-AA20-03441C870CED}" destId="{E9651B40-11D8-4EB7-AD31-543264195457}" srcOrd="0" destOrd="0" presId="urn:microsoft.com/office/officeart/2005/8/layout/hierarchy6"/>
    <dgm:cxn modelId="{4607C851-C26A-42B5-A1E5-BE5FA2A26447}" type="presOf" srcId="{065D197D-EA39-4C2A-8C72-A8172AF387AB}" destId="{E5B4D1B2-BF07-4485-8C06-3F0B89CB73E4}" srcOrd="0" destOrd="0" presId="urn:microsoft.com/office/officeart/2005/8/layout/hierarchy6"/>
    <dgm:cxn modelId="{38CD3753-DFFB-4727-BA11-D9ABF1997934}" srcId="{98DEB5D0-407B-4DDD-8750-8F6C1DCCA01D}" destId="{BD8B4BB4-E912-4365-8DDD-FB1D5B6D937C}" srcOrd="1" destOrd="0" parTransId="{66B921D5-A150-4770-AF1A-AFE55624D14E}" sibTransId="{49E5DB4A-F8F6-42D4-A935-DDB71CEEFDD3}"/>
    <dgm:cxn modelId="{B8EF4E56-FC96-4ECA-AC85-D5CF9F06933F}" type="presOf" srcId="{4BCE5823-877C-46C1-A5E8-0F03BF5E5828}" destId="{8AD410E2-B65B-4CEC-80BD-B73E6092796A}" srcOrd="0" destOrd="0" presId="urn:microsoft.com/office/officeart/2005/8/layout/hierarchy6"/>
    <dgm:cxn modelId="{2F6D175F-4985-4A26-B03F-C9AEB6C79B75}" srcId="{5DEBE6A6-56F9-47FA-AA0B-9C3C9A31F8CD}" destId="{A4514B49-E50A-417C-8BAC-4FD11C9157DA}" srcOrd="4" destOrd="0" parTransId="{8CEB5F8F-DFA7-4B85-90A5-668CEA74C5E3}" sibTransId="{D1D8D131-E2C2-4E54-82A7-A95BBA158FFE}"/>
    <dgm:cxn modelId="{983AFA61-69BF-4161-A09C-A8560B041C29}" type="presOf" srcId="{B7274DA8-871D-4EE4-8F9C-1D6CC0B19FC3}" destId="{22D2FA40-0914-491F-8270-554D9492AF0A}" srcOrd="0" destOrd="0" presId="urn:microsoft.com/office/officeart/2005/8/layout/hierarchy6"/>
    <dgm:cxn modelId="{5206F766-A7B2-4B3D-8F68-9CC18E98429E}" srcId="{C3C37883-341E-4C58-83EB-F0EB869D5E77}" destId="{546F188F-DF75-40DD-ACA1-9EC1B3E8603E}" srcOrd="0" destOrd="0" parTransId="{CD854DE1-BBA7-487A-9AD1-FA5B1856D7F0}" sibTransId="{C7482958-EBD7-4E4F-9C9B-0B8397B852C6}"/>
    <dgm:cxn modelId="{3D0F786D-4210-4081-AC5D-DB86094F961B}" type="presOf" srcId="{ECCBB694-9081-4F33-BAE0-CF2958A81503}" destId="{8BD7D67B-B488-453A-BF1F-43A1F4FF201D}" srcOrd="0" destOrd="0" presId="urn:microsoft.com/office/officeart/2005/8/layout/hierarchy6"/>
    <dgm:cxn modelId="{14FA536F-FD60-4FC5-95C0-57FEE7C09C4A}" type="presOf" srcId="{6E69998E-222E-45C6-BD53-9BF89DBAFE12}" destId="{270C8935-C29A-47C4-B452-7A0A6AF80B4B}" srcOrd="0" destOrd="0" presId="urn:microsoft.com/office/officeart/2005/8/layout/hierarchy6"/>
    <dgm:cxn modelId="{2F42077C-AF82-498F-96A1-AF085265EF75}" type="presOf" srcId="{C6B07619-4EF7-48DA-8A89-64308B94F947}" destId="{231F29A9-F2AA-43F3-844A-ADAC3C990B7F}" srcOrd="0" destOrd="0" presId="urn:microsoft.com/office/officeart/2005/8/layout/hierarchy6"/>
    <dgm:cxn modelId="{FFCB897D-FA39-4E72-8E6D-C5DDEB09BA2D}" type="presOf" srcId="{C44628B6-8621-4BB3-98B0-D6BEF017A200}" destId="{D5673F03-807E-4DB8-87EB-A8CE3EB0313C}" srcOrd="0" destOrd="0" presId="urn:microsoft.com/office/officeart/2005/8/layout/hierarchy6"/>
    <dgm:cxn modelId="{9D21B17D-E259-4370-8221-4E0597519374}" type="presOf" srcId="{98DEB5D0-407B-4DDD-8750-8F6C1DCCA01D}" destId="{A831DD47-EC4D-4823-B4F5-55D81D84F400}" srcOrd="0" destOrd="0" presId="urn:microsoft.com/office/officeart/2005/8/layout/hierarchy6"/>
    <dgm:cxn modelId="{433B5280-63C5-44AC-9E0D-931AC44F50D7}" type="presOf" srcId="{581F1543-D3DB-4A5B-8D65-16099927CB65}" destId="{2E60A928-5B95-4EC8-A029-D299A126B2F7}" srcOrd="0" destOrd="0" presId="urn:microsoft.com/office/officeart/2005/8/layout/hierarchy6"/>
    <dgm:cxn modelId="{29A46581-0250-47B6-B48F-AFB70B76B5C3}" type="presOf" srcId="{327F1F88-46DB-43D9-8ABF-AB7EEE372D0F}" destId="{411CD5AB-AC25-4730-9139-B2662FE427D4}" srcOrd="0" destOrd="0" presId="urn:microsoft.com/office/officeart/2005/8/layout/hierarchy6"/>
    <dgm:cxn modelId="{53F3AA88-9FE5-4CAC-9B63-EE83404EF41D}" srcId="{5DEBE6A6-56F9-47FA-AA0B-9C3C9A31F8CD}" destId="{B7274DA8-871D-4EE4-8F9C-1D6CC0B19FC3}" srcOrd="1" destOrd="0" parTransId="{80D80FAC-73DC-4975-A8E4-ED3F4BC9F350}" sibTransId="{0A703AC8-A6D3-4314-9849-BB45C7A633AA}"/>
    <dgm:cxn modelId="{AB325989-A20F-441E-900B-8997CAD079B2}" type="presOf" srcId="{E5F666D1-77AF-40F5-A8CE-A5C2630B8C6D}" destId="{3076D90D-1281-48F0-9B09-4F577EACFD15}" srcOrd="0" destOrd="0" presId="urn:microsoft.com/office/officeart/2005/8/layout/hierarchy6"/>
    <dgm:cxn modelId="{2030268C-60FE-412E-865B-445DE9C25208}" srcId="{98DEB5D0-407B-4DDD-8750-8F6C1DCCA01D}" destId="{4BCE5823-877C-46C1-A5E8-0F03BF5E5828}" srcOrd="0" destOrd="0" parTransId="{DDDD1C2D-0822-4664-B57F-91119FC79589}" sibTransId="{D54E8C2B-7733-4BE4-9CE6-A59276720E5B}"/>
    <dgm:cxn modelId="{CD230C8D-047F-499C-8255-063D2A17DA61}" type="presOf" srcId="{80D80FAC-73DC-4975-A8E4-ED3F4BC9F350}" destId="{E86FA211-9281-4D99-BD12-3124E5D7C961}" srcOrd="0" destOrd="0" presId="urn:microsoft.com/office/officeart/2005/8/layout/hierarchy6"/>
    <dgm:cxn modelId="{751FF78D-7B7C-47F0-824A-B3E1781CA6BD}" srcId="{5DEBE6A6-56F9-47FA-AA0B-9C3C9A31F8CD}" destId="{724E201F-2CC8-4BE3-A881-72ACEF3E9481}" srcOrd="3" destOrd="0" parTransId="{5D2DE6E0-2012-4FF9-9F5C-21B831C4316F}" sibTransId="{A18088FC-9D70-43F1-8252-BB0F720A2561}"/>
    <dgm:cxn modelId="{04E0BD8F-5D4F-4766-9EEB-A92361229330}" srcId="{B7274DA8-871D-4EE4-8F9C-1D6CC0B19FC3}" destId="{9DCEDA45-AF32-47EE-B1B6-3ABDCDDFD6EF}" srcOrd="1" destOrd="0" parTransId="{8812A285-F4AE-4DD6-B8A6-83C41A2354F5}" sibTransId="{C536D594-4954-4FF2-AD41-CEBFB8DB4802}"/>
    <dgm:cxn modelId="{76016B93-AF9C-4EDF-8009-D69BA31D18B7}" type="presOf" srcId="{580907AA-ADCD-49F3-AE9A-4A29E01D1277}" destId="{CDDF69A5-FC05-4099-BAAA-C02FB854CFF6}" srcOrd="0" destOrd="0" presId="urn:microsoft.com/office/officeart/2005/8/layout/hierarchy6"/>
    <dgm:cxn modelId="{C133FB97-FD67-46B4-AABE-2185ABDB98B3}" srcId="{9DCEDA45-AF32-47EE-B1B6-3ABDCDDFD6EF}" destId="{37C23C92-34F7-4BA9-9F61-E94CA786E1A2}" srcOrd="1" destOrd="0" parTransId="{E5F666D1-77AF-40F5-A8CE-A5C2630B8C6D}" sibTransId="{A3A3C092-9B1D-4B73-8837-99AD7BA92608}"/>
    <dgm:cxn modelId="{CB3E7EA7-57A2-4C8C-A55A-11E29E9B5487}" type="presOf" srcId="{8812A285-F4AE-4DD6-B8A6-83C41A2354F5}" destId="{AE39A05E-F27E-42DC-AD83-3779ED5F13B0}" srcOrd="0" destOrd="0" presId="urn:microsoft.com/office/officeart/2005/8/layout/hierarchy6"/>
    <dgm:cxn modelId="{147EC7A9-B2F7-4977-8D3E-91DABCE4AB6D}" srcId="{B7274DA8-871D-4EE4-8F9C-1D6CC0B19FC3}" destId="{C44628B6-8621-4BB3-98B0-D6BEF017A200}" srcOrd="0" destOrd="0" parTransId="{581F1543-D3DB-4A5B-8D65-16099927CB65}" sibTransId="{82CF8830-BA4D-4B19-8BE2-781236C628C7}"/>
    <dgm:cxn modelId="{255CAAAE-9757-4FD5-BA60-D67F4AE1DFDC}" type="presOf" srcId="{C3C37883-341E-4C58-83EB-F0EB869D5E77}" destId="{418C87F0-93D9-49BC-BE5D-A9EF2DB2118A}" srcOrd="0" destOrd="0" presId="urn:microsoft.com/office/officeart/2005/8/layout/hierarchy6"/>
    <dgm:cxn modelId="{3C7637B0-CF3D-499A-97F2-61F15B0ABF7C}" srcId="{C44628B6-8621-4BB3-98B0-D6BEF017A200}" destId="{BDF3CD9F-F597-4C6F-B3E3-C21CC4BD543D}" srcOrd="0" destOrd="0" parTransId="{9028B282-6EBC-424A-ADAB-10EB6BDBDBD9}" sibTransId="{13C1C89B-E90E-409A-A664-EFF6AB6D8411}"/>
    <dgm:cxn modelId="{042C49B1-1D77-46D8-90A0-AB05B6F1477E}" type="presOf" srcId="{546F188F-DF75-40DD-ACA1-9EC1B3E8603E}" destId="{92E36AA7-761B-4AD2-8783-6CB06B3E2F37}" srcOrd="0" destOrd="0" presId="urn:microsoft.com/office/officeart/2005/8/layout/hierarchy6"/>
    <dgm:cxn modelId="{BAECFFBA-D0FA-4428-984B-92004BC53C92}" srcId="{065D197D-EA39-4C2A-8C72-A8172AF387AB}" destId="{F8CFC80A-7F7F-45A3-BC02-C59D36B75F41}" srcOrd="1" destOrd="0" parTransId="{12EEDD0A-5C1A-459D-BE4B-52AAD350D308}" sibTransId="{38F3CD72-692D-499C-B75F-230A347FF119}"/>
    <dgm:cxn modelId="{9B1B3EBB-2BEC-4551-A6B2-90AC7F828E60}" type="presOf" srcId="{53446DC4-5D7F-4ECE-B2D5-68E6254C4EA3}" destId="{68EA43FB-FF49-4CFB-BBFB-FB4176C658BC}" srcOrd="0" destOrd="0" presId="urn:microsoft.com/office/officeart/2005/8/layout/hierarchy6"/>
    <dgm:cxn modelId="{306FE2BC-B61F-4150-A322-52FA567EDD5B}" srcId="{F8CFC80A-7F7F-45A3-BC02-C59D36B75F41}" destId="{E7107749-9840-4343-ABA9-2E1244D9549D}" srcOrd="1" destOrd="0" parTransId="{28A5A907-C823-484D-B527-50B377481302}" sibTransId="{13CE39DC-EE12-4D06-BDF5-3F00134BDDB0}"/>
    <dgm:cxn modelId="{46F517C0-AC82-4032-B0BD-12D3D6AF88BE}" srcId="{724E201F-2CC8-4BE3-A881-72ACEF3E9481}" destId="{98DEB5D0-407B-4DDD-8750-8F6C1DCCA01D}" srcOrd="1" destOrd="0" parTransId="{E38D9999-807E-45B9-9B2E-8DD147480718}" sibTransId="{48BB0A61-3A06-4B80-A1E6-EB33EC1503B5}"/>
    <dgm:cxn modelId="{F6D952C4-A75C-47AD-B577-62CF45968514}" type="presOf" srcId="{724E201F-2CC8-4BE3-A881-72ACEF3E9481}" destId="{F7ED28BD-434B-4478-9F71-5B3743618DCD}" srcOrd="0" destOrd="0" presId="urn:microsoft.com/office/officeart/2005/8/layout/hierarchy6"/>
    <dgm:cxn modelId="{B8169FD5-A487-46F2-B54E-9D6F006F214A}" srcId="{065D197D-EA39-4C2A-8C72-A8172AF387AB}" destId="{C3C37883-341E-4C58-83EB-F0EB869D5E77}" srcOrd="0" destOrd="0" parTransId="{89B9F339-4E22-404C-A4BF-4DB4713F983D}" sibTransId="{E502AB0A-75CF-415F-A01C-1DE356F1CC90}"/>
    <dgm:cxn modelId="{6CD1B8D6-DCB1-4474-B4EE-3E42CCC45EA6}" type="presOf" srcId="{12EEDD0A-5C1A-459D-BE4B-52AAD350D308}" destId="{983DBB5B-727F-4BFB-9412-B05E82176A62}" srcOrd="0" destOrd="0" presId="urn:microsoft.com/office/officeart/2005/8/layout/hierarchy6"/>
    <dgm:cxn modelId="{99A874D7-B232-4F6E-9546-85D180C9F39E}" srcId="{5DEBE6A6-56F9-47FA-AA0B-9C3C9A31F8CD}" destId="{580907AA-ADCD-49F3-AE9A-4A29E01D1277}" srcOrd="0" destOrd="0" parTransId="{6DDCC591-F586-4440-8E7B-7BD3342F58C8}" sibTransId="{675FB9EA-3421-43EA-A376-0861EE42C711}"/>
    <dgm:cxn modelId="{ED2B0DDA-4EFF-4E2F-A5F8-C7E7DE4BA2B3}" type="presOf" srcId="{66B921D5-A150-4770-AF1A-AFE55624D14E}" destId="{BEDA3DD5-9857-44C9-A42B-8F12AB7D2001}" srcOrd="0" destOrd="0" presId="urn:microsoft.com/office/officeart/2005/8/layout/hierarchy6"/>
    <dgm:cxn modelId="{6EAE22DA-7861-4F74-A98E-B624092F4B04}" type="presOf" srcId="{C84D506E-D566-4A30-A5A7-EA89D4CA10C1}" destId="{B8E8BCB6-AE33-41A8-BBF5-C795452928B0}" srcOrd="0" destOrd="0" presId="urn:microsoft.com/office/officeart/2005/8/layout/hierarchy6"/>
    <dgm:cxn modelId="{643085DA-702D-4A65-8C34-F8C21821410B}" type="presOf" srcId="{BDF3CD9F-F597-4C6F-B3E3-C21CC4BD543D}" destId="{738EC96E-14C1-4F1F-B0B8-AC0DDBC44442}" srcOrd="0" destOrd="0" presId="urn:microsoft.com/office/officeart/2005/8/layout/hierarchy6"/>
    <dgm:cxn modelId="{A871ADDE-FFD8-4883-BE61-70C5F957EA40}" srcId="{C3C37883-341E-4C58-83EB-F0EB869D5E77}" destId="{1CB80BAC-604B-47EB-8755-499499523C6D}" srcOrd="1" destOrd="0" parTransId="{C6B07619-4EF7-48DA-8A89-64308B94F947}" sibTransId="{772D8DFD-0CCF-4507-9D52-928C6A4F71CB}"/>
    <dgm:cxn modelId="{D4A8DCDE-59FB-4584-AC3C-0C40D5FB174A}" type="presOf" srcId="{F8CFC80A-7F7F-45A3-BC02-C59D36B75F41}" destId="{86B90985-4717-4A07-9405-731147B22B90}" srcOrd="0" destOrd="0" presId="urn:microsoft.com/office/officeart/2005/8/layout/hierarchy6"/>
    <dgm:cxn modelId="{984B46E1-88D4-4DA3-81B0-89EAD3037B46}" type="presOf" srcId="{9DCEDA45-AF32-47EE-B1B6-3ABDCDDFD6EF}" destId="{4C684BBA-A361-45B8-8C28-0D2D8AE01F93}" srcOrd="0" destOrd="0" presId="urn:microsoft.com/office/officeart/2005/8/layout/hierarchy6"/>
    <dgm:cxn modelId="{4BBE33E2-7563-4E5A-BAB1-0CA695EB9EE5}" type="presOf" srcId="{DDDD1C2D-0822-4664-B57F-91119FC79589}" destId="{4B778151-AC77-435E-9FD6-474C25F95462}" srcOrd="0" destOrd="0" presId="urn:microsoft.com/office/officeart/2005/8/layout/hierarchy6"/>
    <dgm:cxn modelId="{731A7FE9-4E72-41B5-86C2-B53D554AA9F0}" type="presOf" srcId="{6DDCC591-F586-4440-8E7B-7BD3342F58C8}" destId="{0967536B-8A0F-4320-951C-EC194CFB00E0}" srcOrd="0" destOrd="0" presId="urn:microsoft.com/office/officeart/2005/8/layout/hierarchy6"/>
    <dgm:cxn modelId="{865D84EB-F9AA-4EB8-B2AF-8DBCC9EEBA5C}" type="presOf" srcId="{37C23C92-34F7-4BA9-9F61-E94CA786E1A2}" destId="{47BB899E-0F85-46F9-BD37-C1FDCA4CC1B9}" srcOrd="0" destOrd="0" presId="urn:microsoft.com/office/officeart/2005/8/layout/hierarchy6"/>
    <dgm:cxn modelId="{6311E6EB-796B-47CA-AFA4-EC8D0A7EFB96}" srcId="{724E201F-2CC8-4BE3-A881-72ACEF3E9481}" destId="{0B4A33A3-CB9F-46E2-AA20-03441C870CED}" srcOrd="0" destOrd="0" parTransId="{77DCC264-CFA9-4D91-8980-D5CB151FE6D5}" sibTransId="{4F3F6EFC-7947-4ADB-A8F2-618736AE7A38}"/>
    <dgm:cxn modelId="{2083FFEE-B071-474A-B895-7242C9CD902C}" type="presOf" srcId="{E38D9999-807E-45B9-9B2E-8DD147480718}" destId="{A9A72CCE-DAF1-4975-9601-F37930645332}" srcOrd="0" destOrd="0" presId="urn:microsoft.com/office/officeart/2005/8/layout/hierarchy6"/>
    <dgm:cxn modelId="{5254AEEF-9C69-49D2-8B14-8CC643B796FD}" type="presOf" srcId="{64703905-0D5C-486C-A2B2-42B488BB3530}" destId="{50D70F1D-7497-4D1F-AADF-846A09A2594E}" srcOrd="0" destOrd="0" presId="urn:microsoft.com/office/officeart/2005/8/layout/hierarchy6"/>
    <dgm:cxn modelId="{FBA12BF1-8FDA-4FC9-9311-AA744606007F}" srcId="{0B4A33A3-CB9F-46E2-AA20-03441C870CED}" destId="{5AEEAC39-7678-4B66-8D6A-9F989952CC0F}" srcOrd="0" destOrd="0" parTransId="{C84D506E-D566-4A30-A5A7-EA89D4CA10C1}" sibTransId="{7539A92B-017C-4755-883A-50442318FEB1}"/>
    <dgm:cxn modelId="{ADE732F5-8253-400C-9CAF-A3DE5560AF0A}" type="presOf" srcId="{4FC26EB4-EEFA-40D6-B109-C6C87E3D8752}" destId="{CC7E380B-A94B-40AC-89FF-E6F896ADCE54}" srcOrd="0" destOrd="0" presId="urn:microsoft.com/office/officeart/2005/8/layout/hierarchy6"/>
    <dgm:cxn modelId="{151D90F9-FC4C-44C2-AD0C-4B2D02C65956}" srcId="{F8CFC80A-7F7F-45A3-BC02-C59D36B75F41}" destId="{4FC26EB4-EEFA-40D6-B109-C6C87E3D8752}" srcOrd="0" destOrd="0" parTransId="{1050D1AC-1EC8-448E-84CF-17118F0D55C2}" sibTransId="{1E9B54A1-A525-4C70-A01D-1179D97D0436}"/>
    <dgm:cxn modelId="{1776EAFA-761D-4658-8817-E306401AF04D}" type="presOf" srcId="{28A5A907-C823-484D-B527-50B377481302}" destId="{02017684-294D-4DE1-9740-1B1C39CC0297}" srcOrd="0" destOrd="0" presId="urn:microsoft.com/office/officeart/2005/8/layout/hierarchy6"/>
    <dgm:cxn modelId="{50BC46FC-0F4E-484E-B429-0FA7A8021388}" type="presOf" srcId="{77DCC264-CFA9-4D91-8980-D5CB151FE6D5}" destId="{EB2DD307-CF99-464F-9DE7-65828A137178}" srcOrd="0" destOrd="0" presId="urn:microsoft.com/office/officeart/2005/8/layout/hierarchy6"/>
    <dgm:cxn modelId="{E13F89FC-0E66-4A3A-A637-10F65022414E}" srcId="{9DCEDA45-AF32-47EE-B1B6-3ABDCDDFD6EF}" destId="{58562276-AB78-429A-BF4C-6E8F3CD82AEC}" srcOrd="0" destOrd="0" parTransId="{53446DC4-5D7F-4ECE-B2D5-68E6254C4EA3}" sibTransId="{DC951BB3-0605-4727-80BA-9CA30B3DDD36}"/>
    <dgm:cxn modelId="{33F9220C-6596-42FD-B18D-7E29C09CF1A4}" type="presParOf" srcId="{50D70F1D-7497-4D1F-AADF-846A09A2594E}" destId="{8E17653A-0926-44A8-83DD-8F74FE48095E}" srcOrd="0" destOrd="0" presId="urn:microsoft.com/office/officeart/2005/8/layout/hierarchy6"/>
    <dgm:cxn modelId="{E815207E-ACBE-4D21-85FD-548DE36D03F7}" type="presParOf" srcId="{8E17653A-0926-44A8-83DD-8F74FE48095E}" destId="{74044AE4-9F08-43FA-B036-342F5A2F0F64}" srcOrd="0" destOrd="0" presId="urn:microsoft.com/office/officeart/2005/8/layout/hierarchy6"/>
    <dgm:cxn modelId="{0EB191A5-8C70-46C6-999B-2B5678B69484}" type="presParOf" srcId="{74044AE4-9F08-43FA-B036-342F5A2F0F64}" destId="{14A2C276-5B63-4CA6-8FE8-E8D0FC7A932B}" srcOrd="0" destOrd="0" presId="urn:microsoft.com/office/officeart/2005/8/layout/hierarchy6"/>
    <dgm:cxn modelId="{89815CBB-91CD-4ABE-B246-F3D2F1C4884F}" type="presParOf" srcId="{14A2C276-5B63-4CA6-8FE8-E8D0FC7A932B}" destId="{0E56652B-BBED-4172-AD60-779860A3B6F3}" srcOrd="0" destOrd="0" presId="urn:microsoft.com/office/officeart/2005/8/layout/hierarchy6"/>
    <dgm:cxn modelId="{D0AF198D-7DFF-4B7C-A358-704AB5AD78AF}" type="presParOf" srcId="{14A2C276-5B63-4CA6-8FE8-E8D0FC7A932B}" destId="{68EBE510-6B65-42C8-8C9C-73285FB98A71}" srcOrd="1" destOrd="0" presId="urn:microsoft.com/office/officeart/2005/8/layout/hierarchy6"/>
    <dgm:cxn modelId="{0605647F-8880-4D41-85D3-0A5E3CAD883A}" type="presParOf" srcId="{68EBE510-6B65-42C8-8C9C-73285FB98A71}" destId="{0967536B-8A0F-4320-951C-EC194CFB00E0}" srcOrd="0" destOrd="0" presId="urn:microsoft.com/office/officeart/2005/8/layout/hierarchy6"/>
    <dgm:cxn modelId="{7EF31D78-845E-4FB9-9AD3-BF63EC494A7C}" type="presParOf" srcId="{68EBE510-6B65-42C8-8C9C-73285FB98A71}" destId="{74F45AEB-731B-4001-8760-5EDCA3A94665}" srcOrd="1" destOrd="0" presId="urn:microsoft.com/office/officeart/2005/8/layout/hierarchy6"/>
    <dgm:cxn modelId="{280183AB-56AF-4D61-862B-6982EE2FCC49}" type="presParOf" srcId="{74F45AEB-731B-4001-8760-5EDCA3A94665}" destId="{CDDF69A5-FC05-4099-BAAA-C02FB854CFF6}" srcOrd="0" destOrd="0" presId="urn:microsoft.com/office/officeart/2005/8/layout/hierarchy6"/>
    <dgm:cxn modelId="{EBF38D79-B110-4252-A236-79B2F7985FBA}" type="presParOf" srcId="{74F45AEB-731B-4001-8760-5EDCA3A94665}" destId="{9F553EC5-B6DB-480C-864D-023FE4CBEFC9}" srcOrd="1" destOrd="0" presId="urn:microsoft.com/office/officeart/2005/8/layout/hierarchy6"/>
    <dgm:cxn modelId="{8A5372A4-49B3-4F0C-9860-E0EAEC0F71C8}" type="presParOf" srcId="{68EBE510-6B65-42C8-8C9C-73285FB98A71}" destId="{E86FA211-9281-4D99-BD12-3124E5D7C961}" srcOrd="2" destOrd="0" presId="urn:microsoft.com/office/officeart/2005/8/layout/hierarchy6"/>
    <dgm:cxn modelId="{84A7273C-DF1A-4665-94FA-770935BF04BA}" type="presParOf" srcId="{68EBE510-6B65-42C8-8C9C-73285FB98A71}" destId="{B1416051-1802-4ECE-A20E-98BBF3D98DD4}" srcOrd="3" destOrd="0" presId="urn:microsoft.com/office/officeart/2005/8/layout/hierarchy6"/>
    <dgm:cxn modelId="{637BBCFE-5684-4473-AEAF-E15612E2FDC3}" type="presParOf" srcId="{B1416051-1802-4ECE-A20E-98BBF3D98DD4}" destId="{22D2FA40-0914-491F-8270-554D9492AF0A}" srcOrd="0" destOrd="0" presId="urn:microsoft.com/office/officeart/2005/8/layout/hierarchy6"/>
    <dgm:cxn modelId="{B3FC32EB-F0EA-42CE-A48F-8554AF23F13B}" type="presParOf" srcId="{B1416051-1802-4ECE-A20E-98BBF3D98DD4}" destId="{299FFCC1-E2E4-4669-BCD0-0D24AD565620}" srcOrd="1" destOrd="0" presId="urn:microsoft.com/office/officeart/2005/8/layout/hierarchy6"/>
    <dgm:cxn modelId="{21A2777C-2C40-4F9B-AEC3-C729EE1AF2BA}" type="presParOf" srcId="{299FFCC1-E2E4-4669-BCD0-0D24AD565620}" destId="{2E60A928-5B95-4EC8-A029-D299A126B2F7}" srcOrd="0" destOrd="0" presId="urn:microsoft.com/office/officeart/2005/8/layout/hierarchy6"/>
    <dgm:cxn modelId="{E80F0D9A-AEFA-4911-AFA7-005E191D58B8}" type="presParOf" srcId="{299FFCC1-E2E4-4669-BCD0-0D24AD565620}" destId="{28453231-DB3E-4C92-A873-07A5DBD00B72}" srcOrd="1" destOrd="0" presId="urn:microsoft.com/office/officeart/2005/8/layout/hierarchy6"/>
    <dgm:cxn modelId="{C2572E46-4DF0-42FA-80A6-5576B4C802D9}" type="presParOf" srcId="{28453231-DB3E-4C92-A873-07A5DBD00B72}" destId="{D5673F03-807E-4DB8-87EB-A8CE3EB0313C}" srcOrd="0" destOrd="0" presId="urn:microsoft.com/office/officeart/2005/8/layout/hierarchy6"/>
    <dgm:cxn modelId="{DBDDE66B-AE9C-42A8-BA93-695D2B12F04A}" type="presParOf" srcId="{28453231-DB3E-4C92-A873-07A5DBD00B72}" destId="{B47C50D9-62D5-43A4-A40F-2804B20ACBC4}" srcOrd="1" destOrd="0" presId="urn:microsoft.com/office/officeart/2005/8/layout/hierarchy6"/>
    <dgm:cxn modelId="{D21BC807-A519-4636-8299-CE566439D99D}" type="presParOf" srcId="{B47C50D9-62D5-43A4-A40F-2804B20ACBC4}" destId="{BB3B4C6F-8E3D-452C-897C-E4A64DB86AF8}" srcOrd="0" destOrd="0" presId="urn:microsoft.com/office/officeart/2005/8/layout/hierarchy6"/>
    <dgm:cxn modelId="{23849F5E-3849-4C65-919D-D3DCFF4BC507}" type="presParOf" srcId="{B47C50D9-62D5-43A4-A40F-2804B20ACBC4}" destId="{F818973C-EC7B-4B91-AD00-2C21B2EADE9A}" srcOrd="1" destOrd="0" presId="urn:microsoft.com/office/officeart/2005/8/layout/hierarchy6"/>
    <dgm:cxn modelId="{30D1175E-3881-4F21-9A9F-7D4FF119C645}" type="presParOf" srcId="{F818973C-EC7B-4B91-AD00-2C21B2EADE9A}" destId="{738EC96E-14C1-4F1F-B0B8-AC0DDBC44442}" srcOrd="0" destOrd="0" presId="urn:microsoft.com/office/officeart/2005/8/layout/hierarchy6"/>
    <dgm:cxn modelId="{39C24131-4617-48D3-8B86-03227D81FB11}" type="presParOf" srcId="{F818973C-EC7B-4B91-AD00-2C21B2EADE9A}" destId="{519ED141-265B-4A1F-AF00-C26EE9454F87}" srcOrd="1" destOrd="0" presId="urn:microsoft.com/office/officeart/2005/8/layout/hierarchy6"/>
    <dgm:cxn modelId="{A4190747-7AC0-4D54-A4FC-1457A36275F1}" type="presParOf" srcId="{B47C50D9-62D5-43A4-A40F-2804B20ACBC4}" destId="{324B446C-FEAE-478A-AEBA-1417EAE067A9}" srcOrd="2" destOrd="0" presId="urn:microsoft.com/office/officeart/2005/8/layout/hierarchy6"/>
    <dgm:cxn modelId="{48BAF578-C61F-4FC3-9E7D-0622CD8AC63B}" type="presParOf" srcId="{B47C50D9-62D5-43A4-A40F-2804B20ACBC4}" destId="{22473E95-07A3-4BB0-8CC2-BB50B6F38258}" srcOrd="3" destOrd="0" presId="urn:microsoft.com/office/officeart/2005/8/layout/hierarchy6"/>
    <dgm:cxn modelId="{5E084803-9CBB-433C-B851-D5BEC3662A9F}" type="presParOf" srcId="{22473E95-07A3-4BB0-8CC2-BB50B6F38258}" destId="{BF03052C-4D32-4C30-BE76-514A8046F1DF}" srcOrd="0" destOrd="0" presId="urn:microsoft.com/office/officeart/2005/8/layout/hierarchy6"/>
    <dgm:cxn modelId="{D0C85DF9-6F95-440F-8453-2389739640D9}" type="presParOf" srcId="{22473E95-07A3-4BB0-8CC2-BB50B6F38258}" destId="{A47560EB-B185-4AE9-A8DD-B6A3C88885A8}" srcOrd="1" destOrd="0" presId="urn:microsoft.com/office/officeart/2005/8/layout/hierarchy6"/>
    <dgm:cxn modelId="{18BA2DF6-B6E7-45D0-A017-A81F5221D083}" type="presParOf" srcId="{299FFCC1-E2E4-4669-BCD0-0D24AD565620}" destId="{AE39A05E-F27E-42DC-AD83-3779ED5F13B0}" srcOrd="2" destOrd="0" presId="urn:microsoft.com/office/officeart/2005/8/layout/hierarchy6"/>
    <dgm:cxn modelId="{BAD3F035-0561-49A2-8F7C-7FB81D4CBE2E}" type="presParOf" srcId="{299FFCC1-E2E4-4669-BCD0-0D24AD565620}" destId="{7CFA0D38-8B6C-4D59-B666-FE84C3D82782}" srcOrd="3" destOrd="0" presId="urn:microsoft.com/office/officeart/2005/8/layout/hierarchy6"/>
    <dgm:cxn modelId="{CBA137C0-9A04-41BB-8E46-D03CB8B7AC74}" type="presParOf" srcId="{7CFA0D38-8B6C-4D59-B666-FE84C3D82782}" destId="{4C684BBA-A361-45B8-8C28-0D2D8AE01F93}" srcOrd="0" destOrd="0" presId="urn:microsoft.com/office/officeart/2005/8/layout/hierarchy6"/>
    <dgm:cxn modelId="{1318F2DA-A688-45D4-8CC6-587808DE1D5D}" type="presParOf" srcId="{7CFA0D38-8B6C-4D59-B666-FE84C3D82782}" destId="{8C3A256C-0BA4-4206-AF20-E72B13E30E08}" srcOrd="1" destOrd="0" presId="urn:microsoft.com/office/officeart/2005/8/layout/hierarchy6"/>
    <dgm:cxn modelId="{F644AD25-2B7B-458B-8403-8D96511BADC9}" type="presParOf" srcId="{8C3A256C-0BA4-4206-AF20-E72B13E30E08}" destId="{68EA43FB-FF49-4CFB-BBFB-FB4176C658BC}" srcOrd="0" destOrd="0" presId="urn:microsoft.com/office/officeart/2005/8/layout/hierarchy6"/>
    <dgm:cxn modelId="{30F264E6-A65A-4BB2-9F37-F18702A6A08E}" type="presParOf" srcId="{8C3A256C-0BA4-4206-AF20-E72B13E30E08}" destId="{3538E958-BBDE-4AE9-BF31-B97F3F3B3D92}" srcOrd="1" destOrd="0" presId="urn:microsoft.com/office/officeart/2005/8/layout/hierarchy6"/>
    <dgm:cxn modelId="{B38FAD42-1CF0-403B-9FB7-46EECB269E91}" type="presParOf" srcId="{3538E958-BBDE-4AE9-BF31-B97F3F3B3D92}" destId="{59EDDC74-9104-45F3-AD39-E92FC0B49DE0}" srcOrd="0" destOrd="0" presId="urn:microsoft.com/office/officeart/2005/8/layout/hierarchy6"/>
    <dgm:cxn modelId="{425444A3-CC54-41A7-AECA-19C56473474E}" type="presParOf" srcId="{3538E958-BBDE-4AE9-BF31-B97F3F3B3D92}" destId="{48F5F715-F569-4406-AF9B-4725991AEE5B}" srcOrd="1" destOrd="0" presId="urn:microsoft.com/office/officeart/2005/8/layout/hierarchy6"/>
    <dgm:cxn modelId="{8F03E2EE-EDEB-46C5-B0C7-06CF8B3BDD4D}" type="presParOf" srcId="{8C3A256C-0BA4-4206-AF20-E72B13E30E08}" destId="{3076D90D-1281-48F0-9B09-4F577EACFD15}" srcOrd="2" destOrd="0" presId="urn:microsoft.com/office/officeart/2005/8/layout/hierarchy6"/>
    <dgm:cxn modelId="{B0DCDA7E-B0A3-45AB-8A11-349A8BAD6E25}" type="presParOf" srcId="{8C3A256C-0BA4-4206-AF20-E72B13E30E08}" destId="{5D25F525-3A06-47EB-BA4B-42A2E1253683}" srcOrd="3" destOrd="0" presId="urn:microsoft.com/office/officeart/2005/8/layout/hierarchy6"/>
    <dgm:cxn modelId="{6F74448C-8B61-4442-8E0F-8908AC09E003}" type="presParOf" srcId="{5D25F525-3A06-47EB-BA4B-42A2E1253683}" destId="{47BB899E-0F85-46F9-BD37-C1FDCA4CC1B9}" srcOrd="0" destOrd="0" presId="urn:microsoft.com/office/officeart/2005/8/layout/hierarchy6"/>
    <dgm:cxn modelId="{6A15CD73-474E-45D6-9B6C-4983B07781D1}" type="presParOf" srcId="{5D25F525-3A06-47EB-BA4B-42A2E1253683}" destId="{420FAE4E-4DB7-473D-BC6D-D6A62D477F84}" srcOrd="1" destOrd="0" presId="urn:microsoft.com/office/officeart/2005/8/layout/hierarchy6"/>
    <dgm:cxn modelId="{8A8AC545-6A04-4D56-83E9-DB14F81F7EE5}" type="presParOf" srcId="{68EBE510-6B65-42C8-8C9C-73285FB98A71}" destId="{8BD7D67B-B488-453A-BF1F-43A1F4FF201D}" srcOrd="4" destOrd="0" presId="urn:microsoft.com/office/officeart/2005/8/layout/hierarchy6"/>
    <dgm:cxn modelId="{234013C1-C08E-4E68-A747-E86B75BF8D1B}" type="presParOf" srcId="{68EBE510-6B65-42C8-8C9C-73285FB98A71}" destId="{187B03D3-8365-4635-B473-C1BDEAB76508}" srcOrd="5" destOrd="0" presId="urn:microsoft.com/office/officeart/2005/8/layout/hierarchy6"/>
    <dgm:cxn modelId="{CBAEB404-308F-4E8D-9091-25F91FC2141F}" type="presParOf" srcId="{187B03D3-8365-4635-B473-C1BDEAB76508}" destId="{E5B4D1B2-BF07-4485-8C06-3F0B89CB73E4}" srcOrd="0" destOrd="0" presId="urn:microsoft.com/office/officeart/2005/8/layout/hierarchy6"/>
    <dgm:cxn modelId="{DB8435AF-F03B-4113-B748-A09E357B4204}" type="presParOf" srcId="{187B03D3-8365-4635-B473-C1BDEAB76508}" destId="{B1EE4D07-950A-417A-B9C5-81B1B6BE852F}" srcOrd="1" destOrd="0" presId="urn:microsoft.com/office/officeart/2005/8/layout/hierarchy6"/>
    <dgm:cxn modelId="{A12ADA8A-BC25-4A0A-A817-270A90FF75E0}" type="presParOf" srcId="{B1EE4D07-950A-417A-B9C5-81B1B6BE852F}" destId="{EF1855AA-7503-4DBB-B151-2288B92C30AC}" srcOrd="0" destOrd="0" presId="urn:microsoft.com/office/officeart/2005/8/layout/hierarchy6"/>
    <dgm:cxn modelId="{9CC48567-D12B-40DE-A15E-C216F16D9636}" type="presParOf" srcId="{B1EE4D07-950A-417A-B9C5-81B1B6BE852F}" destId="{85E1EB68-16E3-4F62-AA5A-5FD836F2975B}" srcOrd="1" destOrd="0" presId="urn:microsoft.com/office/officeart/2005/8/layout/hierarchy6"/>
    <dgm:cxn modelId="{52CC5318-B4F5-402A-A657-ED56E7DA5E91}" type="presParOf" srcId="{85E1EB68-16E3-4F62-AA5A-5FD836F2975B}" destId="{418C87F0-93D9-49BC-BE5D-A9EF2DB2118A}" srcOrd="0" destOrd="0" presId="urn:microsoft.com/office/officeart/2005/8/layout/hierarchy6"/>
    <dgm:cxn modelId="{8C2865A7-C97F-40C5-9EA9-FD344013440B}" type="presParOf" srcId="{85E1EB68-16E3-4F62-AA5A-5FD836F2975B}" destId="{500D8A35-830C-44F9-8303-F95151BEAE6F}" srcOrd="1" destOrd="0" presId="urn:microsoft.com/office/officeart/2005/8/layout/hierarchy6"/>
    <dgm:cxn modelId="{EE89DD98-AA4E-4219-A912-0D12C7B74496}" type="presParOf" srcId="{500D8A35-830C-44F9-8303-F95151BEAE6F}" destId="{B5E6B495-5B17-4E31-A366-13BF97C87D7F}" srcOrd="0" destOrd="0" presId="urn:microsoft.com/office/officeart/2005/8/layout/hierarchy6"/>
    <dgm:cxn modelId="{071D15DB-7882-4669-BA06-95ACBCBC21C0}" type="presParOf" srcId="{500D8A35-830C-44F9-8303-F95151BEAE6F}" destId="{6B680560-2E65-4B82-BB07-729A66EE246A}" srcOrd="1" destOrd="0" presId="urn:microsoft.com/office/officeart/2005/8/layout/hierarchy6"/>
    <dgm:cxn modelId="{8EA9E3B7-6505-4972-B528-993E113581B1}" type="presParOf" srcId="{6B680560-2E65-4B82-BB07-729A66EE246A}" destId="{92E36AA7-761B-4AD2-8783-6CB06B3E2F37}" srcOrd="0" destOrd="0" presId="urn:microsoft.com/office/officeart/2005/8/layout/hierarchy6"/>
    <dgm:cxn modelId="{BCD2B4C3-7A91-432D-9D00-2CF70745EBF3}" type="presParOf" srcId="{6B680560-2E65-4B82-BB07-729A66EE246A}" destId="{D5540FB6-4232-4548-BBA2-84A44DF4C556}" srcOrd="1" destOrd="0" presId="urn:microsoft.com/office/officeart/2005/8/layout/hierarchy6"/>
    <dgm:cxn modelId="{CF37B85A-A012-49D2-B2FD-A4845B1D5700}" type="presParOf" srcId="{500D8A35-830C-44F9-8303-F95151BEAE6F}" destId="{231F29A9-F2AA-43F3-844A-ADAC3C990B7F}" srcOrd="2" destOrd="0" presId="urn:microsoft.com/office/officeart/2005/8/layout/hierarchy6"/>
    <dgm:cxn modelId="{702B9824-A991-4E79-A067-779294433CEC}" type="presParOf" srcId="{500D8A35-830C-44F9-8303-F95151BEAE6F}" destId="{64452CE4-53CA-4485-A856-49A554354868}" srcOrd="3" destOrd="0" presId="urn:microsoft.com/office/officeart/2005/8/layout/hierarchy6"/>
    <dgm:cxn modelId="{9FA94079-963E-4E54-B3E4-B5BCC41D62A8}" type="presParOf" srcId="{64452CE4-53CA-4485-A856-49A554354868}" destId="{532859AA-F11F-45DC-904C-0079B993410D}" srcOrd="0" destOrd="0" presId="urn:microsoft.com/office/officeart/2005/8/layout/hierarchy6"/>
    <dgm:cxn modelId="{F3769E99-B154-4D4A-8272-55B2056577B9}" type="presParOf" srcId="{64452CE4-53CA-4485-A856-49A554354868}" destId="{289765BC-5E1C-4CBC-A0FF-A3D8DB28B078}" srcOrd="1" destOrd="0" presId="urn:microsoft.com/office/officeart/2005/8/layout/hierarchy6"/>
    <dgm:cxn modelId="{A1D6CDE6-6B48-4AC2-82B9-7FDB17C88954}" type="presParOf" srcId="{B1EE4D07-950A-417A-B9C5-81B1B6BE852F}" destId="{983DBB5B-727F-4BFB-9412-B05E82176A62}" srcOrd="2" destOrd="0" presId="urn:microsoft.com/office/officeart/2005/8/layout/hierarchy6"/>
    <dgm:cxn modelId="{F2B71851-12F3-44D6-96CD-8D45DA4DCF85}" type="presParOf" srcId="{B1EE4D07-950A-417A-B9C5-81B1B6BE852F}" destId="{050B384F-6C72-4490-8696-0ABF9C20B5A6}" srcOrd="3" destOrd="0" presId="urn:microsoft.com/office/officeart/2005/8/layout/hierarchy6"/>
    <dgm:cxn modelId="{B413B39E-DD20-42E9-974B-3BA5E72544DC}" type="presParOf" srcId="{050B384F-6C72-4490-8696-0ABF9C20B5A6}" destId="{86B90985-4717-4A07-9405-731147B22B90}" srcOrd="0" destOrd="0" presId="urn:microsoft.com/office/officeart/2005/8/layout/hierarchy6"/>
    <dgm:cxn modelId="{EEEE56E4-D133-42FA-8C2F-93EB95E190CC}" type="presParOf" srcId="{050B384F-6C72-4490-8696-0ABF9C20B5A6}" destId="{6C5E14EE-1844-49D2-B8D0-5EB12649B24B}" srcOrd="1" destOrd="0" presId="urn:microsoft.com/office/officeart/2005/8/layout/hierarchy6"/>
    <dgm:cxn modelId="{96EF76CA-568B-4E22-9F30-72E4D48D657B}" type="presParOf" srcId="{6C5E14EE-1844-49D2-B8D0-5EB12649B24B}" destId="{1A4802A2-5CF9-4272-A71E-634DEACD547D}" srcOrd="0" destOrd="0" presId="urn:microsoft.com/office/officeart/2005/8/layout/hierarchy6"/>
    <dgm:cxn modelId="{DF6C29E1-8600-4EF5-A706-79BB40572069}" type="presParOf" srcId="{6C5E14EE-1844-49D2-B8D0-5EB12649B24B}" destId="{029DDB19-0F20-4779-845C-51D590EBF12B}" srcOrd="1" destOrd="0" presId="urn:microsoft.com/office/officeart/2005/8/layout/hierarchy6"/>
    <dgm:cxn modelId="{C279F5F8-A116-41BC-B4CF-5BBECAB7D630}" type="presParOf" srcId="{029DDB19-0F20-4779-845C-51D590EBF12B}" destId="{CC7E380B-A94B-40AC-89FF-E6F896ADCE54}" srcOrd="0" destOrd="0" presId="urn:microsoft.com/office/officeart/2005/8/layout/hierarchy6"/>
    <dgm:cxn modelId="{EDDF7D90-23D8-4931-BBAA-F011BC392AA7}" type="presParOf" srcId="{029DDB19-0F20-4779-845C-51D590EBF12B}" destId="{B577C15F-F754-499D-BD6F-71B2DE7FD442}" srcOrd="1" destOrd="0" presId="urn:microsoft.com/office/officeart/2005/8/layout/hierarchy6"/>
    <dgm:cxn modelId="{35A2C321-B8DF-4404-81FD-1844DA52E9F8}" type="presParOf" srcId="{6C5E14EE-1844-49D2-B8D0-5EB12649B24B}" destId="{02017684-294D-4DE1-9740-1B1C39CC0297}" srcOrd="2" destOrd="0" presId="urn:microsoft.com/office/officeart/2005/8/layout/hierarchy6"/>
    <dgm:cxn modelId="{DCF6E72F-A246-486B-9516-F7B07D181118}" type="presParOf" srcId="{6C5E14EE-1844-49D2-B8D0-5EB12649B24B}" destId="{27427AC5-943F-4D59-85FD-C6EC23F861E9}" srcOrd="3" destOrd="0" presId="urn:microsoft.com/office/officeart/2005/8/layout/hierarchy6"/>
    <dgm:cxn modelId="{24B7F0E4-4DAE-42E9-A17C-AC133B50E024}" type="presParOf" srcId="{27427AC5-943F-4D59-85FD-C6EC23F861E9}" destId="{C17FDA69-CE04-4950-AD29-8972BF2216B7}" srcOrd="0" destOrd="0" presId="urn:microsoft.com/office/officeart/2005/8/layout/hierarchy6"/>
    <dgm:cxn modelId="{DA0202E1-668B-45C4-BA4F-01F41966A42A}" type="presParOf" srcId="{27427AC5-943F-4D59-85FD-C6EC23F861E9}" destId="{BAB06A32-74A1-48ED-8DD3-3260370A515C}" srcOrd="1" destOrd="0" presId="urn:microsoft.com/office/officeart/2005/8/layout/hierarchy6"/>
    <dgm:cxn modelId="{1163A06D-22CD-4F38-9A05-2B6D9568C8EB}" type="presParOf" srcId="{68EBE510-6B65-42C8-8C9C-73285FB98A71}" destId="{95B48B7C-F234-4E48-92B3-C083865CDCE8}" srcOrd="6" destOrd="0" presId="urn:microsoft.com/office/officeart/2005/8/layout/hierarchy6"/>
    <dgm:cxn modelId="{B3294856-8FDE-4350-B914-AB2647CBB6FC}" type="presParOf" srcId="{68EBE510-6B65-42C8-8C9C-73285FB98A71}" destId="{51297BF2-170B-42E6-8CF2-515651189ACC}" srcOrd="7" destOrd="0" presId="urn:microsoft.com/office/officeart/2005/8/layout/hierarchy6"/>
    <dgm:cxn modelId="{6819D269-F045-4294-A4EF-CC9A31D2848E}" type="presParOf" srcId="{51297BF2-170B-42E6-8CF2-515651189ACC}" destId="{F7ED28BD-434B-4478-9F71-5B3743618DCD}" srcOrd="0" destOrd="0" presId="urn:microsoft.com/office/officeart/2005/8/layout/hierarchy6"/>
    <dgm:cxn modelId="{BF8F1379-0EEE-466F-A309-882C3AA8A4D7}" type="presParOf" srcId="{51297BF2-170B-42E6-8CF2-515651189ACC}" destId="{0656276E-EC6D-45DE-9399-D2F5B284BAC6}" srcOrd="1" destOrd="0" presId="urn:microsoft.com/office/officeart/2005/8/layout/hierarchy6"/>
    <dgm:cxn modelId="{4AE2430C-1FEE-48D3-B2DC-FD8094A812BE}" type="presParOf" srcId="{0656276E-EC6D-45DE-9399-D2F5B284BAC6}" destId="{EB2DD307-CF99-464F-9DE7-65828A137178}" srcOrd="0" destOrd="0" presId="urn:microsoft.com/office/officeart/2005/8/layout/hierarchy6"/>
    <dgm:cxn modelId="{5E53738C-4745-44E0-8184-A9F79DA23072}" type="presParOf" srcId="{0656276E-EC6D-45DE-9399-D2F5B284BAC6}" destId="{5F3F8FFC-3881-4691-B830-40AA93C09334}" srcOrd="1" destOrd="0" presId="urn:microsoft.com/office/officeart/2005/8/layout/hierarchy6"/>
    <dgm:cxn modelId="{BC0944F2-F829-4FD5-A348-1E4CEF9B0E9A}" type="presParOf" srcId="{5F3F8FFC-3881-4691-B830-40AA93C09334}" destId="{E9651B40-11D8-4EB7-AD31-543264195457}" srcOrd="0" destOrd="0" presId="urn:microsoft.com/office/officeart/2005/8/layout/hierarchy6"/>
    <dgm:cxn modelId="{386247EB-D627-4F86-8E03-895333B0BCD3}" type="presParOf" srcId="{5F3F8FFC-3881-4691-B830-40AA93C09334}" destId="{E9BA6F66-1E12-404E-B0AC-D846C2B57CE9}" srcOrd="1" destOrd="0" presId="urn:microsoft.com/office/officeart/2005/8/layout/hierarchy6"/>
    <dgm:cxn modelId="{A138C576-5CBE-4320-827A-B4E9612512D7}" type="presParOf" srcId="{E9BA6F66-1E12-404E-B0AC-D846C2B57CE9}" destId="{B8E8BCB6-AE33-41A8-BBF5-C795452928B0}" srcOrd="0" destOrd="0" presId="urn:microsoft.com/office/officeart/2005/8/layout/hierarchy6"/>
    <dgm:cxn modelId="{9D918C2F-7628-44B1-A32B-52D4242A2FFE}" type="presParOf" srcId="{E9BA6F66-1E12-404E-B0AC-D846C2B57CE9}" destId="{BEDD8810-D52A-4194-9EFF-9E308D774E19}" srcOrd="1" destOrd="0" presId="urn:microsoft.com/office/officeart/2005/8/layout/hierarchy6"/>
    <dgm:cxn modelId="{30A8A26E-DDBF-4946-838F-0FB28AFE9E3F}" type="presParOf" srcId="{BEDD8810-D52A-4194-9EFF-9E308D774E19}" destId="{4FA1BB4E-CBAE-4BB6-BB4F-A3863742E978}" srcOrd="0" destOrd="0" presId="urn:microsoft.com/office/officeart/2005/8/layout/hierarchy6"/>
    <dgm:cxn modelId="{41199EB8-1C17-43A6-B4D1-AD1F1607C291}" type="presParOf" srcId="{BEDD8810-D52A-4194-9EFF-9E308D774E19}" destId="{1108C501-CF99-46F0-B116-733FCFFFC00A}" srcOrd="1" destOrd="0" presId="urn:microsoft.com/office/officeart/2005/8/layout/hierarchy6"/>
    <dgm:cxn modelId="{0B30CF0D-C808-40FE-9AE3-AAD3CC9D020F}" type="presParOf" srcId="{E9BA6F66-1E12-404E-B0AC-D846C2B57CE9}" destId="{270C8935-C29A-47C4-B452-7A0A6AF80B4B}" srcOrd="2" destOrd="0" presId="urn:microsoft.com/office/officeart/2005/8/layout/hierarchy6"/>
    <dgm:cxn modelId="{5BDEB817-3094-48C9-BD48-4C7495C49C88}" type="presParOf" srcId="{E9BA6F66-1E12-404E-B0AC-D846C2B57CE9}" destId="{1A46C6DA-1E77-48BD-BF29-9DB1DF59052D}" srcOrd="3" destOrd="0" presId="urn:microsoft.com/office/officeart/2005/8/layout/hierarchy6"/>
    <dgm:cxn modelId="{4A47E3E2-69F8-48FF-AE5C-EC91143FCDC4}" type="presParOf" srcId="{1A46C6DA-1E77-48BD-BF29-9DB1DF59052D}" destId="{411CD5AB-AC25-4730-9139-B2662FE427D4}" srcOrd="0" destOrd="0" presId="urn:microsoft.com/office/officeart/2005/8/layout/hierarchy6"/>
    <dgm:cxn modelId="{61B164C7-9B54-4DF9-A59E-4C74A69852FB}" type="presParOf" srcId="{1A46C6DA-1E77-48BD-BF29-9DB1DF59052D}" destId="{817FFF01-89D0-41AF-93F4-9066F132251A}" srcOrd="1" destOrd="0" presId="urn:microsoft.com/office/officeart/2005/8/layout/hierarchy6"/>
    <dgm:cxn modelId="{09E8BE1A-A57A-4CBE-B90E-C01193D0209B}" type="presParOf" srcId="{0656276E-EC6D-45DE-9399-D2F5B284BAC6}" destId="{A9A72CCE-DAF1-4975-9601-F37930645332}" srcOrd="2" destOrd="0" presId="urn:microsoft.com/office/officeart/2005/8/layout/hierarchy6"/>
    <dgm:cxn modelId="{AC77F205-D08E-404A-A07B-CA9A2CE1E0BC}" type="presParOf" srcId="{0656276E-EC6D-45DE-9399-D2F5B284BAC6}" destId="{3E1FF599-D92F-4F54-A28B-F544174A997D}" srcOrd="3" destOrd="0" presId="urn:microsoft.com/office/officeart/2005/8/layout/hierarchy6"/>
    <dgm:cxn modelId="{09D7CF18-7951-4280-80CB-AAB7ECADE27E}" type="presParOf" srcId="{3E1FF599-D92F-4F54-A28B-F544174A997D}" destId="{A831DD47-EC4D-4823-B4F5-55D81D84F400}" srcOrd="0" destOrd="0" presId="urn:microsoft.com/office/officeart/2005/8/layout/hierarchy6"/>
    <dgm:cxn modelId="{2B2D1D85-D93E-4670-AC9E-C3171057F27A}" type="presParOf" srcId="{3E1FF599-D92F-4F54-A28B-F544174A997D}" destId="{35C4FA89-AFD4-499A-BBF7-6EECD6002F1A}" srcOrd="1" destOrd="0" presId="urn:microsoft.com/office/officeart/2005/8/layout/hierarchy6"/>
    <dgm:cxn modelId="{7D338D14-F809-471A-920E-2F56A5B0F1C6}" type="presParOf" srcId="{35C4FA89-AFD4-499A-BBF7-6EECD6002F1A}" destId="{4B778151-AC77-435E-9FD6-474C25F95462}" srcOrd="0" destOrd="0" presId="urn:microsoft.com/office/officeart/2005/8/layout/hierarchy6"/>
    <dgm:cxn modelId="{CA2B0582-9101-4793-827D-18469210B508}" type="presParOf" srcId="{35C4FA89-AFD4-499A-BBF7-6EECD6002F1A}" destId="{BE85D0CA-FAED-400F-A872-3DAE290FD078}" srcOrd="1" destOrd="0" presId="urn:microsoft.com/office/officeart/2005/8/layout/hierarchy6"/>
    <dgm:cxn modelId="{63138B10-23B0-4856-B979-D68ED4D43B07}" type="presParOf" srcId="{BE85D0CA-FAED-400F-A872-3DAE290FD078}" destId="{8AD410E2-B65B-4CEC-80BD-B73E6092796A}" srcOrd="0" destOrd="0" presId="urn:microsoft.com/office/officeart/2005/8/layout/hierarchy6"/>
    <dgm:cxn modelId="{2CCE2CEB-C1C3-4C35-8774-945E5F876F63}" type="presParOf" srcId="{BE85D0CA-FAED-400F-A872-3DAE290FD078}" destId="{B3381FE3-3EEA-4671-A20B-5888066B3E1F}" srcOrd="1" destOrd="0" presId="urn:microsoft.com/office/officeart/2005/8/layout/hierarchy6"/>
    <dgm:cxn modelId="{23E459D9-1002-4C07-B24C-27BF88C43004}" type="presParOf" srcId="{35C4FA89-AFD4-499A-BBF7-6EECD6002F1A}" destId="{BEDA3DD5-9857-44C9-A42B-8F12AB7D2001}" srcOrd="2" destOrd="0" presId="urn:microsoft.com/office/officeart/2005/8/layout/hierarchy6"/>
    <dgm:cxn modelId="{9244B7AE-025F-44A1-A11D-7913A1C78AE9}" type="presParOf" srcId="{35C4FA89-AFD4-499A-BBF7-6EECD6002F1A}" destId="{4011EDDF-B01A-4D31-A519-7B1D86A22A9F}" srcOrd="3" destOrd="0" presId="urn:microsoft.com/office/officeart/2005/8/layout/hierarchy6"/>
    <dgm:cxn modelId="{36D8536A-E232-457D-8B8D-5757D693C255}" type="presParOf" srcId="{4011EDDF-B01A-4D31-A519-7B1D86A22A9F}" destId="{A99B3E31-7B10-4E43-98E5-96658EF4CDE8}" srcOrd="0" destOrd="0" presId="urn:microsoft.com/office/officeart/2005/8/layout/hierarchy6"/>
    <dgm:cxn modelId="{EA207D66-9BFC-477E-94CD-4A75C1BC49BC}" type="presParOf" srcId="{4011EDDF-B01A-4D31-A519-7B1D86A22A9F}" destId="{8A190FAE-CF54-4CAA-9012-935A3A7C6569}" srcOrd="1" destOrd="0" presId="urn:microsoft.com/office/officeart/2005/8/layout/hierarchy6"/>
    <dgm:cxn modelId="{8D1A0629-165C-4F5D-9698-BBCAD7FD33D1}" type="presParOf" srcId="{68EBE510-6B65-42C8-8C9C-73285FB98A71}" destId="{078E8B3B-5DBA-487D-98C8-F1F3070189FE}" srcOrd="8" destOrd="0" presId="urn:microsoft.com/office/officeart/2005/8/layout/hierarchy6"/>
    <dgm:cxn modelId="{7534176A-4146-419A-862A-0EF3FDFFD63C}" type="presParOf" srcId="{68EBE510-6B65-42C8-8C9C-73285FB98A71}" destId="{9E4C415A-BCDE-4822-A12E-DD3E2C771ADB}" srcOrd="9" destOrd="0" presId="urn:microsoft.com/office/officeart/2005/8/layout/hierarchy6"/>
    <dgm:cxn modelId="{0F215380-E36D-4542-B54B-E1303CFA294F}" type="presParOf" srcId="{9E4C415A-BCDE-4822-A12E-DD3E2C771ADB}" destId="{160EE10D-B371-4857-8364-9BF6006034A5}" srcOrd="0" destOrd="0" presId="urn:microsoft.com/office/officeart/2005/8/layout/hierarchy6"/>
    <dgm:cxn modelId="{880AAFD6-5EB3-431E-915E-D2661D5E8905}" type="presParOf" srcId="{9E4C415A-BCDE-4822-A12E-DD3E2C771ADB}" destId="{75050941-3478-479E-890A-549672B4EC80}" srcOrd="1" destOrd="0" presId="urn:microsoft.com/office/officeart/2005/8/layout/hierarchy6"/>
    <dgm:cxn modelId="{768CB03D-9291-4E6B-8990-258731A480D3}" type="presParOf" srcId="{50D70F1D-7497-4D1F-AADF-846A09A2594E}" destId="{AC6191BF-CB1D-4958-AB65-C58A41FC9A6B}" srcOrd="1" destOrd="0" presId="urn:microsoft.com/office/officeart/2005/8/layout/hierarchy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703905-0D5C-486C-A2B2-42B488BB3530}" type="doc">
      <dgm:prSet loTypeId="urn:microsoft.com/office/officeart/2005/8/layout/hierarchy6" loCatId="hierarchy" qsTypeId="urn:microsoft.com/office/officeart/2005/8/quickstyle/simple5" qsCatId="simple" csTypeId="urn:microsoft.com/office/officeart/2005/8/colors/colorful4" csCatId="colorful" phldr="1"/>
      <dgm:spPr/>
      <dgm:t>
        <a:bodyPr/>
        <a:lstStyle/>
        <a:p>
          <a:endParaRPr lang="vi-VN"/>
        </a:p>
      </dgm:t>
    </dgm:pt>
    <dgm:pt modelId="{5DEBE6A6-56F9-47FA-AA0B-9C3C9A31F8CD}">
      <dgm:prSet phldrT="[Text]" custT="1"/>
      <dgm:spPr/>
      <dgm:t>
        <a:bodyPr/>
        <a:lstStyle/>
        <a:p>
          <a:r>
            <a:rPr lang="en-US" sz="1100"/>
            <a:t>Project ABC (PM)</a:t>
          </a:r>
          <a:endParaRPr lang="vi-VN" sz="1100" dirty="0"/>
        </a:p>
      </dgm:t>
    </dgm:pt>
    <dgm:pt modelId="{8D9CCC65-D47C-4BCC-B255-814783C4275E}" type="parTrans" cxnId="{9851C449-4D4E-4630-ABFF-9DB2FED1669D}">
      <dgm:prSet/>
      <dgm:spPr/>
      <dgm:t>
        <a:bodyPr/>
        <a:lstStyle/>
        <a:p>
          <a:endParaRPr lang="vi-VN"/>
        </a:p>
      </dgm:t>
    </dgm:pt>
    <dgm:pt modelId="{D0AA11E3-1B70-42EF-990D-9C55479E2648}" type="sibTrans" cxnId="{9851C449-4D4E-4630-ABFF-9DB2FED1669D}">
      <dgm:prSet/>
      <dgm:spPr/>
      <dgm:t>
        <a:bodyPr/>
        <a:lstStyle/>
        <a:p>
          <a:endParaRPr lang="vi-VN"/>
        </a:p>
      </dgm:t>
    </dgm:pt>
    <dgm:pt modelId="{C44628B6-8621-4BB3-98B0-D6BEF017A200}">
      <dgm:prSet phldrT="[Text]" custT="1"/>
      <dgm:spPr/>
      <dgm:t>
        <a:bodyPr/>
        <a:lstStyle/>
        <a:p>
          <a:r>
            <a:rPr lang="en-US" sz="1100" dirty="0"/>
            <a:t>EM</a:t>
          </a:r>
          <a:endParaRPr lang="vi-VN" sz="1100" dirty="0"/>
        </a:p>
      </dgm:t>
    </dgm:pt>
    <dgm:pt modelId="{82CF8830-BA4D-4B19-8BE2-781236C628C7}" type="sibTrans" cxnId="{147EC7A9-B2F7-4977-8D3E-91DABCE4AB6D}">
      <dgm:prSet/>
      <dgm:spPr/>
      <dgm:t>
        <a:bodyPr/>
        <a:lstStyle/>
        <a:p>
          <a:endParaRPr lang="vi-VN"/>
        </a:p>
      </dgm:t>
    </dgm:pt>
    <dgm:pt modelId="{581F1543-D3DB-4A5B-8D65-16099927CB65}" type="parTrans" cxnId="{147EC7A9-B2F7-4977-8D3E-91DABCE4AB6D}">
      <dgm:prSet/>
      <dgm:spPr/>
      <dgm:t>
        <a:bodyPr/>
        <a:lstStyle/>
        <a:p>
          <a:endParaRPr lang="vi-VN"/>
        </a:p>
      </dgm:t>
    </dgm:pt>
    <dgm:pt modelId="{065D197D-EA39-4C2A-8C72-A8172AF387AB}">
      <dgm:prSet phldrT="[Text]" custT="1"/>
      <dgm:spPr/>
      <dgm:t>
        <a:bodyPr/>
        <a:lstStyle/>
        <a:p>
          <a:r>
            <a:rPr lang="en-US" sz="1100"/>
            <a:t>SP </a:t>
          </a:r>
          <a:r>
            <a:rPr lang="en-US" sz="1100" dirty="0" err="1"/>
            <a:t>bán</a:t>
          </a:r>
          <a:r>
            <a:rPr lang="en-US" sz="1100" dirty="0"/>
            <a:t> </a:t>
          </a:r>
          <a:r>
            <a:rPr lang="en-US" sz="1100" dirty="0" err="1"/>
            <a:t>hàng</a:t>
          </a:r>
          <a:endParaRPr lang="vi-VN" sz="1100" dirty="0"/>
        </a:p>
      </dgm:t>
    </dgm:pt>
    <dgm:pt modelId="{B7DB006E-7162-47C4-9FA6-EA02E544574E}" type="sibTrans" cxnId="{7FC25F29-078E-49C5-90E8-3509A1C8B76A}">
      <dgm:prSet/>
      <dgm:spPr/>
      <dgm:t>
        <a:bodyPr/>
        <a:lstStyle/>
        <a:p>
          <a:endParaRPr lang="vi-VN"/>
        </a:p>
      </dgm:t>
    </dgm:pt>
    <dgm:pt modelId="{ECCBB694-9081-4F33-BAE0-CF2958A81503}" type="parTrans" cxnId="{7FC25F29-078E-49C5-90E8-3509A1C8B76A}">
      <dgm:prSet/>
      <dgm:spPr/>
      <dgm:t>
        <a:bodyPr/>
        <a:lstStyle/>
        <a:p>
          <a:endParaRPr lang="vi-VN"/>
        </a:p>
      </dgm:t>
    </dgm:pt>
    <dgm:pt modelId="{C3C37883-341E-4C58-83EB-F0EB869D5E77}">
      <dgm:prSet phldrT="[Text]" custT="1"/>
      <dgm:spPr/>
      <dgm:t>
        <a:bodyPr/>
        <a:lstStyle/>
        <a:p>
          <a:r>
            <a:rPr lang="en-US" sz="1100" dirty="0"/>
            <a:t>EM</a:t>
          </a:r>
          <a:endParaRPr lang="vi-VN" sz="1100" dirty="0"/>
        </a:p>
      </dgm:t>
    </dgm:pt>
    <dgm:pt modelId="{E502AB0A-75CF-415F-A01C-1DE356F1CC90}" type="sibTrans" cxnId="{B8169FD5-A487-46F2-B54E-9D6F006F214A}">
      <dgm:prSet/>
      <dgm:spPr/>
      <dgm:t>
        <a:bodyPr/>
        <a:lstStyle/>
        <a:p>
          <a:endParaRPr lang="vi-VN"/>
        </a:p>
      </dgm:t>
    </dgm:pt>
    <dgm:pt modelId="{89B9F339-4E22-404C-A4BF-4DB4713F983D}" type="parTrans" cxnId="{B8169FD5-A487-46F2-B54E-9D6F006F214A}">
      <dgm:prSet/>
      <dgm:spPr/>
      <dgm:t>
        <a:bodyPr/>
        <a:lstStyle/>
        <a:p>
          <a:endParaRPr lang="vi-VN"/>
        </a:p>
      </dgm:t>
    </dgm:pt>
    <dgm:pt modelId="{1CB80BAC-604B-47EB-8755-499499523C6D}">
      <dgm:prSet phldrT="[Text]" custT="1"/>
      <dgm:spPr/>
      <dgm:t>
        <a:bodyPr/>
        <a:lstStyle/>
        <a:p>
          <a:r>
            <a:rPr lang="en-US" sz="1100" dirty="0"/>
            <a:t>PO</a:t>
          </a:r>
          <a:endParaRPr lang="vi-VN" sz="1100" dirty="0"/>
        </a:p>
      </dgm:t>
    </dgm:pt>
    <dgm:pt modelId="{772D8DFD-0CCF-4507-9D52-928C6A4F71CB}" type="sibTrans" cxnId="{A871ADDE-FFD8-4883-BE61-70C5F957EA40}">
      <dgm:prSet/>
      <dgm:spPr/>
      <dgm:t>
        <a:bodyPr/>
        <a:lstStyle/>
        <a:p>
          <a:endParaRPr lang="en-US"/>
        </a:p>
      </dgm:t>
    </dgm:pt>
    <dgm:pt modelId="{C6B07619-4EF7-48DA-8A89-64308B94F947}" type="parTrans" cxnId="{A871ADDE-FFD8-4883-BE61-70C5F957EA40}">
      <dgm:prSet/>
      <dgm:spPr/>
      <dgm:t>
        <a:bodyPr/>
        <a:lstStyle/>
        <a:p>
          <a:endParaRPr lang="en-US"/>
        </a:p>
      </dgm:t>
    </dgm:pt>
    <dgm:pt modelId="{0B4A33A3-CB9F-46E2-AA20-03441C870CED}">
      <dgm:prSet phldrT="[Text]" custT="1"/>
      <dgm:spPr/>
      <dgm:t>
        <a:bodyPr/>
        <a:lstStyle/>
        <a:p>
          <a:r>
            <a:rPr lang="en-US" sz="1100" dirty="0"/>
            <a:t>EM</a:t>
          </a:r>
          <a:endParaRPr lang="vi-VN" sz="1100" dirty="0"/>
        </a:p>
      </dgm:t>
    </dgm:pt>
    <dgm:pt modelId="{4F3F6EFC-7947-4ADB-A8F2-618736AE7A38}" type="sibTrans" cxnId="{6311E6EB-796B-47CA-AFA4-EC8D0A7EFB96}">
      <dgm:prSet/>
      <dgm:spPr/>
      <dgm:t>
        <a:bodyPr/>
        <a:lstStyle/>
        <a:p>
          <a:endParaRPr lang="en-US"/>
        </a:p>
      </dgm:t>
    </dgm:pt>
    <dgm:pt modelId="{77DCC264-CFA9-4D91-8980-D5CB151FE6D5}" type="parTrans" cxnId="{6311E6EB-796B-47CA-AFA4-EC8D0A7EFB96}">
      <dgm:prSet/>
      <dgm:spPr/>
      <dgm:t>
        <a:bodyPr/>
        <a:lstStyle/>
        <a:p>
          <a:endParaRPr lang="en-US"/>
        </a:p>
      </dgm:t>
    </dgm:pt>
    <dgm:pt modelId="{327F1F88-46DB-43D9-8ABF-AB7EEE372D0F}">
      <dgm:prSet phldrT="[Text]" custT="1"/>
      <dgm:spPr/>
      <dgm:t>
        <a:bodyPr/>
        <a:lstStyle/>
        <a:p>
          <a:r>
            <a:rPr lang="en-US" sz="1100" dirty="0"/>
            <a:t>PO</a:t>
          </a:r>
          <a:endParaRPr lang="vi-VN" sz="1100" dirty="0"/>
        </a:p>
      </dgm:t>
    </dgm:pt>
    <dgm:pt modelId="{827DE2B8-FB6A-4C99-84D8-09EEC794B0A1}" type="sibTrans" cxnId="{E29D8E34-527F-4DC2-9681-33A9AB45C53D}">
      <dgm:prSet/>
      <dgm:spPr/>
      <dgm:t>
        <a:bodyPr/>
        <a:lstStyle/>
        <a:p>
          <a:endParaRPr lang="en-US"/>
        </a:p>
      </dgm:t>
    </dgm:pt>
    <dgm:pt modelId="{6E69998E-222E-45C6-BD53-9BF89DBAFE12}" type="parTrans" cxnId="{E29D8E34-527F-4DC2-9681-33A9AB45C53D}">
      <dgm:prSet/>
      <dgm:spPr/>
      <dgm:t>
        <a:bodyPr/>
        <a:lstStyle/>
        <a:p>
          <a:endParaRPr lang="en-US"/>
        </a:p>
      </dgm:t>
    </dgm:pt>
    <dgm:pt modelId="{B7274DA8-871D-4EE4-8F9C-1D6CC0B19FC3}">
      <dgm:prSet phldrT="[Text]" custT="1"/>
      <dgm:spPr/>
      <dgm:t>
        <a:bodyPr/>
        <a:lstStyle/>
        <a:p>
          <a:r>
            <a:rPr lang="en-US" sz="1100"/>
            <a:t>SP </a:t>
          </a:r>
          <a:r>
            <a:rPr lang="en-US" sz="1100" dirty="0" err="1"/>
            <a:t>kế</a:t>
          </a:r>
          <a:r>
            <a:rPr lang="en-US" sz="1100" dirty="0"/>
            <a:t> </a:t>
          </a:r>
          <a:r>
            <a:rPr lang="en-US" sz="1100" dirty="0" err="1"/>
            <a:t>toán</a:t>
          </a:r>
          <a:endParaRPr lang="vi-VN" sz="1100" dirty="0"/>
        </a:p>
      </dgm:t>
    </dgm:pt>
    <dgm:pt modelId="{0A703AC8-A6D3-4314-9849-BB45C7A633AA}" type="sibTrans" cxnId="{53F3AA88-9FE5-4CAC-9B63-EE83404EF41D}">
      <dgm:prSet/>
      <dgm:spPr/>
      <dgm:t>
        <a:bodyPr/>
        <a:lstStyle/>
        <a:p>
          <a:endParaRPr lang="vi-VN"/>
        </a:p>
      </dgm:t>
    </dgm:pt>
    <dgm:pt modelId="{80D80FAC-73DC-4975-A8E4-ED3F4BC9F350}" type="parTrans" cxnId="{53F3AA88-9FE5-4CAC-9B63-EE83404EF41D}">
      <dgm:prSet/>
      <dgm:spPr/>
      <dgm:t>
        <a:bodyPr/>
        <a:lstStyle/>
        <a:p>
          <a:endParaRPr lang="vi-VN"/>
        </a:p>
      </dgm:t>
    </dgm:pt>
    <dgm:pt modelId="{724E201F-2CC8-4BE3-A881-72ACEF3E9481}">
      <dgm:prSet phldrT="[Text]" custT="1"/>
      <dgm:spPr/>
      <dgm:t>
        <a:bodyPr/>
        <a:lstStyle/>
        <a:p>
          <a:r>
            <a:rPr lang="en-US" sz="1100"/>
            <a:t>SP </a:t>
          </a:r>
          <a:r>
            <a:rPr lang="en-US" sz="1100" dirty="0" err="1"/>
            <a:t>nhân</a:t>
          </a:r>
          <a:r>
            <a:rPr lang="en-US" sz="1100" dirty="0"/>
            <a:t> </a:t>
          </a:r>
          <a:r>
            <a:rPr lang="en-US" sz="1100" dirty="0" err="1"/>
            <a:t>sự</a:t>
          </a:r>
          <a:endParaRPr lang="vi-VN" sz="1100" dirty="0"/>
        </a:p>
      </dgm:t>
    </dgm:pt>
    <dgm:pt modelId="{A18088FC-9D70-43F1-8252-BB0F720A2561}" type="sibTrans" cxnId="{751FF78D-7B7C-47F0-824A-B3E1781CA6BD}">
      <dgm:prSet/>
      <dgm:spPr/>
      <dgm:t>
        <a:bodyPr/>
        <a:lstStyle/>
        <a:p>
          <a:endParaRPr lang="vi-VN"/>
        </a:p>
      </dgm:t>
    </dgm:pt>
    <dgm:pt modelId="{5D2DE6E0-2012-4FF9-9F5C-21B831C4316F}" type="parTrans" cxnId="{751FF78D-7B7C-47F0-824A-B3E1781CA6BD}">
      <dgm:prSet/>
      <dgm:spPr/>
      <dgm:t>
        <a:bodyPr/>
        <a:lstStyle/>
        <a:p>
          <a:endParaRPr lang="vi-VN"/>
        </a:p>
      </dgm:t>
    </dgm:pt>
    <dgm:pt modelId="{AAB0C04C-E844-474D-9125-C755AFC0C320}">
      <dgm:prSet phldrT="[Text]" custT="1"/>
      <dgm:spPr/>
      <dgm:t>
        <a:bodyPr/>
        <a:lstStyle/>
        <a:p>
          <a:r>
            <a:rPr lang="en-US" sz="1100" dirty="0"/>
            <a:t>PO</a:t>
          </a:r>
          <a:endParaRPr lang="vi-VN" sz="1100" dirty="0"/>
        </a:p>
      </dgm:t>
    </dgm:pt>
    <dgm:pt modelId="{47FAF54B-C409-4CE8-988F-1B22FCDAB9D3}" type="parTrans" cxnId="{F7688EA6-BE7A-46C2-B2C0-990621CB5D8D}">
      <dgm:prSet/>
      <dgm:spPr/>
      <dgm:t>
        <a:bodyPr/>
        <a:lstStyle/>
        <a:p>
          <a:endParaRPr lang="en-US"/>
        </a:p>
      </dgm:t>
    </dgm:pt>
    <dgm:pt modelId="{3B0651E4-1063-4A81-850A-B8E86C8080C4}" type="sibTrans" cxnId="{F7688EA6-BE7A-46C2-B2C0-990621CB5D8D}">
      <dgm:prSet/>
      <dgm:spPr/>
      <dgm:t>
        <a:bodyPr/>
        <a:lstStyle/>
        <a:p>
          <a:endParaRPr lang="en-US"/>
        </a:p>
      </dgm:t>
    </dgm:pt>
    <dgm:pt modelId="{5568319B-1675-4DAC-80B9-27BACEDDC946}">
      <dgm:prSet phldrT="[Text]" custT="1"/>
      <dgm:spPr/>
      <dgm:t>
        <a:bodyPr/>
        <a:lstStyle/>
        <a:p>
          <a:r>
            <a:rPr lang="en-US" sz="1100"/>
            <a:t>….</a:t>
          </a:r>
          <a:endParaRPr lang="vi-VN" sz="1100" dirty="0"/>
        </a:p>
      </dgm:t>
    </dgm:pt>
    <dgm:pt modelId="{DFD3E190-24CB-41A5-B15A-697F036690F8}" type="parTrans" cxnId="{7F5FC2DD-3BB6-44F4-A3FB-75FD383BDDCA}">
      <dgm:prSet/>
      <dgm:spPr/>
      <dgm:t>
        <a:bodyPr/>
        <a:lstStyle/>
        <a:p>
          <a:endParaRPr lang="en-US"/>
        </a:p>
      </dgm:t>
    </dgm:pt>
    <dgm:pt modelId="{5FB6A105-665E-4C86-89FE-B32C37CAF499}" type="sibTrans" cxnId="{7F5FC2DD-3BB6-44F4-A3FB-75FD383BDDCA}">
      <dgm:prSet/>
      <dgm:spPr/>
      <dgm:t>
        <a:bodyPr/>
        <a:lstStyle/>
        <a:p>
          <a:endParaRPr lang="en-US"/>
        </a:p>
      </dgm:t>
    </dgm:pt>
    <dgm:pt modelId="{0508ACFC-FD93-47C2-B2C5-D1D7B9B14768}" type="pres">
      <dgm:prSet presAssocID="{64703905-0D5C-486C-A2B2-42B488BB3530}" presName="mainComposite" presStyleCnt="0">
        <dgm:presLayoutVars>
          <dgm:chPref val="1"/>
          <dgm:dir/>
          <dgm:animOne val="branch"/>
          <dgm:animLvl val="lvl"/>
          <dgm:resizeHandles val="exact"/>
        </dgm:presLayoutVars>
      </dgm:prSet>
      <dgm:spPr/>
    </dgm:pt>
    <dgm:pt modelId="{B008D2B5-3653-43A5-A392-8ED2353D69AA}" type="pres">
      <dgm:prSet presAssocID="{64703905-0D5C-486C-A2B2-42B488BB3530}" presName="hierFlow" presStyleCnt="0"/>
      <dgm:spPr/>
    </dgm:pt>
    <dgm:pt modelId="{064CEB43-BD1B-4D2C-99E8-EDC881D8007D}" type="pres">
      <dgm:prSet presAssocID="{64703905-0D5C-486C-A2B2-42B488BB3530}" presName="hierChild1" presStyleCnt="0">
        <dgm:presLayoutVars>
          <dgm:chPref val="1"/>
          <dgm:animOne val="branch"/>
          <dgm:animLvl val="lvl"/>
        </dgm:presLayoutVars>
      </dgm:prSet>
      <dgm:spPr/>
    </dgm:pt>
    <dgm:pt modelId="{E452DBD9-C32F-45E2-8F33-64AC7376EBAF}" type="pres">
      <dgm:prSet presAssocID="{5DEBE6A6-56F9-47FA-AA0B-9C3C9A31F8CD}" presName="Name14" presStyleCnt="0"/>
      <dgm:spPr/>
    </dgm:pt>
    <dgm:pt modelId="{541086BF-3531-41C8-A238-13F6CDF6D20C}" type="pres">
      <dgm:prSet presAssocID="{5DEBE6A6-56F9-47FA-AA0B-9C3C9A31F8CD}" presName="level1Shape" presStyleLbl="node0" presStyleIdx="0" presStyleCnt="1" custScaleX="158116">
        <dgm:presLayoutVars>
          <dgm:chPref val="3"/>
        </dgm:presLayoutVars>
      </dgm:prSet>
      <dgm:spPr/>
    </dgm:pt>
    <dgm:pt modelId="{C41C1DAE-FBA7-41D2-BB82-FB189061317C}" type="pres">
      <dgm:prSet presAssocID="{5DEBE6A6-56F9-47FA-AA0B-9C3C9A31F8CD}" presName="hierChild2" presStyleCnt="0"/>
      <dgm:spPr/>
    </dgm:pt>
    <dgm:pt modelId="{E5EE5A67-7F1B-4C64-AA47-E114C1F579BD}" type="pres">
      <dgm:prSet presAssocID="{80D80FAC-73DC-4975-A8E4-ED3F4BC9F350}" presName="Name19" presStyleLbl="parChTrans1D2" presStyleIdx="0" presStyleCnt="4"/>
      <dgm:spPr/>
    </dgm:pt>
    <dgm:pt modelId="{1F52591A-2236-40F2-9ED7-9823AF1C11E4}" type="pres">
      <dgm:prSet presAssocID="{B7274DA8-871D-4EE4-8F9C-1D6CC0B19FC3}" presName="Name21" presStyleCnt="0"/>
      <dgm:spPr/>
    </dgm:pt>
    <dgm:pt modelId="{5E6C5F40-13F7-49D9-B017-C9C73EF58D6A}" type="pres">
      <dgm:prSet presAssocID="{B7274DA8-871D-4EE4-8F9C-1D6CC0B19FC3}" presName="level2Shape" presStyleLbl="node2" presStyleIdx="0" presStyleCnt="4" custScaleX="170757"/>
      <dgm:spPr/>
    </dgm:pt>
    <dgm:pt modelId="{AE4AEA90-8525-4712-9FA4-A10A4EFB4831}" type="pres">
      <dgm:prSet presAssocID="{B7274DA8-871D-4EE4-8F9C-1D6CC0B19FC3}" presName="hierChild3" presStyleCnt="0"/>
      <dgm:spPr/>
    </dgm:pt>
    <dgm:pt modelId="{8AEA25FB-8446-4776-BA59-3297C20F28F2}" type="pres">
      <dgm:prSet presAssocID="{581F1543-D3DB-4A5B-8D65-16099927CB65}" presName="Name19" presStyleLbl="parChTrans1D3" presStyleIdx="0" presStyleCnt="6"/>
      <dgm:spPr/>
    </dgm:pt>
    <dgm:pt modelId="{6A4FD9ED-CDDC-4228-8C60-CF2E7D817F3F}" type="pres">
      <dgm:prSet presAssocID="{C44628B6-8621-4BB3-98B0-D6BEF017A200}" presName="Name21" presStyleCnt="0"/>
      <dgm:spPr/>
    </dgm:pt>
    <dgm:pt modelId="{02279FAD-D2D0-4732-93DF-418D86EDF74A}" type="pres">
      <dgm:prSet presAssocID="{C44628B6-8621-4BB3-98B0-D6BEF017A200}" presName="level2Shape" presStyleLbl="node3" presStyleIdx="0" presStyleCnt="6"/>
      <dgm:spPr/>
    </dgm:pt>
    <dgm:pt modelId="{A039DDC7-392A-4F11-A7B4-FA9ECE203799}" type="pres">
      <dgm:prSet presAssocID="{C44628B6-8621-4BB3-98B0-D6BEF017A200}" presName="hierChild3" presStyleCnt="0"/>
      <dgm:spPr/>
    </dgm:pt>
    <dgm:pt modelId="{6ACF6704-17E9-4B40-AA24-BF61ACF06B54}" type="pres">
      <dgm:prSet presAssocID="{47FAF54B-C409-4CE8-988F-1B22FCDAB9D3}" presName="Name19" presStyleLbl="parChTrans1D3" presStyleIdx="1" presStyleCnt="6"/>
      <dgm:spPr/>
    </dgm:pt>
    <dgm:pt modelId="{CF78CA26-99A2-461D-8553-E2733783CCFE}" type="pres">
      <dgm:prSet presAssocID="{AAB0C04C-E844-474D-9125-C755AFC0C320}" presName="Name21" presStyleCnt="0"/>
      <dgm:spPr/>
    </dgm:pt>
    <dgm:pt modelId="{B1867172-B2A1-41F4-B9F0-84D6BBD1AC02}" type="pres">
      <dgm:prSet presAssocID="{AAB0C04C-E844-474D-9125-C755AFC0C320}" presName="level2Shape" presStyleLbl="node3" presStyleIdx="1" presStyleCnt="6"/>
      <dgm:spPr/>
    </dgm:pt>
    <dgm:pt modelId="{D1B6DD1B-A1C7-4276-A014-75E4177063A1}" type="pres">
      <dgm:prSet presAssocID="{AAB0C04C-E844-474D-9125-C755AFC0C320}" presName="hierChild3" presStyleCnt="0"/>
      <dgm:spPr/>
    </dgm:pt>
    <dgm:pt modelId="{57386493-A6D5-4B82-AC61-9F795D838013}" type="pres">
      <dgm:prSet presAssocID="{ECCBB694-9081-4F33-BAE0-CF2958A81503}" presName="Name19" presStyleLbl="parChTrans1D2" presStyleIdx="1" presStyleCnt="4"/>
      <dgm:spPr/>
    </dgm:pt>
    <dgm:pt modelId="{A24C15BD-B400-4B9A-8236-3AFB42A82051}" type="pres">
      <dgm:prSet presAssocID="{065D197D-EA39-4C2A-8C72-A8172AF387AB}" presName="Name21" presStyleCnt="0"/>
      <dgm:spPr/>
    </dgm:pt>
    <dgm:pt modelId="{1BDC6191-73B5-415A-9240-F27CB2D1E689}" type="pres">
      <dgm:prSet presAssocID="{065D197D-EA39-4C2A-8C72-A8172AF387AB}" presName="level2Shape" presStyleLbl="node2" presStyleIdx="1" presStyleCnt="4" custScaleX="162225"/>
      <dgm:spPr/>
    </dgm:pt>
    <dgm:pt modelId="{58F7CD87-D2F3-4BFF-A017-4475A95BF6FC}" type="pres">
      <dgm:prSet presAssocID="{065D197D-EA39-4C2A-8C72-A8172AF387AB}" presName="hierChild3" presStyleCnt="0"/>
      <dgm:spPr/>
    </dgm:pt>
    <dgm:pt modelId="{D1E07801-445F-4A35-86EE-FFCB344D15F8}" type="pres">
      <dgm:prSet presAssocID="{89B9F339-4E22-404C-A4BF-4DB4713F983D}" presName="Name19" presStyleLbl="parChTrans1D3" presStyleIdx="2" presStyleCnt="6"/>
      <dgm:spPr/>
    </dgm:pt>
    <dgm:pt modelId="{FBBD5733-7025-46FA-8DA8-12E71A5E2E27}" type="pres">
      <dgm:prSet presAssocID="{C3C37883-341E-4C58-83EB-F0EB869D5E77}" presName="Name21" presStyleCnt="0"/>
      <dgm:spPr/>
    </dgm:pt>
    <dgm:pt modelId="{F750D646-0779-4598-827A-CCA5B0445841}" type="pres">
      <dgm:prSet presAssocID="{C3C37883-341E-4C58-83EB-F0EB869D5E77}" presName="level2Shape" presStyleLbl="node3" presStyleIdx="2" presStyleCnt="6"/>
      <dgm:spPr/>
    </dgm:pt>
    <dgm:pt modelId="{587D818B-A7A1-4407-AA2B-D30A0BE53129}" type="pres">
      <dgm:prSet presAssocID="{C3C37883-341E-4C58-83EB-F0EB869D5E77}" presName="hierChild3" presStyleCnt="0"/>
      <dgm:spPr/>
    </dgm:pt>
    <dgm:pt modelId="{E3D229EC-6C7C-4BF3-B20A-D62C6223F9FE}" type="pres">
      <dgm:prSet presAssocID="{C6B07619-4EF7-48DA-8A89-64308B94F947}" presName="Name19" presStyleLbl="parChTrans1D3" presStyleIdx="3" presStyleCnt="6"/>
      <dgm:spPr/>
    </dgm:pt>
    <dgm:pt modelId="{19BD9FB4-7C5D-4844-925A-3DD36BFDE34B}" type="pres">
      <dgm:prSet presAssocID="{1CB80BAC-604B-47EB-8755-499499523C6D}" presName="Name21" presStyleCnt="0"/>
      <dgm:spPr/>
    </dgm:pt>
    <dgm:pt modelId="{7B1E2E23-DF46-4B5C-A7B1-CE06726C25D9}" type="pres">
      <dgm:prSet presAssocID="{1CB80BAC-604B-47EB-8755-499499523C6D}" presName="level2Shape" presStyleLbl="node3" presStyleIdx="3" presStyleCnt="6"/>
      <dgm:spPr/>
    </dgm:pt>
    <dgm:pt modelId="{029EF87A-8C93-4F14-9AD9-EF8BDC11DCBB}" type="pres">
      <dgm:prSet presAssocID="{1CB80BAC-604B-47EB-8755-499499523C6D}" presName="hierChild3" presStyleCnt="0"/>
      <dgm:spPr/>
    </dgm:pt>
    <dgm:pt modelId="{BCD8C5A1-EAF6-4C78-B7A2-E0F01AAD8F6F}" type="pres">
      <dgm:prSet presAssocID="{5D2DE6E0-2012-4FF9-9F5C-21B831C4316F}" presName="Name19" presStyleLbl="parChTrans1D2" presStyleIdx="2" presStyleCnt="4"/>
      <dgm:spPr/>
    </dgm:pt>
    <dgm:pt modelId="{BA0BD8C3-7556-46C3-929D-35BA48598B99}" type="pres">
      <dgm:prSet presAssocID="{724E201F-2CC8-4BE3-A881-72ACEF3E9481}" presName="Name21" presStyleCnt="0"/>
      <dgm:spPr/>
    </dgm:pt>
    <dgm:pt modelId="{391AD4DE-DA70-47CF-BF6E-867FB37EB97A}" type="pres">
      <dgm:prSet presAssocID="{724E201F-2CC8-4BE3-A881-72ACEF3E9481}" presName="level2Shape" presStyleLbl="node2" presStyleIdx="2" presStyleCnt="4" custScaleX="155529"/>
      <dgm:spPr/>
    </dgm:pt>
    <dgm:pt modelId="{3D2E747E-940C-4894-8DA9-EF92304919A7}" type="pres">
      <dgm:prSet presAssocID="{724E201F-2CC8-4BE3-A881-72ACEF3E9481}" presName="hierChild3" presStyleCnt="0"/>
      <dgm:spPr/>
    </dgm:pt>
    <dgm:pt modelId="{CBF77807-372E-400D-ACCD-872EB0E669C4}" type="pres">
      <dgm:prSet presAssocID="{77DCC264-CFA9-4D91-8980-D5CB151FE6D5}" presName="Name19" presStyleLbl="parChTrans1D3" presStyleIdx="4" presStyleCnt="6"/>
      <dgm:spPr/>
    </dgm:pt>
    <dgm:pt modelId="{FCD5A01B-D024-4404-9F92-3DABDD26CBDF}" type="pres">
      <dgm:prSet presAssocID="{0B4A33A3-CB9F-46E2-AA20-03441C870CED}" presName="Name21" presStyleCnt="0"/>
      <dgm:spPr/>
    </dgm:pt>
    <dgm:pt modelId="{D01BDE5E-4125-468A-9381-058AF5187D14}" type="pres">
      <dgm:prSet presAssocID="{0B4A33A3-CB9F-46E2-AA20-03441C870CED}" presName="level2Shape" presStyleLbl="node3" presStyleIdx="4" presStyleCnt="6"/>
      <dgm:spPr/>
    </dgm:pt>
    <dgm:pt modelId="{55600F0C-5B97-42E3-8BD6-1CA69FA293D3}" type="pres">
      <dgm:prSet presAssocID="{0B4A33A3-CB9F-46E2-AA20-03441C870CED}" presName="hierChild3" presStyleCnt="0"/>
      <dgm:spPr/>
    </dgm:pt>
    <dgm:pt modelId="{6BD216D3-3E1B-4CE2-BDA5-B01B62C45431}" type="pres">
      <dgm:prSet presAssocID="{6E69998E-222E-45C6-BD53-9BF89DBAFE12}" presName="Name19" presStyleLbl="parChTrans1D3" presStyleIdx="5" presStyleCnt="6"/>
      <dgm:spPr/>
    </dgm:pt>
    <dgm:pt modelId="{0B93D6BB-2ADB-43DC-92CE-2DCD9FD58D65}" type="pres">
      <dgm:prSet presAssocID="{327F1F88-46DB-43D9-8ABF-AB7EEE372D0F}" presName="Name21" presStyleCnt="0"/>
      <dgm:spPr/>
    </dgm:pt>
    <dgm:pt modelId="{4327CEDD-AA06-4C4B-A1AA-D77A58DA812B}" type="pres">
      <dgm:prSet presAssocID="{327F1F88-46DB-43D9-8ABF-AB7EEE372D0F}" presName="level2Shape" presStyleLbl="node3" presStyleIdx="5" presStyleCnt="6"/>
      <dgm:spPr/>
    </dgm:pt>
    <dgm:pt modelId="{02DDC8F2-7177-4FDC-AF35-1D61A0F5950E}" type="pres">
      <dgm:prSet presAssocID="{327F1F88-46DB-43D9-8ABF-AB7EEE372D0F}" presName="hierChild3" presStyleCnt="0"/>
      <dgm:spPr/>
    </dgm:pt>
    <dgm:pt modelId="{E6703B79-AAC6-44DC-9F04-821B8F5C5F88}" type="pres">
      <dgm:prSet presAssocID="{DFD3E190-24CB-41A5-B15A-697F036690F8}" presName="Name19" presStyleLbl="parChTrans1D2" presStyleIdx="3" presStyleCnt="4"/>
      <dgm:spPr/>
    </dgm:pt>
    <dgm:pt modelId="{320F3EFB-FB65-4D15-8023-A8481B1FC755}" type="pres">
      <dgm:prSet presAssocID="{5568319B-1675-4DAC-80B9-27BACEDDC946}" presName="Name21" presStyleCnt="0"/>
      <dgm:spPr/>
    </dgm:pt>
    <dgm:pt modelId="{585A2CFA-4893-44FC-8681-D880156D9ED2}" type="pres">
      <dgm:prSet presAssocID="{5568319B-1675-4DAC-80B9-27BACEDDC946}" presName="level2Shape" presStyleLbl="node2" presStyleIdx="3" presStyleCnt="4"/>
      <dgm:spPr/>
    </dgm:pt>
    <dgm:pt modelId="{54601822-D548-4BF2-B5DE-39D58CABD893}" type="pres">
      <dgm:prSet presAssocID="{5568319B-1675-4DAC-80B9-27BACEDDC946}" presName="hierChild3" presStyleCnt="0"/>
      <dgm:spPr/>
    </dgm:pt>
    <dgm:pt modelId="{DEAD5F9B-2369-4D1E-A28A-A3934063E6F2}" type="pres">
      <dgm:prSet presAssocID="{64703905-0D5C-486C-A2B2-42B488BB3530}" presName="bgShapesFlow" presStyleCnt="0"/>
      <dgm:spPr/>
    </dgm:pt>
  </dgm:ptLst>
  <dgm:cxnLst>
    <dgm:cxn modelId="{FC27A216-FA18-485E-B737-AFC398527664}" type="presOf" srcId="{80D80FAC-73DC-4975-A8E4-ED3F4BC9F350}" destId="{E5EE5A67-7F1B-4C64-AA47-E114C1F579BD}" srcOrd="0" destOrd="0" presId="urn:microsoft.com/office/officeart/2005/8/layout/hierarchy6"/>
    <dgm:cxn modelId="{DF0E6421-895F-4D5B-BD57-6A7F93789685}" type="presOf" srcId="{64703905-0D5C-486C-A2B2-42B488BB3530}" destId="{0508ACFC-FD93-47C2-B2C5-D1D7B9B14768}" srcOrd="0" destOrd="0" presId="urn:microsoft.com/office/officeart/2005/8/layout/hierarchy6"/>
    <dgm:cxn modelId="{FF669828-8B8A-472A-9C84-EF2A89AB60A0}" type="presOf" srcId="{47FAF54B-C409-4CE8-988F-1B22FCDAB9D3}" destId="{6ACF6704-17E9-4B40-AA24-BF61ACF06B54}" srcOrd="0" destOrd="0" presId="urn:microsoft.com/office/officeart/2005/8/layout/hierarchy6"/>
    <dgm:cxn modelId="{7FC25F29-078E-49C5-90E8-3509A1C8B76A}" srcId="{5DEBE6A6-56F9-47FA-AA0B-9C3C9A31F8CD}" destId="{065D197D-EA39-4C2A-8C72-A8172AF387AB}" srcOrd="1" destOrd="0" parTransId="{ECCBB694-9081-4F33-BAE0-CF2958A81503}" sibTransId="{B7DB006E-7162-47C4-9FA6-EA02E544574E}"/>
    <dgm:cxn modelId="{F3DFAB2D-B423-47EC-8C84-5FDC657023FB}" type="presOf" srcId="{065D197D-EA39-4C2A-8C72-A8172AF387AB}" destId="{1BDC6191-73B5-415A-9240-F27CB2D1E689}" srcOrd="0" destOrd="0" presId="urn:microsoft.com/office/officeart/2005/8/layout/hierarchy6"/>
    <dgm:cxn modelId="{7B87E632-DA2C-4DBD-B884-0C923BCA87BC}" type="presOf" srcId="{0B4A33A3-CB9F-46E2-AA20-03441C870CED}" destId="{D01BDE5E-4125-468A-9381-058AF5187D14}" srcOrd="0" destOrd="0" presId="urn:microsoft.com/office/officeart/2005/8/layout/hierarchy6"/>
    <dgm:cxn modelId="{E29D8E34-527F-4DC2-9681-33A9AB45C53D}" srcId="{724E201F-2CC8-4BE3-A881-72ACEF3E9481}" destId="{327F1F88-46DB-43D9-8ABF-AB7EEE372D0F}" srcOrd="1" destOrd="0" parTransId="{6E69998E-222E-45C6-BD53-9BF89DBAFE12}" sibTransId="{827DE2B8-FB6A-4C99-84D8-09EEC794B0A1}"/>
    <dgm:cxn modelId="{9671AC36-1E57-4447-A18C-4051492DEEDB}" type="presOf" srcId="{89B9F339-4E22-404C-A4BF-4DB4713F983D}" destId="{D1E07801-445F-4A35-86EE-FFCB344D15F8}" srcOrd="0" destOrd="0" presId="urn:microsoft.com/office/officeart/2005/8/layout/hierarchy6"/>
    <dgm:cxn modelId="{EC74F841-0E0C-45E2-BB9E-A79F15573961}" type="presOf" srcId="{5D2DE6E0-2012-4FF9-9F5C-21B831C4316F}" destId="{BCD8C5A1-EAF6-4C78-B7A2-E0F01AAD8F6F}" srcOrd="0" destOrd="0" presId="urn:microsoft.com/office/officeart/2005/8/layout/hierarchy6"/>
    <dgm:cxn modelId="{9851C449-4D4E-4630-ABFF-9DB2FED1669D}" srcId="{64703905-0D5C-486C-A2B2-42B488BB3530}" destId="{5DEBE6A6-56F9-47FA-AA0B-9C3C9A31F8CD}" srcOrd="0" destOrd="0" parTransId="{8D9CCC65-D47C-4BCC-B255-814783C4275E}" sibTransId="{D0AA11E3-1B70-42EF-990D-9C55479E2648}"/>
    <dgm:cxn modelId="{6801C44D-AC17-4EA3-84CA-4029ED6EE8EA}" type="presOf" srcId="{AAB0C04C-E844-474D-9125-C755AFC0C320}" destId="{B1867172-B2A1-41F4-B9F0-84D6BBD1AC02}" srcOrd="0" destOrd="0" presId="urn:microsoft.com/office/officeart/2005/8/layout/hierarchy6"/>
    <dgm:cxn modelId="{F74AE155-102F-4369-A0BA-303A5E73B65A}" type="presOf" srcId="{ECCBB694-9081-4F33-BAE0-CF2958A81503}" destId="{57386493-A6D5-4B82-AC61-9F795D838013}" srcOrd="0" destOrd="0" presId="urn:microsoft.com/office/officeart/2005/8/layout/hierarchy6"/>
    <dgm:cxn modelId="{E79A6B56-3CE9-4F34-B6EC-0EEBE8FB302B}" type="presOf" srcId="{C44628B6-8621-4BB3-98B0-D6BEF017A200}" destId="{02279FAD-D2D0-4732-93DF-418D86EDF74A}" srcOrd="0" destOrd="0" presId="urn:microsoft.com/office/officeart/2005/8/layout/hierarchy6"/>
    <dgm:cxn modelId="{F91C1C59-11CA-41E9-B3D3-C2DD9DD201DC}" type="presOf" srcId="{77DCC264-CFA9-4D91-8980-D5CB151FE6D5}" destId="{CBF77807-372E-400D-ACCD-872EB0E669C4}" srcOrd="0" destOrd="0" presId="urn:microsoft.com/office/officeart/2005/8/layout/hierarchy6"/>
    <dgm:cxn modelId="{45AAD761-5832-483A-A796-D1CBFA698519}" type="presOf" srcId="{5568319B-1675-4DAC-80B9-27BACEDDC946}" destId="{585A2CFA-4893-44FC-8681-D880156D9ED2}" srcOrd="0" destOrd="0" presId="urn:microsoft.com/office/officeart/2005/8/layout/hierarchy6"/>
    <dgm:cxn modelId="{B8D99769-E6C0-4FA0-9565-363A75F28512}" type="presOf" srcId="{581F1543-D3DB-4A5B-8D65-16099927CB65}" destId="{8AEA25FB-8446-4776-BA59-3297C20F28F2}" srcOrd="0" destOrd="0" presId="urn:microsoft.com/office/officeart/2005/8/layout/hierarchy6"/>
    <dgm:cxn modelId="{E0DE7E70-EC4C-49FD-B682-D6DD166B6F95}" type="presOf" srcId="{724E201F-2CC8-4BE3-A881-72ACEF3E9481}" destId="{391AD4DE-DA70-47CF-BF6E-867FB37EB97A}" srcOrd="0" destOrd="0" presId="urn:microsoft.com/office/officeart/2005/8/layout/hierarchy6"/>
    <dgm:cxn modelId="{7F1B5182-4357-4EFE-BA86-B1C5A744A1B9}" type="presOf" srcId="{5DEBE6A6-56F9-47FA-AA0B-9C3C9A31F8CD}" destId="{541086BF-3531-41C8-A238-13F6CDF6D20C}" srcOrd="0" destOrd="0" presId="urn:microsoft.com/office/officeart/2005/8/layout/hierarchy6"/>
    <dgm:cxn modelId="{53F3AA88-9FE5-4CAC-9B63-EE83404EF41D}" srcId="{5DEBE6A6-56F9-47FA-AA0B-9C3C9A31F8CD}" destId="{B7274DA8-871D-4EE4-8F9C-1D6CC0B19FC3}" srcOrd="0" destOrd="0" parTransId="{80D80FAC-73DC-4975-A8E4-ED3F4BC9F350}" sibTransId="{0A703AC8-A6D3-4314-9849-BB45C7A633AA}"/>
    <dgm:cxn modelId="{A52B748B-83D9-4DB0-84C7-4F8F644DD254}" type="presOf" srcId="{1CB80BAC-604B-47EB-8755-499499523C6D}" destId="{7B1E2E23-DF46-4B5C-A7B1-CE06726C25D9}" srcOrd="0" destOrd="0" presId="urn:microsoft.com/office/officeart/2005/8/layout/hierarchy6"/>
    <dgm:cxn modelId="{751FF78D-7B7C-47F0-824A-B3E1781CA6BD}" srcId="{5DEBE6A6-56F9-47FA-AA0B-9C3C9A31F8CD}" destId="{724E201F-2CC8-4BE3-A881-72ACEF3E9481}" srcOrd="2" destOrd="0" parTransId="{5D2DE6E0-2012-4FF9-9F5C-21B831C4316F}" sibTransId="{A18088FC-9D70-43F1-8252-BB0F720A2561}"/>
    <dgm:cxn modelId="{058FB190-15BE-4AC8-9D7B-576B06B8D6F3}" type="presOf" srcId="{B7274DA8-871D-4EE4-8F9C-1D6CC0B19FC3}" destId="{5E6C5F40-13F7-49D9-B017-C9C73EF58D6A}" srcOrd="0" destOrd="0" presId="urn:microsoft.com/office/officeart/2005/8/layout/hierarchy6"/>
    <dgm:cxn modelId="{472782A3-2D21-416C-9B9A-FEF191D36366}" type="presOf" srcId="{327F1F88-46DB-43D9-8ABF-AB7EEE372D0F}" destId="{4327CEDD-AA06-4C4B-A1AA-D77A58DA812B}" srcOrd="0" destOrd="0" presId="urn:microsoft.com/office/officeart/2005/8/layout/hierarchy6"/>
    <dgm:cxn modelId="{F7688EA6-BE7A-46C2-B2C0-990621CB5D8D}" srcId="{B7274DA8-871D-4EE4-8F9C-1D6CC0B19FC3}" destId="{AAB0C04C-E844-474D-9125-C755AFC0C320}" srcOrd="1" destOrd="0" parTransId="{47FAF54B-C409-4CE8-988F-1B22FCDAB9D3}" sibTransId="{3B0651E4-1063-4A81-850A-B8E86C8080C4}"/>
    <dgm:cxn modelId="{147EC7A9-B2F7-4977-8D3E-91DABCE4AB6D}" srcId="{B7274DA8-871D-4EE4-8F9C-1D6CC0B19FC3}" destId="{C44628B6-8621-4BB3-98B0-D6BEF017A200}" srcOrd="0" destOrd="0" parTransId="{581F1543-D3DB-4A5B-8D65-16099927CB65}" sibTransId="{82CF8830-BA4D-4B19-8BE2-781236C628C7}"/>
    <dgm:cxn modelId="{43E001C2-A8ED-4287-8126-E16DFE09576F}" type="presOf" srcId="{C6B07619-4EF7-48DA-8A89-64308B94F947}" destId="{E3D229EC-6C7C-4BF3-B20A-D62C6223F9FE}" srcOrd="0" destOrd="0" presId="urn:microsoft.com/office/officeart/2005/8/layout/hierarchy6"/>
    <dgm:cxn modelId="{D8E35EC5-EDEE-45F8-AE1D-A55F12A1D907}" type="presOf" srcId="{C3C37883-341E-4C58-83EB-F0EB869D5E77}" destId="{F750D646-0779-4598-827A-CCA5B0445841}" srcOrd="0" destOrd="0" presId="urn:microsoft.com/office/officeart/2005/8/layout/hierarchy6"/>
    <dgm:cxn modelId="{B8169FD5-A487-46F2-B54E-9D6F006F214A}" srcId="{065D197D-EA39-4C2A-8C72-A8172AF387AB}" destId="{C3C37883-341E-4C58-83EB-F0EB869D5E77}" srcOrd="0" destOrd="0" parTransId="{89B9F339-4E22-404C-A4BF-4DB4713F983D}" sibTransId="{E502AB0A-75CF-415F-A01C-1DE356F1CC90}"/>
    <dgm:cxn modelId="{10E8DDDB-6D70-4333-8A5E-35708BA497B9}" type="presOf" srcId="{6E69998E-222E-45C6-BD53-9BF89DBAFE12}" destId="{6BD216D3-3E1B-4CE2-BDA5-B01B62C45431}" srcOrd="0" destOrd="0" presId="urn:microsoft.com/office/officeart/2005/8/layout/hierarchy6"/>
    <dgm:cxn modelId="{7F5FC2DD-3BB6-44F4-A3FB-75FD383BDDCA}" srcId="{5DEBE6A6-56F9-47FA-AA0B-9C3C9A31F8CD}" destId="{5568319B-1675-4DAC-80B9-27BACEDDC946}" srcOrd="3" destOrd="0" parTransId="{DFD3E190-24CB-41A5-B15A-697F036690F8}" sibTransId="{5FB6A105-665E-4C86-89FE-B32C37CAF499}"/>
    <dgm:cxn modelId="{A871ADDE-FFD8-4883-BE61-70C5F957EA40}" srcId="{065D197D-EA39-4C2A-8C72-A8172AF387AB}" destId="{1CB80BAC-604B-47EB-8755-499499523C6D}" srcOrd="1" destOrd="0" parTransId="{C6B07619-4EF7-48DA-8A89-64308B94F947}" sibTransId="{772D8DFD-0CCF-4507-9D52-928C6A4F71CB}"/>
    <dgm:cxn modelId="{6311E6EB-796B-47CA-AFA4-EC8D0A7EFB96}" srcId="{724E201F-2CC8-4BE3-A881-72ACEF3E9481}" destId="{0B4A33A3-CB9F-46E2-AA20-03441C870CED}" srcOrd="0" destOrd="0" parTransId="{77DCC264-CFA9-4D91-8980-D5CB151FE6D5}" sibTransId="{4F3F6EFC-7947-4ADB-A8F2-618736AE7A38}"/>
    <dgm:cxn modelId="{1D313DF0-659E-4A50-9DB4-2AE4CC99EAF0}" type="presOf" srcId="{DFD3E190-24CB-41A5-B15A-697F036690F8}" destId="{E6703B79-AAC6-44DC-9F04-821B8F5C5F88}" srcOrd="0" destOrd="0" presId="urn:microsoft.com/office/officeart/2005/8/layout/hierarchy6"/>
    <dgm:cxn modelId="{D0F9A1C0-E31C-4908-B2DC-61B4E23A0285}" type="presParOf" srcId="{0508ACFC-FD93-47C2-B2C5-D1D7B9B14768}" destId="{B008D2B5-3653-43A5-A392-8ED2353D69AA}" srcOrd="0" destOrd="0" presId="urn:microsoft.com/office/officeart/2005/8/layout/hierarchy6"/>
    <dgm:cxn modelId="{8C101A70-9C16-4E5A-A9C4-3F679B08449D}" type="presParOf" srcId="{B008D2B5-3653-43A5-A392-8ED2353D69AA}" destId="{064CEB43-BD1B-4D2C-99E8-EDC881D8007D}" srcOrd="0" destOrd="0" presId="urn:microsoft.com/office/officeart/2005/8/layout/hierarchy6"/>
    <dgm:cxn modelId="{B5754EBE-B701-4366-8993-E4A140080EC4}" type="presParOf" srcId="{064CEB43-BD1B-4D2C-99E8-EDC881D8007D}" destId="{E452DBD9-C32F-45E2-8F33-64AC7376EBAF}" srcOrd="0" destOrd="0" presId="urn:microsoft.com/office/officeart/2005/8/layout/hierarchy6"/>
    <dgm:cxn modelId="{0F9CD8B3-DE50-4779-947D-2C54441A92C3}" type="presParOf" srcId="{E452DBD9-C32F-45E2-8F33-64AC7376EBAF}" destId="{541086BF-3531-41C8-A238-13F6CDF6D20C}" srcOrd="0" destOrd="0" presId="urn:microsoft.com/office/officeart/2005/8/layout/hierarchy6"/>
    <dgm:cxn modelId="{28337871-E895-4D1E-96D9-7692B8218933}" type="presParOf" srcId="{E452DBD9-C32F-45E2-8F33-64AC7376EBAF}" destId="{C41C1DAE-FBA7-41D2-BB82-FB189061317C}" srcOrd="1" destOrd="0" presId="urn:microsoft.com/office/officeart/2005/8/layout/hierarchy6"/>
    <dgm:cxn modelId="{0DDE8CCB-9223-41BF-9731-B2DC8988C898}" type="presParOf" srcId="{C41C1DAE-FBA7-41D2-BB82-FB189061317C}" destId="{E5EE5A67-7F1B-4C64-AA47-E114C1F579BD}" srcOrd="0" destOrd="0" presId="urn:microsoft.com/office/officeart/2005/8/layout/hierarchy6"/>
    <dgm:cxn modelId="{239F577B-6CB4-45AB-B047-0F0E24E8B59C}" type="presParOf" srcId="{C41C1DAE-FBA7-41D2-BB82-FB189061317C}" destId="{1F52591A-2236-40F2-9ED7-9823AF1C11E4}" srcOrd="1" destOrd="0" presId="urn:microsoft.com/office/officeart/2005/8/layout/hierarchy6"/>
    <dgm:cxn modelId="{60EE035D-12BA-4196-A642-DD30DBD089EB}" type="presParOf" srcId="{1F52591A-2236-40F2-9ED7-9823AF1C11E4}" destId="{5E6C5F40-13F7-49D9-B017-C9C73EF58D6A}" srcOrd="0" destOrd="0" presId="urn:microsoft.com/office/officeart/2005/8/layout/hierarchy6"/>
    <dgm:cxn modelId="{5AE7F74B-1C94-46A5-AE50-49F8A4E856F1}" type="presParOf" srcId="{1F52591A-2236-40F2-9ED7-9823AF1C11E4}" destId="{AE4AEA90-8525-4712-9FA4-A10A4EFB4831}" srcOrd="1" destOrd="0" presId="urn:microsoft.com/office/officeart/2005/8/layout/hierarchy6"/>
    <dgm:cxn modelId="{5DDB961D-2E38-4911-999E-15230174F10D}" type="presParOf" srcId="{AE4AEA90-8525-4712-9FA4-A10A4EFB4831}" destId="{8AEA25FB-8446-4776-BA59-3297C20F28F2}" srcOrd="0" destOrd="0" presId="urn:microsoft.com/office/officeart/2005/8/layout/hierarchy6"/>
    <dgm:cxn modelId="{9A4366F1-2F66-4664-8F06-1D446C0D9095}" type="presParOf" srcId="{AE4AEA90-8525-4712-9FA4-A10A4EFB4831}" destId="{6A4FD9ED-CDDC-4228-8C60-CF2E7D817F3F}" srcOrd="1" destOrd="0" presId="urn:microsoft.com/office/officeart/2005/8/layout/hierarchy6"/>
    <dgm:cxn modelId="{E82CBF09-6EBB-4FAB-B888-1541FAF59064}" type="presParOf" srcId="{6A4FD9ED-CDDC-4228-8C60-CF2E7D817F3F}" destId="{02279FAD-D2D0-4732-93DF-418D86EDF74A}" srcOrd="0" destOrd="0" presId="urn:microsoft.com/office/officeart/2005/8/layout/hierarchy6"/>
    <dgm:cxn modelId="{7B241E35-057D-46B0-B24E-BB6494629255}" type="presParOf" srcId="{6A4FD9ED-CDDC-4228-8C60-CF2E7D817F3F}" destId="{A039DDC7-392A-4F11-A7B4-FA9ECE203799}" srcOrd="1" destOrd="0" presId="urn:microsoft.com/office/officeart/2005/8/layout/hierarchy6"/>
    <dgm:cxn modelId="{8BD1E456-7227-45D5-B939-DFA625103A42}" type="presParOf" srcId="{AE4AEA90-8525-4712-9FA4-A10A4EFB4831}" destId="{6ACF6704-17E9-4B40-AA24-BF61ACF06B54}" srcOrd="2" destOrd="0" presId="urn:microsoft.com/office/officeart/2005/8/layout/hierarchy6"/>
    <dgm:cxn modelId="{3BEEA33E-4755-440F-85BE-1834D71149AF}" type="presParOf" srcId="{AE4AEA90-8525-4712-9FA4-A10A4EFB4831}" destId="{CF78CA26-99A2-461D-8553-E2733783CCFE}" srcOrd="3" destOrd="0" presId="urn:microsoft.com/office/officeart/2005/8/layout/hierarchy6"/>
    <dgm:cxn modelId="{589718D6-324B-4115-8392-618CFB3414CD}" type="presParOf" srcId="{CF78CA26-99A2-461D-8553-E2733783CCFE}" destId="{B1867172-B2A1-41F4-B9F0-84D6BBD1AC02}" srcOrd="0" destOrd="0" presId="urn:microsoft.com/office/officeart/2005/8/layout/hierarchy6"/>
    <dgm:cxn modelId="{B500B467-CA98-491E-A879-0DEBBC899F62}" type="presParOf" srcId="{CF78CA26-99A2-461D-8553-E2733783CCFE}" destId="{D1B6DD1B-A1C7-4276-A014-75E4177063A1}" srcOrd="1" destOrd="0" presId="urn:microsoft.com/office/officeart/2005/8/layout/hierarchy6"/>
    <dgm:cxn modelId="{CFF6260E-6859-47CF-8025-264A422BEDD4}" type="presParOf" srcId="{C41C1DAE-FBA7-41D2-BB82-FB189061317C}" destId="{57386493-A6D5-4B82-AC61-9F795D838013}" srcOrd="2" destOrd="0" presId="urn:microsoft.com/office/officeart/2005/8/layout/hierarchy6"/>
    <dgm:cxn modelId="{C86F481F-6866-4F1A-82EC-210971FB35C4}" type="presParOf" srcId="{C41C1DAE-FBA7-41D2-BB82-FB189061317C}" destId="{A24C15BD-B400-4B9A-8236-3AFB42A82051}" srcOrd="3" destOrd="0" presId="urn:microsoft.com/office/officeart/2005/8/layout/hierarchy6"/>
    <dgm:cxn modelId="{ED09169A-34EF-4D94-84B3-42B4C0FF5C4A}" type="presParOf" srcId="{A24C15BD-B400-4B9A-8236-3AFB42A82051}" destId="{1BDC6191-73B5-415A-9240-F27CB2D1E689}" srcOrd="0" destOrd="0" presId="urn:microsoft.com/office/officeart/2005/8/layout/hierarchy6"/>
    <dgm:cxn modelId="{D8BF0B19-95EC-4123-BEA4-70A824A92F9A}" type="presParOf" srcId="{A24C15BD-B400-4B9A-8236-3AFB42A82051}" destId="{58F7CD87-D2F3-4BFF-A017-4475A95BF6FC}" srcOrd="1" destOrd="0" presId="urn:microsoft.com/office/officeart/2005/8/layout/hierarchy6"/>
    <dgm:cxn modelId="{C1D5B13F-C8C3-456E-B983-FE6C6B66BBC7}" type="presParOf" srcId="{58F7CD87-D2F3-4BFF-A017-4475A95BF6FC}" destId="{D1E07801-445F-4A35-86EE-FFCB344D15F8}" srcOrd="0" destOrd="0" presId="urn:microsoft.com/office/officeart/2005/8/layout/hierarchy6"/>
    <dgm:cxn modelId="{F3772209-6728-48CE-8942-8E31F5DD965C}" type="presParOf" srcId="{58F7CD87-D2F3-4BFF-A017-4475A95BF6FC}" destId="{FBBD5733-7025-46FA-8DA8-12E71A5E2E27}" srcOrd="1" destOrd="0" presId="urn:microsoft.com/office/officeart/2005/8/layout/hierarchy6"/>
    <dgm:cxn modelId="{700B8CB5-C0B1-4D85-8541-AA6C2AD5CA56}" type="presParOf" srcId="{FBBD5733-7025-46FA-8DA8-12E71A5E2E27}" destId="{F750D646-0779-4598-827A-CCA5B0445841}" srcOrd="0" destOrd="0" presId="urn:microsoft.com/office/officeart/2005/8/layout/hierarchy6"/>
    <dgm:cxn modelId="{B69518F9-ADAD-470B-AB37-FF0AB8AB163F}" type="presParOf" srcId="{FBBD5733-7025-46FA-8DA8-12E71A5E2E27}" destId="{587D818B-A7A1-4407-AA2B-D30A0BE53129}" srcOrd="1" destOrd="0" presId="urn:microsoft.com/office/officeart/2005/8/layout/hierarchy6"/>
    <dgm:cxn modelId="{1516FD8A-EDD9-4735-813D-8B2B53A98665}" type="presParOf" srcId="{58F7CD87-D2F3-4BFF-A017-4475A95BF6FC}" destId="{E3D229EC-6C7C-4BF3-B20A-D62C6223F9FE}" srcOrd="2" destOrd="0" presId="urn:microsoft.com/office/officeart/2005/8/layout/hierarchy6"/>
    <dgm:cxn modelId="{E655F9EA-BAA7-4458-B17B-3522D3F21127}" type="presParOf" srcId="{58F7CD87-D2F3-4BFF-A017-4475A95BF6FC}" destId="{19BD9FB4-7C5D-4844-925A-3DD36BFDE34B}" srcOrd="3" destOrd="0" presId="urn:microsoft.com/office/officeart/2005/8/layout/hierarchy6"/>
    <dgm:cxn modelId="{15BF9614-7BEC-4A26-A928-E49A850CC1FB}" type="presParOf" srcId="{19BD9FB4-7C5D-4844-925A-3DD36BFDE34B}" destId="{7B1E2E23-DF46-4B5C-A7B1-CE06726C25D9}" srcOrd="0" destOrd="0" presId="urn:microsoft.com/office/officeart/2005/8/layout/hierarchy6"/>
    <dgm:cxn modelId="{360A3F1F-B12B-4420-8A4D-55B9870A2E2F}" type="presParOf" srcId="{19BD9FB4-7C5D-4844-925A-3DD36BFDE34B}" destId="{029EF87A-8C93-4F14-9AD9-EF8BDC11DCBB}" srcOrd="1" destOrd="0" presId="urn:microsoft.com/office/officeart/2005/8/layout/hierarchy6"/>
    <dgm:cxn modelId="{5F1585A4-EE53-4EF4-A279-35DDAE411979}" type="presParOf" srcId="{C41C1DAE-FBA7-41D2-BB82-FB189061317C}" destId="{BCD8C5A1-EAF6-4C78-B7A2-E0F01AAD8F6F}" srcOrd="4" destOrd="0" presId="urn:microsoft.com/office/officeart/2005/8/layout/hierarchy6"/>
    <dgm:cxn modelId="{10B6768D-F7C9-4113-BDB5-FC675D6214ED}" type="presParOf" srcId="{C41C1DAE-FBA7-41D2-BB82-FB189061317C}" destId="{BA0BD8C3-7556-46C3-929D-35BA48598B99}" srcOrd="5" destOrd="0" presId="urn:microsoft.com/office/officeart/2005/8/layout/hierarchy6"/>
    <dgm:cxn modelId="{21A6A88E-CAE3-4576-902E-9A0CBC52F823}" type="presParOf" srcId="{BA0BD8C3-7556-46C3-929D-35BA48598B99}" destId="{391AD4DE-DA70-47CF-BF6E-867FB37EB97A}" srcOrd="0" destOrd="0" presId="urn:microsoft.com/office/officeart/2005/8/layout/hierarchy6"/>
    <dgm:cxn modelId="{991DB832-6891-46E1-8AE9-EBE78CFE9855}" type="presParOf" srcId="{BA0BD8C3-7556-46C3-929D-35BA48598B99}" destId="{3D2E747E-940C-4894-8DA9-EF92304919A7}" srcOrd="1" destOrd="0" presId="urn:microsoft.com/office/officeart/2005/8/layout/hierarchy6"/>
    <dgm:cxn modelId="{11CDDC8B-AC98-4185-88E6-2BC61B1606A9}" type="presParOf" srcId="{3D2E747E-940C-4894-8DA9-EF92304919A7}" destId="{CBF77807-372E-400D-ACCD-872EB0E669C4}" srcOrd="0" destOrd="0" presId="urn:microsoft.com/office/officeart/2005/8/layout/hierarchy6"/>
    <dgm:cxn modelId="{60061706-75D4-4016-A3FF-6EB58EE03D4B}" type="presParOf" srcId="{3D2E747E-940C-4894-8DA9-EF92304919A7}" destId="{FCD5A01B-D024-4404-9F92-3DABDD26CBDF}" srcOrd="1" destOrd="0" presId="urn:microsoft.com/office/officeart/2005/8/layout/hierarchy6"/>
    <dgm:cxn modelId="{303C0013-759C-4CF6-BD93-E152B2E3E73F}" type="presParOf" srcId="{FCD5A01B-D024-4404-9F92-3DABDD26CBDF}" destId="{D01BDE5E-4125-468A-9381-058AF5187D14}" srcOrd="0" destOrd="0" presId="urn:microsoft.com/office/officeart/2005/8/layout/hierarchy6"/>
    <dgm:cxn modelId="{DADE529E-1080-4D70-93FC-A186A018D197}" type="presParOf" srcId="{FCD5A01B-D024-4404-9F92-3DABDD26CBDF}" destId="{55600F0C-5B97-42E3-8BD6-1CA69FA293D3}" srcOrd="1" destOrd="0" presId="urn:microsoft.com/office/officeart/2005/8/layout/hierarchy6"/>
    <dgm:cxn modelId="{DE005DCD-FE30-4B91-82D1-7526153D139B}" type="presParOf" srcId="{3D2E747E-940C-4894-8DA9-EF92304919A7}" destId="{6BD216D3-3E1B-4CE2-BDA5-B01B62C45431}" srcOrd="2" destOrd="0" presId="urn:microsoft.com/office/officeart/2005/8/layout/hierarchy6"/>
    <dgm:cxn modelId="{5390C7A8-DB84-4045-BCA6-35B0F5288045}" type="presParOf" srcId="{3D2E747E-940C-4894-8DA9-EF92304919A7}" destId="{0B93D6BB-2ADB-43DC-92CE-2DCD9FD58D65}" srcOrd="3" destOrd="0" presId="urn:microsoft.com/office/officeart/2005/8/layout/hierarchy6"/>
    <dgm:cxn modelId="{3026E20A-2D6F-4679-90F5-30085DB0B258}" type="presParOf" srcId="{0B93D6BB-2ADB-43DC-92CE-2DCD9FD58D65}" destId="{4327CEDD-AA06-4C4B-A1AA-D77A58DA812B}" srcOrd="0" destOrd="0" presId="urn:microsoft.com/office/officeart/2005/8/layout/hierarchy6"/>
    <dgm:cxn modelId="{3A7DDE48-B7D5-4F60-93D6-4339094DAC41}" type="presParOf" srcId="{0B93D6BB-2ADB-43DC-92CE-2DCD9FD58D65}" destId="{02DDC8F2-7177-4FDC-AF35-1D61A0F5950E}" srcOrd="1" destOrd="0" presId="urn:microsoft.com/office/officeart/2005/8/layout/hierarchy6"/>
    <dgm:cxn modelId="{7455E711-6D7C-4C20-8BB9-902576AB0268}" type="presParOf" srcId="{C41C1DAE-FBA7-41D2-BB82-FB189061317C}" destId="{E6703B79-AAC6-44DC-9F04-821B8F5C5F88}" srcOrd="6" destOrd="0" presId="urn:microsoft.com/office/officeart/2005/8/layout/hierarchy6"/>
    <dgm:cxn modelId="{F0BC21B1-70F0-47E7-AB28-82F621FB9C93}" type="presParOf" srcId="{C41C1DAE-FBA7-41D2-BB82-FB189061317C}" destId="{320F3EFB-FB65-4D15-8023-A8481B1FC755}" srcOrd="7" destOrd="0" presId="urn:microsoft.com/office/officeart/2005/8/layout/hierarchy6"/>
    <dgm:cxn modelId="{F2264B2F-1EA8-4DE4-9B75-30FC59BF6978}" type="presParOf" srcId="{320F3EFB-FB65-4D15-8023-A8481B1FC755}" destId="{585A2CFA-4893-44FC-8681-D880156D9ED2}" srcOrd="0" destOrd="0" presId="urn:microsoft.com/office/officeart/2005/8/layout/hierarchy6"/>
    <dgm:cxn modelId="{5327113A-E592-4626-B7E0-D294A104CA80}" type="presParOf" srcId="{320F3EFB-FB65-4D15-8023-A8481B1FC755}" destId="{54601822-D548-4BF2-B5DE-39D58CABD893}" srcOrd="1" destOrd="0" presId="urn:microsoft.com/office/officeart/2005/8/layout/hierarchy6"/>
    <dgm:cxn modelId="{FDE1B95D-69CB-4C77-906B-4AB2FF15EEEE}" type="presParOf" srcId="{0508ACFC-FD93-47C2-B2C5-D1D7B9B14768}" destId="{DEAD5F9B-2369-4D1E-A28A-A3934063E6F2}" srcOrd="1" destOrd="0" presId="urn:microsoft.com/office/officeart/2005/8/layout/hierarchy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8E43B1-A9B4-465F-AF65-5CECAE1255B0}" type="doc">
      <dgm:prSet loTypeId="urn:microsoft.com/office/officeart/2009/layout/ReverseList" loCatId="relationship" qsTypeId="urn:microsoft.com/office/officeart/2005/8/quickstyle/simple1" qsCatId="simple" csTypeId="urn:microsoft.com/office/officeart/2005/8/colors/colorful3" csCatId="colorful" phldr="1"/>
      <dgm:spPr/>
      <dgm:t>
        <a:bodyPr/>
        <a:lstStyle/>
        <a:p>
          <a:endParaRPr lang="en-US"/>
        </a:p>
      </dgm:t>
    </dgm:pt>
    <dgm:pt modelId="{2994F275-5264-469F-8CC1-7B63BE848E76}">
      <dgm:prSet phldrT="[Text]"/>
      <dgm:spPr/>
      <dgm:t>
        <a:bodyPr/>
        <a:lstStyle/>
        <a:p>
          <a:r>
            <a:rPr lang="en-US"/>
            <a:t>Core </a:t>
          </a:r>
          <a:r>
            <a:rPr lang="en-US" dirty="0"/>
            <a:t>Project</a:t>
          </a:r>
        </a:p>
      </dgm:t>
    </dgm:pt>
    <dgm:pt modelId="{FD043131-53BA-4CD3-8FA6-79F48A3C27B8}" type="parTrans" cxnId="{0444274C-879E-4677-A25A-AE5749F2BEF0}">
      <dgm:prSet/>
      <dgm:spPr/>
      <dgm:t>
        <a:bodyPr/>
        <a:lstStyle/>
        <a:p>
          <a:endParaRPr lang="en-US"/>
        </a:p>
      </dgm:t>
    </dgm:pt>
    <dgm:pt modelId="{DDA4276C-48BB-4269-A0CC-CFC21CDFB67C}" type="sibTrans" cxnId="{0444274C-879E-4677-A25A-AE5749F2BEF0}">
      <dgm:prSet/>
      <dgm:spPr/>
      <dgm:t>
        <a:bodyPr/>
        <a:lstStyle/>
        <a:p>
          <a:endParaRPr lang="en-US"/>
        </a:p>
      </dgm:t>
    </dgm:pt>
    <dgm:pt modelId="{F370A65C-1BF6-437D-B555-AD05A44B5239}">
      <dgm:prSet phldrT="[Text]"/>
      <dgm:spPr/>
      <dgm:t>
        <a:bodyPr/>
        <a:lstStyle/>
        <a:p>
          <a:r>
            <a:rPr lang="en-US"/>
            <a:t>Customize </a:t>
          </a:r>
          <a:r>
            <a:rPr lang="en-US" dirty="0"/>
            <a:t>Project</a:t>
          </a:r>
        </a:p>
      </dgm:t>
    </dgm:pt>
    <dgm:pt modelId="{A8F6A7EC-CFFF-4D7B-99E6-DFC85B35DD7B}" type="parTrans" cxnId="{3B487E88-C2A4-4D19-8E4B-469E3D48CCF7}">
      <dgm:prSet/>
      <dgm:spPr/>
      <dgm:t>
        <a:bodyPr/>
        <a:lstStyle/>
        <a:p>
          <a:endParaRPr lang="en-US"/>
        </a:p>
      </dgm:t>
    </dgm:pt>
    <dgm:pt modelId="{BB467517-998C-4D0A-8DF2-5B979CD606D5}" type="sibTrans" cxnId="{3B487E88-C2A4-4D19-8E4B-469E3D48CCF7}">
      <dgm:prSet/>
      <dgm:spPr/>
      <dgm:t>
        <a:bodyPr/>
        <a:lstStyle/>
        <a:p>
          <a:endParaRPr lang="en-US"/>
        </a:p>
      </dgm:t>
    </dgm:pt>
    <dgm:pt modelId="{021F36BF-E1DD-49BD-BFD8-BEA7F7EA9589}" type="pres">
      <dgm:prSet presAssocID="{A68E43B1-A9B4-465F-AF65-5CECAE1255B0}" presName="Name0" presStyleCnt="0">
        <dgm:presLayoutVars>
          <dgm:chMax val="2"/>
          <dgm:chPref val="2"/>
          <dgm:animLvl val="lvl"/>
        </dgm:presLayoutVars>
      </dgm:prSet>
      <dgm:spPr/>
    </dgm:pt>
    <dgm:pt modelId="{AE3AEB32-1898-4C4D-AD23-42AAC109CF75}" type="pres">
      <dgm:prSet presAssocID="{A68E43B1-A9B4-465F-AF65-5CECAE1255B0}" presName="LeftText" presStyleLbl="revTx" presStyleIdx="0" presStyleCnt="0">
        <dgm:presLayoutVars>
          <dgm:bulletEnabled val="1"/>
        </dgm:presLayoutVars>
      </dgm:prSet>
      <dgm:spPr/>
    </dgm:pt>
    <dgm:pt modelId="{60DA3043-3169-400C-8B97-02CF03107841}" type="pres">
      <dgm:prSet presAssocID="{A68E43B1-A9B4-465F-AF65-5CECAE1255B0}" presName="LeftNode" presStyleLbl="bgImgPlace1" presStyleIdx="0" presStyleCnt="2">
        <dgm:presLayoutVars>
          <dgm:chMax val="2"/>
          <dgm:chPref val="2"/>
        </dgm:presLayoutVars>
      </dgm:prSet>
      <dgm:spPr/>
    </dgm:pt>
    <dgm:pt modelId="{19DFAF09-7557-47FD-8C04-6CCAD7711B9E}" type="pres">
      <dgm:prSet presAssocID="{A68E43B1-A9B4-465F-AF65-5CECAE1255B0}" presName="RightText" presStyleLbl="revTx" presStyleIdx="0" presStyleCnt="0">
        <dgm:presLayoutVars>
          <dgm:bulletEnabled val="1"/>
        </dgm:presLayoutVars>
      </dgm:prSet>
      <dgm:spPr/>
    </dgm:pt>
    <dgm:pt modelId="{D32E8161-E7CD-4563-85C4-1078B1A20199}" type="pres">
      <dgm:prSet presAssocID="{A68E43B1-A9B4-465F-AF65-5CECAE1255B0}" presName="RightNode" presStyleLbl="bgImgPlace1" presStyleIdx="1" presStyleCnt="2">
        <dgm:presLayoutVars>
          <dgm:chMax val="0"/>
          <dgm:chPref val="0"/>
        </dgm:presLayoutVars>
      </dgm:prSet>
      <dgm:spPr/>
    </dgm:pt>
    <dgm:pt modelId="{0AA01C31-8C9E-4CE7-A011-74727141D5B2}" type="pres">
      <dgm:prSet presAssocID="{A68E43B1-A9B4-465F-AF65-5CECAE1255B0}" presName="TopArrow" presStyleLbl="node1" presStyleIdx="0" presStyleCnt="2"/>
      <dgm:spPr/>
    </dgm:pt>
    <dgm:pt modelId="{0E2EAADA-16DD-4D70-933F-ADD1FD1D2A93}" type="pres">
      <dgm:prSet presAssocID="{A68E43B1-A9B4-465F-AF65-5CECAE1255B0}" presName="BottomArrow" presStyleLbl="node1" presStyleIdx="1" presStyleCnt="2"/>
      <dgm:spPr/>
    </dgm:pt>
  </dgm:ptLst>
  <dgm:cxnLst>
    <dgm:cxn modelId="{DAAF492F-0F4B-4E91-ADFA-AB14BC2DE6AB}" type="presOf" srcId="{2994F275-5264-469F-8CC1-7B63BE848E76}" destId="{AE3AEB32-1898-4C4D-AD23-42AAC109CF75}" srcOrd="0" destOrd="0" presId="urn:microsoft.com/office/officeart/2009/layout/ReverseList"/>
    <dgm:cxn modelId="{2BC3D846-9D6F-4870-9BD1-7638E7AAD854}" type="presOf" srcId="{2994F275-5264-469F-8CC1-7B63BE848E76}" destId="{60DA3043-3169-400C-8B97-02CF03107841}" srcOrd="1" destOrd="0" presId="urn:microsoft.com/office/officeart/2009/layout/ReverseList"/>
    <dgm:cxn modelId="{0444274C-879E-4677-A25A-AE5749F2BEF0}" srcId="{A68E43B1-A9B4-465F-AF65-5CECAE1255B0}" destId="{2994F275-5264-469F-8CC1-7B63BE848E76}" srcOrd="0" destOrd="0" parTransId="{FD043131-53BA-4CD3-8FA6-79F48A3C27B8}" sibTransId="{DDA4276C-48BB-4269-A0CC-CFC21CDFB67C}"/>
    <dgm:cxn modelId="{3B487E88-C2A4-4D19-8E4B-469E3D48CCF7}" srcId="{A68E43B1-A9B4-465F-AF65-5CECAE1255B0}" destId="{F370A65C-1BF6-437D-B555-AD05A44B5239}" srcOrd="1" destOrd="0" parTransId="{A8F6A7EC-CFFF-4D7B-99E6-DFC85B35DD7B}" sibTransId="{BB467517-998C-4D0A-8DF2-5B979CD606D5}"/>
    <dgm:cxn modelId="{FEFDA68F-860F-4AB5-904B-1F02764C023E}" type="presOf" srcId="{A68E43B1-A9B4-465F-AF65-5CECAE1255B0}" destId="{021F36BF-E1DD-49BD-BFD8-BEA7F7EA9589}" srcOrd="0" destOrd="0" presId="urn:microsoft.com/office/officeart/2009/layout/ReverseList"/>
    <dgm:cxn modelId="{EEDEAA9C-E137-4D47-AB69-6AEFDB70909A}" type="presOf" srcId="{F370A65C-1BF6-437D-B555-AD05A44B5239}" destId="{D32E8161-E7CD-4563-85C4-1078B1A20199}" srcOrd="1" destOrd="0" presId="urn:microsoft.com/office/officeart/2009/layout/ReverseList"/>
    <dgm:cxn modelId="{3A3EB8E1-36E9-474D-A0AB-B67E9FE3CE1C}" type="presOf" srcId="{F370A65C-1BF6-437D-B555-AD05A44B5239}" destId="{19DFAF09-7557-47FD-8C04-6CCAD7711B9E}" srcOrd="0" destOrd="0" presId="urn:microsoft.com/office/officeart/2009/layout/ReverseList"/>
    <dgm:cxn modelId="{8EE2AFAD-FAD0-435C-8A88-A48BCEF82002}" type="presParOf" srcId="{021F36BF-E1DD-49BD-BFD8-BEA7F7EA9589}" destId="{AE3AEB32-1898-4C4D-AD23-42AAC109CF75}" srcOrd="0" destOrd="0" presId="urn:microsoft.com/office/officeart/2009/layout/ReverseList"/>
    <dgm:cxn modelId="{EF1D7057-F201-4A13-9B1C-CDE3286F8334}" type="presParOf" srcId="{021F36BF-E1DD-49BD-BFD8-BEA7F7EA9589}" destId="{60DA3043-3169-400C-8B97-02CF03107841}" srcOrd="1" destOrd="0" presId="urn:microsoft.com/office/officeart/2009/layout/ReverseList"/>
    <dgm:cxn modelId="{79BF8F8E-EC7A-45A0-80BA-9AA4458F3492}" type="presParOf" srcId="{021F36BF-E1DD-49BD-BFD8-BEA7F7EA9589}" destId="{19DFAF09-7557-47FD-8C04-6CCAD7711B9E}" srcOrd="2" destOrd="0" presId="urn:microsoft.com/office/officeart/2009/layout/ReverseList"/>
    <dgm:cxn modelId="{4D99E472-9D6A-49F3-B6A9-D5999BEADCD6}" type="presParOf" srcId="{021F36BF-E1DD-49BD-BFD8-BEA7F7EA9589}" destId="{D32E8161-E7CD-4563-85C4-1078B1A20199}" srcOrd="3" destOrd="0" presId="urn:microsoft.com/office/officeart/2009/layout/ReverseList"/>
    <dgm:cxn modelId="{411F4468-5DD4-41F3-8B98-68236C6947F0}" type="presParOf" srcId="{021F36BF-E1DD-49BD-BFD8-BEA7F7EA9589}" destId="{0AA01C31-8C9E-4CE7-A011-74727141D5B2}" srcOrd="4" destOrd="0" presId="urn:microsoft.com/office/officeart/2009/layout/ReverseList"/>
    <dgm:cxn modelId="{FE571504-2492-49B9-9ED9-E912BA4446DF}" type="presParOf" srcId="{021F36BF-E1DD-49BD-BFD8-BEA7F7EA9589}" destId="{0E2EAADA-16DD-4D70-933F-ADD1FD1D2A93}" srcOrd="5" destOrd="0" presId="urn:microsoft.com/office/officeart/2009/layout/Revers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33C7D7-75E9-43CA-B616-D2386426F682}">
      <dsp:nvSpPr>
        <dsp:cNvPr id="0" name=""/>
        <dsp:cNvSpPr/>
      </dsp:nvSpPr>
      <dsp:spPr>
        <a:xfrm>
          <a:off x="458" y="534728"/>
          <a:ext cx="1010923" cy="390216"/>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5837A0-8130-4BFE-90E8-9A8D149DDF15}">
      <dsp:nvSpPr>
        <dsp:cNvPr id="0" name=""/>
        <dsp:cNvSpPr/>
      </dsp:nvSpPr>
      <dsp:spPr>
        <a:xfrm>
          <a:off x="270037" y="632282"/>
          <a:ext cx="853668" cy="390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a:latin typeface="Roboto" pitchFamily="2" charset="0"/>
              <a:ea typeface="Roboto" pitchFamily="2" charset="0"/>
            </a:rPr>
            <a:t>1. Tìm hiểu thông tin KH</a:t>
          </a:r>
        </a:p>
      </dsp:txBody>
      <dsp:txXfrm>
        <a:off x="281466" y="643711"/>
        <a:ext cx="830810" cy="367358"/>
      </dsp:txXfrm>
    </dsp:sp>
    <dsp:sp modelId="{B71CB930-9188-4FD9-8D11-70D04032E4ED}">
      <dsp:nvSpPr>
        <dsp:cNvPr id="0" name=""/>
        <dsp:cNvSpPr/>
      </dsp:nvSpPr>
      <dsp:spPr>
        <a:xfrm>
          <a:off x="1155157" y="534728"/>
          <a:ext cx="1010923" cy="390216"/>
        </a:xfrm>
        <a:prstGeom prst="chevron">
          <a:avLst>
            <a:gd name="adj" fmla="val 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EA6773-B6ED-4F69-BC5B-CBCCD88D559E}">
      <dsp:nvSpPr>
        <dsp:cNvPr id="0" name=""/>
        <dsp:cNvSpPr/>
      </dsp:nvSpPr>
      <dsp:spPr>
        <a:xfrm>
          <a:off x="1424737" y="632282"/>
          <a:ext cx="853668" cy="3902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a:latin typeface="Roboto" pitchFamily="2" charset="0"/>
              <a:ea typeface="Roboto" pitchFamily="2" charset="0"/>
            </a:rPr>
            <a:t>2. Tiếp cận khách hàng</a:t>
          </a:r>
        </a:p>
      </dsp:txBody>
      <dsp:txXfrm>
        <a:off x="1436166" y="643711"/>
        <a:ext cx="830810" cy="367358"/>
      </dsp:txXfrm>
    </dsp:sp>
    <dsp:sp modelId="{C7878010-8843-491B-8AC3-E8E2EA04AB91}">
      <dsp:nvSpPr>
        <dsp:cNvPr id="0" name=""/>
        <dsp:cNvSpPr/>
      </dsp:nvSpPr>
      <dsp:spPr>
        <a:xfrm>
          <a:off x="2309857" y="534728"/>
          <a:ext cx="1010923" cy="390216"/>
        </a:xfrm>
        <a:prstGeom prst="chevron">
          <a:avLst>
            <a:gd name="adj" fmla="val 4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B84441-4968-4490-A264-C29885F384B3}">
      <dsp:nvSpPr>
        <dsp:cNvPr id="0" name=""/>
        <dsp:cNvSpPr/>
      </dsp:nvSpPr>
      <dsp:spPr>
        <a:xfrm>
          <a:off x="2579437" y="632282"/>
          <a:ext cx="853668" cy="39021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a:latin typeface="Roboto" pitchFamily="2" charset="0"/>
              <a:ea typeface="Roboto" pitchFamily="2" charset="0"/>
            </a:rPr>
            <a:t>3. Chào hàng</a:t>
          </a:r>
        </a:p>
      </dsp:txBody>
      <dsp:txXfrm>
        <a:off x="2590866" y="643711"/>
        <a:ext cx="830810" cy="367358"/>
      </dsp:txXfrm>
    </dsp:sp>
    <dsp:sp modelId="{1955C2F6-1E1B-4190-8274-AB4D231673D4}">
      <dsp:nvSpPr>
        <dsp:cNvPr id="0" name=""/>
        <dsp:cNvSpPr/>
      </dsp:nvSpPr>
      <dsp:spPr>
        <a:xfrm>
          <a:off x="3464557" y="534728"/>
          <a:ext cx="1010923" cy="390216"/>
        </a:xfrm>
        <a:prstGeom prst="chevron">
          <a:avLst>
            <a:gd name="adj" fmla="val 4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7E8A69-FDBA-4271-8C47-44D5FA0E8549}">
      <dsp:nvSpPr>
        <dsp:cNvPr id="0" name=""/>
        <dsp:cNvSpPr/>
      </dsp:nvSpPr>
      <dsp:spPr>
        <a:xfrm>
          <a:off x="3734136" y="632282"/>
          <a:ext cx="853668" cy="39021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a:latin typeface="Roboto" pitchFamily="2" charset="0"/>
              <a:ea typeface="Roboto" pitchFamily="2" charset="0"/>
            </a:rPr>
            <a:t>4. Khảo sát yêu cầu</a:t>
          </a:r>
        </a:p>
      </dsp:txBody>
      <dsp:txXfrm>
        <a:off x="3745565" y="643711"/>
        <a:ext cx="830810" cy="367358"/>
      </dsp:txXfrm>
    </dsp:sp>
    <dsp:sp modelId="{8DA5F642-67FF-4750-9E09-BD35638DA127}">
      <dsp:nvSpPr>
        <dsp:cNvPr id="0" name=""/>
        <dsp:cNvSpPr/>
      </dsp:nvSpPr>
      <dsp:spPr>
        <a:xfrm>
          <a:off x="4619256" y="534728"/>
          <a:ext cx="1010923" cy="390216"/>
        </a:xfrm>
        <a:prstGeom prst="chevron">
          <a:avLst>
            <a:gd name="adj" fmla="val 4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492A7-96C4-4480-91DA-AA4140487DBC}">
      <dsp:nvSpPr>
        <dsp:cNvPr id="0" name=""/>
        <dsp:cNvSpPr/>
      </dsp:nvSpPr>
      <dsp:spPr>
        <a:xfrm>
          <a:off x="4888836" y="632282"/>
          <a:ext cx="853668" cy="39021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a:latin typeface="Roboto" pitchFamily="2" charset="0"/>
              <a:ea typeface="Roboto" pitchFamily="2" charset="0"/>
            </a:rPr>
            <a:t>5. Xây dựng giải pháp</a:t>
          </a:r>
        </a:p>
      </dsp:txBody>
      <dsp:txXfrm>
        <a:off x="4900265" y="643711"/>
        <a:ext cx="830810" cy="367358"/>
      </dsp:txXfrm>
    </dsp:sp>
    <dsp:sp modelId="{A4341965-6CE4-49C9-BC77-409232C38ACB}">
      <dsp:nvSpPr>
        <dsp:cNvPr id="0" name=""/>
        <dsp:cNvSpPr/>
      </dsp:nvSpPr>
      <dsp:spPr>
        <a:xfrm>
          <a:off x="5773956" y="534728"/>
          <a:ext cx="1010923" cy="390216"/>
        </a:xfrm>
        <a:prstGeom prst="chevron">
          <a:avLst>
            <a:gd name="adj" fmla="val 4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2AE6D9-810B-421E-857C-40384ECC26F5}">
      <dsp:nvSpPr>
        <dsp:cNvPr id="0" name=""/>
        <dsp:cNvSpPr/>
      </dsp:nvSpPr>
      <dsp:spPr>
        <a:xfrm>
          <a:off x="6043536" y="632282"/>
          <a:ext cx="853668" cy="390216"/>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a:latin typeface="Roboto" pitchFamily="2" charset="0"/>
              <a:ea typeface="Roboto" pitchFamily="2" charset="0"/>
            </a:rPr>
            <a:t>6. Đàm phán hợp đồng</a:t>
          </a:r>
        </a:p>
      </dsp:txBody>
      <dsp:txXfrm>
        <a:off x="6054965" y="643711"/>
        <a:ext cx="830810" cy="367358"/>
      </dsp:txXfrm>
    </dsp:sp>
    <dsp:sp modelId="{921A6E63-7BF0-437C-98EC-FB4C20C23110}">
      <dsp:nvSpPr>
        <dsp:cNvPr id="0" name=""/>
        <dsp:cNvSpPr/>
      </dsp:nvSpPr>
      <dsp:spPr>
        <a:xfrm>
          <a:off x="6928656" y="534728"/>
          <a:ext cx="1010923" cy="390216"/>
        </a:xfrm>
        <a:prstGeom prst="chevron">
          <a:avLst>
            <a:gd name="adj" fmla="val 4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BA3C50-F96A-4D9F-9F64-3792B33A884A}">
      <dsp:nvSpPr>
        <dsp:cNvPr id="0" name=""/>
        <dsp:cNvSpPr/>
      </dsp:nvSpPr>
      <dsp:spPr>
        <a:xfrm>
          <a:off x="7198235" y="632282"/>
          <a:ext cx="853668" cy="3902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a:latin typeface="Roboto" pitchFamily="2" charset="0"/>
              <a:ea typeface="Roboto" pitchFamily="2" charset="0"/>
            </a:rPr>
            <a:t>7. Kick-Off</a:t>
          </a:r>
        </a:p>
      </dsp:txBody>
      <dsp:txXfrm>
        <a:off x="7209664" y="643711"/>
        <a:ext cx="830810" cy="367358"/>
      </dsp:txXfrm>
    </dsp:sp>
    <dsp:sp modelId="{0D93DC05-07CA-4D36-8BCA-2A10179CE4D0}">
      <dsp:nvSpPr>
        <dsp:cNvPr id="0" name=""/>
        <dsp:cNvSpPr/>
      </dsp:nvSpPr>
      <dsp:spPr>
        <a:xfrm>
          <a:off x="8083355" y="534728"/>
          <a:ext cx="1010923" cy="390216"/>
        </a:xfrm>
        <a:prstGeom prst="chevron">
          <a:avLst>
            <a:gd name="adj" fmla="val 4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0CD61-47D9-4D9F-964A-0A5B9D21CBDD}">
      <dsp:nvSpPr>
        <dsp:cNvPr id="0" name=""/>
        <dsp:cNvSpPr/>
      </dsp:nvSpPr>
      <dsp:spPr>
        <a:xfrm>
          <a:off x="8352935" y="632282"/>
          <a:ext cx="853668" cy="39021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a:latin typeface="Roboto" pitchFamily="2" charset="0"/>
              <a:ea typeface="Roboto" pitchFamily="2" charset="0"/>
            </a:rPr>
            <a:t>8. Thi công, triển khai</a:t>
          </a:r>
        </a:p>
      </dsp:txBody>
      <dsp:txXfrm>
        <a:off x="8364364" y="643711"/>
        <a:ext cx="830810" cy="367358"/>
      </dsp:txXfrm>
    </dsp:sp>
    <dsp:sp modelId="{32BA7F60-545A-4EA7-B7E7-A3D4397C0EE5}">
      <dsp:nvSpPr>
        <dsp:cNvPr id="0" name=""/>
        <dsp:cNvSpPr/>
      </dsp:nvSpPr>
      <dsp:spPr>
        <a:xfrm>
          <a:off x="9238055" y="534728"/>
          <a:ext cx="1010923" cy="390216"/>
        </a:xfrm>
        <a:prstGeom prst="chevron">
          <a:avLst>
            <a:gd name="adj" fmla="val 4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F26FD-B91F-4DE2-88AB-06C715FFFEB9}">
      <dsp:nvSpPr>
        <dsp:cNvPr id="0" name=""/>
        <dsp:cNvSpPr/>
      </dsp:nvSpPr>
      <dsp:spPr>
        <a:xfrm>
          <a:off x="9507635" y="632282"/>
          <a:ext cx="853668" cy="390216"/>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a:latin typeface="Roboto" pitchFamily="2" charset="0"/>
              <a:ea typeface="Roboto" pitchFamily="2" charset="0"/>
            </a:rPr>
            <a:t>9. Nghiệm thu, bàn giao</a:t>
          </a:r>
        </a:p>
      </dsp:txBody>
      <dsp:txXfrm>
        <a:off x="9519064" y="643711"/>
        <a:ext cx="830810" cy="367358"/>
      </dsp:txXfrm>
    </dsp:sp>
    <dsp:sp modelId="{5EC90D57-A832-4224-820C-5C8D33B806EF}">
      <dsp:nvSpPr>
        <dsp:cNvPr id="0" name=""/>
        <dsp:cNvSpPr/>
      </dsp:nvSpPr>
      <dsp:spPr>
        <a:xfrm>
          <a:off x="10392755" y="534728"/>
          <a:ext cx="1010923" cy="390216"/>
        </a:xfrm>
        <a:prstGeom prst="chevron">
          <a:avLst>
            <a:gd name="adj" fmla="val 4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45DEA7-CB2C-44EE-8EED-B76CAE5428EC}">
      <dsp:nvSpPr>
        <dsp:cNvPr id="0" name=""/>
        <dsp:cNvSpPr/>
      </dsp:nvSpPr>
      <dsp:spPr>
        <a:xfrm>
          <a:off x="10662334" y="632282"/>
          <a:ext cx="853668" cy="390216"/>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0" kern="1200">
              <a:latin typeface="Roboto" pitchFamily="2" charset="0"/>
              <a:ea typeface="Roboto" pitchFamily="2" charset="0"/>
            </a:rPr>
            <a:t>10. Hỗ trợ sau bán hàng</a:t>
          </a:r>
        </a:p>
      </dsp:txBody>
      <dsp:txXfrm>
        <a:off x="10673763" y="643711"/>
        <a:ext cx="830810" cy="367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39CD4-E47F-47A9-A547-12AFE389C5FD}">
      <dsp:nvSpPr>
        <dsp:cNvPr id="0" name=""/>
        <dsp:cNvSpPr/>
      </dsp:nvSpPr>
      <dsp:spPr>
        <a:xfrm>
          <a:off x="5662568" y="1256605"/>
          <a:ext cx="5184573" cy="199955"/>
        </a:xfrm>
        <a:custGeom>
          <a:avLst/>
          <a:gdLst/>
          <a:ahLst/>
          <a:cxnLst/>
          <a:rect l="0" t="0" r="0" b="0"/>
          <a:pathLst>
            <a:path>
              <a:moveTo>
                <a:pt x="0" y="0"/>
              </a:moveTo>
              <a:lnTo>
                <a:pt x="0" y="99977"/>
              </a:lnTo>
              <a:lnTo>
                <a:pt x="5184573" y="99977"/>
              </a:lnTo>
              <a:lnTo>
                <a:pt x="5184573" y="1999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9C9E16-BE9C-40BA-95C1-0EC904D41EF8}">
      <dsp:nvSpPr>
        <dsp:cNvPr id="0" name=""/>
        <dsp:cNvSpPr/>
      </dsp:nvSpPr>
      <dsp:spPr>
        <a:xfrm>
          <a:off x="5662568" y="1256605"/>
          <a:ext cx="4032445" cy="199955"/>
        </a:xfrm>
        <a:custGeom>
          <a:avLst/>
          <a:gdLst/>
          <a:ahLst/>
          <a:cxnLst/>
          <a:rect l="0" t="0" r="0" b="0"/>
          <a:pathLst>
            <a:path>
              <a:moveTo>
                <a:pt x="0" y="0"/>
              </a:moveTo>
              <a:lnTo>
                <a:pt x="0" y="99977"/>
              </a:lnTo>
              <a:lnTo>
                <a:pt x="4032445" y="99977"/>
              </a:lnTo>
              <a:lnTo>
                <a:pt x="4032445" y="1999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E2B08D-BC46-4968-BE79-A69452D38800}">
      <dsp:nvSpPr>
        <dsp:cNvPr id="0" name=""/>
        <dsp:cNvSpPr/>
      </dsp:nvSpPr>
      <dsp:spPr>
        <a:xfrm>
          <a:off x="5662568" y="1256605"/>
          <a:ext cx="2880318" cy="199955"/>
        </a:xfrm>
        <a:custGeom>
          <a:avLst/>
          <a:gdLst/>
          <a:ahLst/>
          <a:cxnLst/>
          <a:rect l="0" t="0" r="0" b="0"/>
          <a:pathLst>
            <a:path>
              <a:moveTo>
                <a:pt x="0" y="0"/>
              </a:moveTo>
              <a:lnTo>
                <a:pt x="0" y="99977"/>
              </a:lnTo>
              <a:lnTo>
                <a:pt x="2880318" y="99977"/>
              </a:lnTo>
              <a:lnTo>
                <a:pt x="2880318" y="1999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382C66-5226-4A30-9129-CFCC229AA551}">
      <dsp:nvSpPr>
        <dsp:cNvPr id="0" name=""/>
        <dsp:cNvSpPr/>
      </dsp:nvSpPr>
      <dsp:spPr>
        <a:xfrm>
          <a:off x="5662568" y="1256605"/>
          <a:ext cx="1728191" cy="199955"/>
        </a:xfrm>
        <a:custGeom>
          <a:avLst/>
          <a:gdLst/>
          <a:ahLst/>
          <a:cxnLst/>
          <a:rect l="0" t="0" r="0" b="0"/>
          <a:pathLst>
            <a:path>
              <a:moveTo>
                <a:pt x="0" y="0"/>
              </a:moveTo>
              <a:lnTo>
                <a:pt x="0" y="99977"/>
              </a:lnTo>
              <a:lnTo>
                <a:pt x="1728191" y="99977"/>
              </a:lnTo>
              <a:lnTo>
                <a:pt x="1728191" y="1999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78BE71-AEC6-4319-89E2-0F738D0CF860}">
      <dsp:nvSpPr>
        <dsp:cNvPr id="0" name=""/>
        <dsp:cNvSpPr/>
      </dsp:nvSpPr>
      <dsp:spPr>
        <a:xfrm>
          <a:off x="5662568" y="1256605"/>
          <a:ext cx="576063" cy="199955"/>
        </a:xfrm>
        <a:custGeom>
          <a:avLst/>
          <a:gdLst/>
          <a:ahLst/>
          <a:cxnLst/>
          <a:rect l="0" t="0" r="0" b="0"/>
          <a:pathLst>
            <a:path>
              <a:moveTo>
                <a:pt x="0" y="0"/>
              </a:moveTo>
              <a:lnTo>
                <a:pt x="0" y="99977"/>
              </a:lnTo>
              <a:lnTo>
                <a:pt x="576063" y="99977"/>
              </a:lnTo>
              <a:lnTo>
                <a:pt x="576063" y="1999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A8621C-19A6-43FA-86AD-46018B8318D8}">
      <dsp:nvSpPr>
        <dsp:cNvPr id="0" name=""/>
        <dsp:cNvSpPr/>
      </dsp:nvSpPr>
      <dsp:spPr>
        <a:xfrm>
          <a:off x="5086504" y="1256605"/>
          <a:ext cx="576063" cy="199955"/>
        </a:xfrm>
        <a:custGeom>
          <a:avLst/>
          <a:gdLst/>
          <a:ahLst/>
          <a:cxnLst/>
          <a:rect l="0" t="0" r="0" b="0"/>
          <a:pathLst>
            <a:path>
              <a:moveTo>
                <a:pt x="576063" y="0"/>
              </a:moveTo>
              <a:lnTo>
                <a:pt x="576063" y="99977"/>
              </a:lnTo>
              <a:lnTo>
                <a:pt x="0" y="99977"/>
              </a:lnTo>
              <a:lnTo>
                <a:pt x="0" y="1999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01F9F8-67A4-4C9A-AB3B-DBA2F04E3361}">
      <dsp:nvSpPr>
        <dsp:cNvPr id="0" name=""/>
        <dsp:cNvSpPr/>
      </dsp:nvSpPr>
      <dsp:spPr>
        <a:xfrm>
          <a:off x="3934377" y="1256605"/>
          <a:ext cx="1728191" cy="199955"/>
        </a:xfrm>
        <a:custGeom>
          <a:avLst/>
          <a:gdLst/>
          <a:ahLst/>
          <a:cxnLst/>
          <a:rect l="0" t="0" r="0" b="0"/>
          <a:pathLst>
            <a:path>
              <a:moveTo>
                <a:pt x="1728191" y="0"/>
              </a:moveTo>
              <a:lnTo>
                <a:pt x="1728191" y="99977"/>
              </a:lnTo>
              <a:lnTo>
                <a:pt x="0" y="99977"/>
              </a:lnTo>
              <a:lnTo>
                <a:pt x="0" y="1999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D33697-98EB-4D6F-90CA-C4DA28EA15A9}">
      <dsp:nvSpPr>
        <dsp:cNvPr id="0" name=""/>
        <dsp:cNvSpPr/>
      </dsp:nvSpPr>
      <dsp:spPr>
        <a:xfrm>
          <a:off x="2782250" y="1256605"/>
          <a:ext cx="2880318" cy="199955"/>
        </a:xfrm>
        <a:custGeom>
          <a:avLst/>
          <a:gdLst/>
          <a:ahLst/>
          <a:cxnLst/>
          <a:rect l="0" t="0" r="0" b="0"/>
          <a:pathLst>
            <a:path>
              <a:moveTo>
                <a:pt x="2880318" y="0"/>
              </a:moveTo>
              <a:lnTo>
                <a:pt x="2880318" y="99977"/>
              </a:lnTo>
              <a:lnTo>
                <a:pt x="0" y="99977"/>
              </a:lnTo>
              <a:lnTo>
                <a:pt x="0" y="1999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13B52A-83C2-42E7-9A9F-976B8B7C0B10}">
      <dsp:nvSpPr>
        <dsp:cNvPr id="0" name=""/>
        <dsp:cNvSpPr/>
      </dsp:nvSpPr>
      <dsp:spPr>
        <a:xfrm>
          <a:off x="1630122" y="1256605"/>
          <a:ext cx="4032445" cy="199955"/>
        </a:xfrm>
        <a:custGeom>
          <a:avLst/>
          <a:gdLst/>
          <a:ahLst/>
          <a:cxnLst/>
          <a:rect l="0" t="0" r="0" b="0"/>
          <a:pathLst>
            <a:path>
              <a:moveTo>
                <a:pt x="4032445" y="0"/>
              </a:moveTo>
              <a:lnTo>
                <a:pt x="4032445" y="99977"/>
              </a:lnTo>
              <a:lnTo>
                <a:pt x="0" y="99977"/>
              </a:lnTo>
              <a:lnTo>
                <a:pt x="0" y="1999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DE34E8-6376-4C06-B53A-2A1BD65A67EF}">
      <dsp:nvSpPr>
        <dsp:cNvPr id="0" name=""/>
        <dsp:cNvSpPr/>
      </dsp:nvSpPr>
      <dsp:spPr>
        <a:xfrm>
          <a:off x="477995" y="1256605"/>
          <a:ext cx="5184573" cy="199955"/>
        </a:xfrm>
        <a:custGeom>
          <a:avLst/>
          <a:gdLst/>
          <a:ahLst/>
          <a:cxnLst/>
          <a:rect l="0" t="0" r="0" b="0"/>
          <a:pathLst>
            <a:path>
              <a:moveTo>
                <a:pt x="5184573" y="0"/>
              </a:moveTo>
              <a:lnTo>
                <a:pt x="5184573" y="99977"/>
              </a:lnTo>
              <a:lnTo>
                <a:pt x="0" y="99977"/>
              </a:lnTo>
              <a:lnTo>
                <a:pt x="0" y="19995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6A170D-E6F5-4268-A576-D2C0A738FCE4}">
      <dsp:nvSpPr>
        <dsp:cNvPr id="0" name=""/>
        <dsp:cNvSpPr/>
      </dsp:nvSpPr>
      <dsp:spPr>
        <a:xfrm>
          <a:off x="4861006" y="780519"/>
          <a:ext cx="1603123" cy="47608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latin typeface="Roboto" pitchFamily="2" charset="0"/>
              <a:ea typeface="Roboto" pitchFamily="2" charset="0"/>
            </a:rPr>
            <a:t>Khối</a:t>
          </a:r>
          <a:r>
            <a:rPr lang="en-US" sz="1000" kern="1200" dirty="0">
              <a:latin typeface="Roboto" pitchFamily="2" charset="0"/>
              <a:ea typeface="Roboto" pitchFamily="2" charset="0"/>
            </a:rPr>
            <a:t> </a:t>
          </a:r>
          <a:r>
            <a:rPr lang="en-US" sz="1000" kern="1200" dirty="0" err="1">
              <a:latin typeface="Roboto" pitchFamily="2" charset="0"/>
              <a:ea typeface="Roboto" pitchFamily="2" charset="0"/>
            </a:rPr>
            <a:t>sản</a:t>
          </a:r>
          <a:r>
            <a:rPr lang="en-US" sz="1000" kern="1200" dirty="0">
              <a:latin typeface="Roboto" pitchFamily="2" charset="0"/>
              <a:ea typeface="Roboto" pitchFamily="2" charset="0"/>
            </a:rPr>
            <a:t> </a:t>
          </a:r>
          <a:r>
            <a:rPr lang="en-US" sz="1000" kern="1200" dirty="0" err="1">
              <a:latin typeface="Roboto" pitchFamily="2" charset="0"/>
              <a:ea typeface="Roboto" pitchFamily="2" charset="0"/>
            </a:rPr>
            <a:t>xuất</a:t>
          </a:r>
          <a:endParaRPr lang="vi-VN" sz="1000" kern="1200" dirty="0">
            <a:latin typeface="Roboto" pitchFamily="2" charset="0"/>
            <a:ea typeface="Roboto" pitchFamily="2" charset="0"/>
          </a:endParaRPr>
        </a:p>
      </dsp:txBody>
      <dsp:txXfrm>
        <a:off x="4861006" y="780519"/>
        <a:ext cx="1603123" cy="476085"/>
      </dsp:txXfrm>
    </dsp:sp>
    <dsp:sp modelId="{9C697A17-727E-4F68-A8A4-2B72DAC1B5F1}">
      <dsp:nvSpPr>
        <dsp:cNvPr id="0" name=""/>
        <dsp:cNvSpPr/>
      </dsp:nvSpPr>
      <dsp:spPr>
        <a:xfrm>
          <a:off x="1909" y="1456561"/>
          <a:ext cx="952171" cy="8893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Roboto" pitchFamily="2" charset="0"/>
              <a:ea typeface="Roboto" pitchFamily="2" charset="0"/>
              <a:cs typeface="+mn-cs"/>
            </a:rPr>
            <a:t>Khối DA nền tảng TCDN</a:t>
          </a:r>
          <a:endParaRPr lang="vi-VN" sz="1000" kern="1200" dirty="0">
            <a:latin typeface="Roboto" pitchFamily="2" charset="0"/>
            <a:ea typeface="Roboto" pitchFamily="2" charset="0"/>
            <a:cs typeface="+mn-cs"/>
          </a:endParaRPr>
        </a:p>
      </dsp:txBody>
      <dsp:txXfrm>
        <a:off x="1909" y="1456561"/>
        <a:ext cx="952171" cy="889347"/>
      </dsp:txXfrm>
    </dsp:sp>
    <dsp:sp modelId="{52FA294B-D2FD-4B26-844A-B88472E4D414}">
      <dsp:nvSpPr>
        <dsp:cNvPr id="0" name=""/>
        <dsp:cNvSpPr/>
      </dsp:nvSpPr>
      <dsp:spPr>
        <a:xfrm>
          <a:off x="1154036" y="1456561"/>
          <a:ext cx="952171" cy="8893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711200">
            <a:lnSpc>
              <a:spcPct val="90000"/>
            </a:lnSpc>
            <a:spcBef>
              <a:spcPct val="0"/>
            </a:spcBef>
            <a:spcAft>
              <a:spcPct val="35000"/>
            </a:spcAft>
            <a:buNone/>
          </a:pPr>
          <a:r>
            <a:rPr lang="en-US" sz="1000" kern="1200">
              <a:latin typeface="Roboto" pitchFamily="2" charset="0"/>
              <a:ea typeface="Roboto" pitchFamily="2" charset="0"/>
              <a:cs typeface="+mn-cs"/>
            </a:rPr>
            <a:t>Khối DA nền tảng QTKD</a:t>
          </a:r>
          <a:endParaRPr lang="vi-VN" sz="1000" kern="1200" dirty="0">
            <a:latin typeface="Roboto" pitchFamily="2" charset="0"/>
            <a:ea typeface="Roboto" pitchFamily="2" charset="0"/>
            <a:cs typeface="+mn-cs"/>
          </a:endParaRPr>
        </a:p>
      </dsp:txBody>
      <dsp:txXfrm>
        <a:off x="1154036" y="1456561"/>
        <a:ext cx="952171" cy="889347"/>
      </dsp:txXfrm>
    </dsp:sp>
    <dsp:sp modelId="{E6538D16-BEF4-4A55-80F4-02FFCE555D29}">
      <dsp:nvSpPr>
        <dsp:cNvPr id="0" name=""/>
        <dsp:cNvSpPr/>
      </dsp:nvSpPr>
      <dsp:spPr>
        <a:xfrm>
          <a:off x="2306164" y="1456561"/>
          <a:ext cx="952171" cy="8893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Roboto" pitchFamily="2" charset="0"/>
              <a:ea typeface="Roboto" pitchFamily="2" charset="0"/>
              <a:cs typeface="+mn-cs"/>
            </a:rPr>
            <a:t>Khối DA nền tảng NS - Điều hành</a:t>
          </a:r>
          <a:endParaRPr lang="vi-VN" sz="1000" kern="1200" dirty="0">
            <a:latin typeface="Roboto" pitchFamily="2" charset="0"/>
            <a:ea typeface="Roboto" pitchFamily="2" charset="0"/>
            <a:cs typeface="+mn-cs"/>
          </a:endParaRPr>
        </a:p>
      </dsp:txBody>
      <dsp:txXfrm>
        <a:off x="2306164" y="1456561"/>
        <a:ext cx="952171" cy="889347"/>
      </dsp:txXfrm>
    </dsp:sp>
    <dsp:sp modelId="{BF503BF7-CA85-4172-84AD-33677F985F6E}">
      <dsp:nvSpPr>
        <dsp:cNvPr id="0" name=""/>
        <dsp:cNvSpPr/>
      </dsp:nvSpPr>
      <dsp:spPr>
        <a:xfrm>
          <a:off x="3458291" y="1456561"/>
          <a:ext cx="952171" cy="889347"/>
        </a:xfrm>
        <a:prstGeom prst="rect">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711200">
            <a:lnSpc>
              <a:spcPct val="90000"/>
            </a:lnSpc>
            <a:spcBef>
              <a:spcPct val="0"/>
            </a:spcBef>
            <a:spcAft>
              <a:spcPct val="35000"/>
            </a:spcAft>
            <a:buNone/>
          </a:pPr>
          <a:r>
            <a:rPr lang="en-US" sz="1000" kern="1200">
              <a:latin typeface="Roboto" pitchFamily="2" charset="0"/>
              <a:ea typeface="Roboto" pitchFamily="2" charset="0"/>
              <a:cs typeface="+mn-cs"/>
            </a:rPr>
            <a:t>Khối DA customize Doanh nghiệp</a:t>
          </a:r>
          <a:endParaRPr lang="vi-VN" sz="1000" kern="1200" dirty="0">
            <a:latin typeface="Roboto" pitchFamily="2" charset="0"/>
            <a:ea typeface="Roboto" pitchFamily="2" charset="0"/>
            <a:cs typeface="+mn-cs"/>
          </a:endParaRPr>
        </a:p>
      </dsp:txBody>
      <dsp:txXfrm>
        <a:off x="3458291" y="1456561"/>
        <a:ext cx="952171" cy="889347"/>
      </dsp:txXfrm>
    </dsp:sp>
    <dsp:sp modelId="{B1846399-CC77-4F47-B5FC-D151D31AA7E7}">
      <dsp:nvSpPr>
        <dsp:cNvPr id="0" name=""/>
        <dsp:cNvSpPr/>
      </dsp:nvSpPr>
      <dsp:spPr>
        <a:xfrm>
          <a:off x="4610419" y="1456561"/>
          <a:ext cx="952171" cy="8893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latin typeface="Roboto" pitchFamily="2" charset="0"/>
              <a:ea typeface="Roboto" pitchFamily="2" charset="0"/>
            </a:rPr>
            <a:t>Khối</a:t>
          </a:r>
          <a:r>
            <a:rPr lang="en-US" sz="1000" kern="1200" dirty="0">
              <a:latin typeface="Roboto" pitchFamily="2" charset="0"/>
              <a:ea typeface="Roboto" pitchFamily="2" charset="0"/>
            </a:rPr>
            <a:t> DA </a:t>
          </a:r>
          <a:r>
            <a:rPr lang="en-US" sz="1000" kern="1200" dirty="0" err="1">
              <a:latin typeface="Roboto" pitchFamily="2" charset="0"/>
              <a:ea typeface="Roboto" pitchFamily="2" charset="0"/>
            </a:rPr>
            <a:t>bán</a:t>
          </a:r>
          <a:r>
            <a:rPr lang="en-US" sz="1000" kern="1200" dirty="0">
              <a:latin typeface="Roboto" pitchFamily="2" charset="0"/>
              <a:ea typeface="Roboto" pitchFamily="2" charset="0"/>
            </a:rPr>
            <a:t> </a:t>
          </a:r>
          <a:r>
            <a:rPr lang="en-US" sz="1000" kern="1200" dirty="0" err="1">
              <a:latin typeface="Roboto" pitchFamily="2" charset="0"/>
              <a:ea typeface="Roboto" pitchFamily="2" charset="0"/>
            </a:rPr>
            <a:t>lẻ</a:t>
          </a:r>
          <a:endParaRPr lang="vi-VN" sz="1000" kern="1200" dirty="0">
            <a:latin typeface="Roboto" pitchFamily="2" charset="0"/>
            <a:ea typeface="Roboto" pitchFamily="2" charset="0"/>
          </a:endParaRPr>
        </a:p>
      </dsp:txBody>
      <dsp:txXfrm>
        <a:off x="4610419" y="1456561"/>
        <a:ext cx="952171" cy="889347"/>
      </dsp:txXfrm>
    </dsp:sp>
    <dsp:sp modelId="{863FBEC6-4CFF-4569-B383-2A4A032EA244}">
      <dsp:nvSpPr>
        <dsp:cNvPr id="0" name=""/>
        <dsp:cNvSpPr/>
      </dsp:nvSpPr>
      <dsp:spPr>
        <a:xfrm>
          <a:off x="5762546" y="1456561"/>
          <a:ext cx="952171" cy="8893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latin typeface="Roboto" pitchFamily="2" charset="0"/>
              <a:ea typeface="Roboto" pitchFamily="2" charset="0"/>
            </a:rPr>
            <a:t>Khối</a:t>
          </a:r>
          <a:r>
            <a:rPr lang="en-US" sz="1000" kern="1200" dirty="0">
              <a:latin typeface="Roboto" pitchFamily="2" charset="0"/>
              <a:ea typeface="Roboto" pitchFamily="2" charset="0"/>
            </a:rPr>
            <a:t> DA </a:t>
          </a:r>
          <a:r>
            <a:rPr lang="en-US" sz="1000" kern="1200" dirty="0" err="1">
              <a:latin typeface="Roboto" pitchFamily="2" charset="0"/>
              <a:ea typeface="Roboto" pitchFamily="2" charset="0"/>
            </a:rPr>
            <a:t>nền</a:t>
          </a:r>
          <a:r>
            <a:rPr lang="en-US" sz="1000" kern="1200" dirty="0">
              <a:latin typeface="Roboto" pitchFamily="2" charset="0"/>
              <a:ea typeface="Roboto" pitchFamily="2" charset="0"/>
            </a:rPr>
            <a:t> </a:t>
          </a:r>
          <a:r>
            <a:rPr lang="en-US" sz="1000" kern="1200" dirty="0" err="1">
              <a:latin typeface="Roboto" pitchFamily="2" charset="0"/>
              <a:ea typeface="Roboto" pitchFamily="2" charset="0"/>
            </a:rPr>
            <a:t>tảng</a:t>
          </a:r>
          <a:r>
            <a:rPr lang="en-US" sz="1000" kern="1200" dirty="0">
              <a:latin typeface="Roboto" pitchFamily="2" charset="0"/>
              <a:ea typeface="Roboto" pitchFamily="2" charset="0"/>
            </a:rPr>
            <a:t> </a:t>
          </a:r>
          <a:r>
            <a:rPr lang="en-US" sz="1000" kern="1200" dirty="0" err="1">
              <a:latin typeface="Roboto" pitchFamily="2" charset="0"/>
              <a:ea typeface="Roboto" pitchFamily="2" charset="0"/>
            </a:rPr>
            <a:t>Giáo</a:t>
          </a:r>
          <a:r>
            <a:rPr lang="en-US" sz="1000" kern="1200" dirty="0">
              <a:latin typeface="Roboto" pitchFamily="2" charset="0"/>
              <a:ea typeface="Roboto" pitchFamily="2" charset="0"/>
            </a:rPr>
            <a:t> </a:t>
          </a:r>
          <a:r>
            <a:rPr lang="en-US" sz="1000" kern="1200" dirty="0" err="1">
              <a:latin typeface="Roboto" pitchFamily="2" charset="0"/>
              <a:ea typeface="Roboto" pitchFamily="2" charset="0"/>
            </a:rPr>
            <a:t>dục</a:t>
          </a:r>
          <a:endParaRPr lang="vi-VN" sz="1000" kern="1200" dirty="0">
            <a:latin typeface="Roboto" pitchFamily="2" charset="0"/>
            <a:ea typeface="Roboto" pitchFamily="2" charset="0"/>
          </a:endParaRPr>
        </a:p>
      </dsp:txBody>
      <dsp:txXfrm>
        <a:off x="5762546" y="1456561"/>
        <a:ext cx="952171" cy="889347"/>
      </dsp:txXfrm>
    </dsp:sp>
    <dsp:sp modelId="{291D095E-3571-4B5E-8B50-57A401FC304B}">
      <dsp:nvSpPr>
        <dsp:cNvPr id="0" name=""/>
        <dsp:cNvSpPr/>
      </dsp:nvSpPr>
      <dsp:spPr>
        <a:xfrm>
          <a:off x="6914673" y="1456561"/>
          <a:ext cx="952171" cy="8893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latin typeface="Roboto" pitchFamily="2" charset="0"/>
              <a:ea typeface="Roboto" pitchFamily="2" charset="0"/>
            </a:rPr>
            <a:t>Khối</a:t>
          </a:r>
          <a:r>
            <a:rPr lang="en-US" sz="1000" kern="1200" dirty="0">
              <a:latin typeface="Roboto" pitchFamily="2" charset="0"/>
              <a:ea typeface="Roboto" pitchFamily="2" charset="0"/>
            </a:rPr>
            <a:t> DA HCSN</a:t>
          </a:r>
          <a:endParaRPr lang="vi-VN" sz="1000" kern="1200" dirty="0">
            <a:latin typeface="Roboto" pitchFamily="2" charset="0"/>
            <a:ea typeface="Roboto" pitchFamily="2" charset="0"/>
          </a:endParaRPr>
        </a:p>
      </dsp:txBody>
      <dsp:txXfrm>
        <a:off x="6914673" y="1456561"/>
        <a:ext cx="952171" cy="889347"/>
      </dsp:txXfrm>
    </dsp:sp>
    <dsp:sp modelId="{E148FC70-0B4B-453F-8DD0-8F5919349386}">
      <dsp:nvSpPr>
        <dsp:cNvPr id="0" name=""/>
        <dsp:cNvSpPr/>
      </dsp:nvSpPr>
      <dsp:spPr>
        <a:xfrm>
          <a:off x="8066801" y="1456561"/>
          <a:ext cx="952171" cy="8893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latin typeface="Roboto" pitchFamily="2" charset="0"/>
              <a:ea typeface="Roboto" pitchFamily="2" charset="0"/>
            </a:rPr>
            <a:t>Viện</a:t>
          </a:r>
          <a:r>
            <a:rPr lang="en-US" sz="1000" kern="1200" dirty="0">
              <a:latin typeface="Roboto" pitchFamily="2" charset="0"/>
              <a:ea typeface="Roboto" pitchFamily="2" charset="0"/>
            </a:rPr>
            <a:t> ĐT &amp; NCCN</a:t>
          </a:r>
          <a:endParaRPr lang="vi-VN" sz="1000" kern="1200" dirty="0">
            <a:latin typeface="Roboto" pitchFamily="2" charset="0"/>
            <a:ea typeface="Roboto" pitchFamily="2" charset="0"/>
          </a:endParaRPr>
        </a:p>
      </dsp:txBody>
      <dsp:txXfrm>
        <a:off x="8066801" y="1456561"/>
        <a:ext cx="952171" cy="889347"/>
      </dsp:txXfrm>
    </dsp:sp>
    <dsp:sp modelId="{7F9A1BFF-A7A5-4B46-9846-F3A5C0BA2F44}">
      <dsp:nvSpPr>
        <dsp:cNvPr id="0" name=""/>
        <dsp:cNvSpPr/>
      </dsp:nvSpPr>
      <dsp:spPr>
        <a:xfrm>
          <a:off x="9218928" y="1456561"/>
          <a:ext cx="952171" cy="8893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latin typeface="Roboto" pitchFamily="2" charset="0"/>
              <a:ea typeface="Roboto" pitchFamily="2" charset="0"/>
            </a:rPr>
            <a:t>Phòng</a:t>
          </a:r>
          <a:r>
            <a:rPr lang="en-US" sz="1000" kern="1200" dirty="0">
              <a:latin typeface="Roboto" pitchFamily="2" charset="0"/>
              <a:ea typeface="Roboto" pitchFamily="2" charset="0"/>
            </a:rPr>
            <a:t> ban </a:t>
          </a:r>
          <a:r>
            <a:rPr lang="en-US" sz="1000" kern="1200" dirty="0" err="1">
              <a:latin typeface="Roboto" pitchFamily="2" charset="0"/>
              <a:ea typeface="Roboto" pitchFamily="2" charset="0"/>
            </a:rPr>
            <a:t>khác</a:t>
          </a:r>
          <a:r>
            <a:rPr lang="en-US" sz="1000" kern="1200" dirty="0">
              <a:latin typeface="Roboto" pitchFamily="2" charset="0"/>
              <a:ea typeface="Roboto" pitchFamily="2" charset="0"/>
            </a:rPr>
            <a:t> (ANTT, PTĐT, PTDL)</a:t>
          </a:r>
          <a:endParaRPr lang="vi-VN" sz="1000" kern="1200" dirty="0">
            <a:latin typeface="Roboto" pitchFamily="2" charset="0"/>
            <a:ea typeface="Roboto" pitchFamily="2" charset="0"/>
          </a:endParaRPr>
        </a:p>
      </dsp:txBody>
      <dsp:txXfrm>
        <a:off x="9218928" y="1456561"/>
        <a:ext cx="952171" cy="889347"/>
      </dsp:txXfrm>
    </dsp:sp>
    <dsp:sp modelId="{18BC9008-C5FA-4E3A-9560-E970F5E5405D}">
      <dsp:nvSpPr>
        <dsp:cNvPr id="0" name=""/>
        <dsp:cNvSpPr/>
      </dsp:nvSpPr>
      <dsp:spPr>
        <a:xfrm>
          <a:off x="10371056" y="1456561"/>
          <a:ext cx="952171" cy="88934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latin typeface="Roboto" pitchFamily="2" charset="0"/>
              <a:ea typeface="Roboto" pitchFamily="2" charset="0"/>
            </a:rPr>
            <a:t>Văn</a:t>
          </a:r>
          <a:r>
            <a:rPr lang="en-US" sz="1000" kern="1200" dirty="0">
              <a:latin typeface="Roboto" pitchFamily="2" charset="0"/>
              <a:ea typeface="Roboto" pitchFamily="2" charset="0"/>
            </a:rPr>
            <a:t> </a:t>
          </a:r>
          <a:r>
            <a:rPr lang="en-US" sz="1000" kern="1200" dirty="0" err="1">
              <a:latin typeface="Roboto" pitchFamily="2" charset="0"/>
              <a:ea typeface="Roboto" pitchFamily="2" charset="0"/>
            </a:rPr>
            <a:t>phòng</a:t>
          </a:r>
          <a:r>
            <a:rPr lang="en-US" sz="1000" kern="1200" dirty="0">
              <a:latin typeface="Roboto" pitchFamily="2" charset="0"/>
              <a:ea typeface="Roboto" pitchFamily="2" charset="0"/>
            </a:rPr>
            <a:t> </a:t>
          </a:r>
          <a:r>
            <a:rPr lang="en-US" sz="1000" kern="1200" dirty="0" err="1">
              <a:latin typeface="Roboto" pitchFamily="2" charset="0"/>
              <a:ea typeface="Roboto" pitchFamily="2" charset="0"/>
            </a:rPr>
            <a:t>sản</a:t>
          </a:r>
          <a:r>
            <a:rPr lang="en-US" sz="1000" kern="1200" dirty="0">
              <a:latin typeface="Roboto" pitchFamily="2" charset="0"/>
              <a:ea typeface="Roboto" pitchFamily="2" charset="0"/>
            </a:rPr>
            <a:t> </a:t>
          </a:r>
          <a:r>
            <a:rPr lang="en-US" sz="1000" kern="1200" dirty="0" err="1">
              <a:latin typeface="Roboto" pitchFamily="2" charset="0"/>
              <a:ea typeface="Roboto" pitchFamily="2" charset="0"/>
            </a:rPr>
            <a:t>xuất</a:t>
          </a:r>
          <a:endParaRPr lang="vi-VN" sz="1000" kern="1200" dirty="0">
            <a:latin typeface="Roboto" pitchFamily="2" charset="0"/>
            <a:ea typeface="Roboto" pitchFamily="2" charset="0"/>
          </a:endParaRPr>
        </a:p>
      </dsp:txBody>
      <dsp:txXfrm>
        <a:off x="10371056" y="1456561"/>
        <a:ext cx="952171" cy="889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652B-BBED-4172-AD60-779860A3B6F3}">
      <dsp:nvSpPr>
        <dsp:cNvPr id="0" name=""/>
        <dsp:cNvSpPr/>
      </dsp:nvSpPr>
      <dsp:spPr>
        <a:xfrm>
          <a:off x="4226910" y="452471"/>
          <a:ext cx="1359976" cy="68362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err="1"/>
            <a:t>Khối</a:t>
          </a:r>
          <a:r>
            <a:rPr lang="en-US" sz="1100" kern="1200" dirty="0"/>
            <a:t> DA customize </a:t>
          </a:r>
          <a:r>
            <a:rPr lang="en-US" sz="1100" kern="1200" dirty="0" err="1"/>
            <a:t>Doanh</a:t>
          </a:r>
          <a:r>
            <a:rPr lang="en-US" sz="1100" kern="1200" dirty="0"/>
            <a:t> </a:t>
          </a:r>
          <a:r>
            <a:rPr lang="en-US" sz="1100" kern="1200" dirty="0" err="1"/>
            <a:t>nghiệp</a:t>
          </a:r>
          <a:endParaRPr lang="vi-VN" sz="1100" kern="1200" dirty="0"/>
        </a:p>
      </dsp:txBody>
      <dsp:txXfrm>
        <a:off x="4246933" y="472494"/>
        <a:ext cx="1319930" cy="643574"/>
      </dsp:txXfrm>
    </dsp:sp>
    <dsp:sp modelId="{0967536B-8A0F-4320-951C-EC194CFB00E0}">
      <dsp:nvSpPr>
        <dsp:cNvPr id="0" name=""/>
        <dsp:cNvSpPr/>
      </dsp:nvSpPr>
      <dsp:spPr>
        <a:xfrm>
          <a:off x="320195" y="1136091"/>
          <a:ext cx="4586703" cy="170271"/>
        </a:xfrm>
        <a:custGeom>
          <a:avLst/>
          <a:gdLst/>
          <a:ahLst/>
          <a:cxnLst/>
          <a:rect l="0" t="0" r="0" b="0"/>
          <a:pathLst>
            <a:path>
              <a:moveTo>
                <a:pt x="4586703" y="0"/>
              </a:moveTo>
              <a:lnTo>
                <a:pt x="4586703" y="85135"/>
              </a:lnTo>
              <a:lnTo>
                <a:pt x="0" y="85135"/>
              </a:lnTo>
              <a:lnTo>
                <a:pt x="0" y="17027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DF69A5-FC05-4099-BAAA-C02FB854CFF6}">
      <dsp:nvSpPr>
        <dsp:cNvPr id="0" name=""/>
        <dsp:cNvSpPr/>
      </dsp:nvSpPr>
      <dsp:spPr>
        <a:xfrm>
          <a:off x="935" y="1306363"/>
          <a:ext cx="638519" cy="425679"/>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a:t>
          </a:r>
          <a:endParaRPr lang="vi-VN" sz="1100" kern="1200" dirty="0"/>
        </a:p>
      </dsp:txBody>
      <dsp:txXfrm>
        <a:off x="13403" y="1318831"/>
        <a:ext cx="613583" cy="400743"/>
      </dsp:txXfrm>
    </dsp:sp>
    <dsp:sp modelId="{E86FA211-9281-4D99-BD12-3124E5D7C961}">
      <dsp:nvSpPr>
        <dsp:cNvPr id="0" name=""/>
        <dsp:cNvSpPr/>
      </dsp:nvSpPr>
      <dsp:spPr>
        <a:xfrm>
          <a:off x="1603224" y="1136091"/>
          <a:ext cx="3303674" cy="170271"/>
        </a:xfrm>
        <a:custGeom>
          <a:avLst/>
          <a:gdLst/>
          <a:ahLst/>
          <a:cxnLst/>
          <a:rect l="0" t="0" r="0" b="0"/>
          <a:pathLst>
            <a:path>
              <a:moveTo>
                <a:pt x="3303674" y="0"/>
              </a:moveTo>
              <a:lnTo>
                <a:pt x="3303674" y="85135"/>
              </a:lnTo>
              <a:lnTo>
                <a:pt x="0" y="85135"/>
              </a:lnTo>
              <a:lnTo>
                <a:pt x="0" y="17027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D2FA40-0914-491F-8270-554D9492AF0A}">
      <dsp:nvSpPr>
        <dsp:cNvPr id="0" name=""/>
        <dsp:cNvSpPr/>
      </dsp:nvSpPr>
      <dsp:spPr>
        <a:xfrm>
          <a:off x="831011" y="1306363"/>
          <a:ext cx="1544426" cy="43810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SP </a:t>
          </a:r>
          <a:r>
            <a:rPr lang="en-US" sz="1100" kern="1200" dirty="0" err="1"/>
            <a:t>kế</a:t>
          </a:r>
          <a:r>
            <a:rPr lang="en-US" sz="1100" kern="1200" dirty="0"/>
            <a:t> </a:t>
          </a:r>
          <a:r>
            <a:rPr lang="en-US" sz="1100" kern="1200" dirty="0" err="1"/>
            <a:t>toán</a:t>
          </a:r>
          <a:endParaRPr lang="vi-VN" sz="1100" kern="1200" dirty="0"/>
        </a:p>
      </dsp:txBody>
      <dsp:txXfrm>
        <a:off x="843843" y="1319195"/>
        <a:ext cx="1518762" cy="412441"/>
      </dsp:txXfrm>
    </dsp:sp>
    <dsp:sp modelId="{2E60A928-5B95-4EC8-A029-D299A126B2F7}">
      <dsp:nvSpPr>
        <dsp:cNvPr id="0" name=""/>
        <dsp:cNvSpPr/>
      </dsp:nvSpPr>
      <dsp:spPr>
        <a:xfrm>
          <a:off x="773148" y="1744469"/>
          <a:ext cx="830075" cy="170271"/>
        </a:xfrm>
        <a:custGeom>
          <a:avLst/>
          <a:gdLst/>
          <a:ahLst/>
          <a:cxnLst/>
          <a:rect l="0" t="0" r="0" b="0"/>
          <a:pathLst>
            <a:path>
              <a:moveTo>
                <a:pt x="830075" y="0"/>
              </a:moveTo>
              <a:lnTo>
                <a:pt x="830075" y="85135"/>
              </a:lnTo>
              <a:lnTo>
                <a:pt x="0" y="85135"/>
              </a:lnTo>
              <a:lnTo>
                <a:pt x="0" y="17027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673F03-807E-4DB8-87EB-A8CE3EB0313C}">
      <dsp:nvSpPr>
        <dsp:cNvPr id="0" name=""/>
        <dsp:cNvSpPr/>
      </dsp:nvSpPr>
      <dsp:spPr>
        <a:xfrm>
          <a:off x="453888" y="1914741"/>
          <a:ext cx="638519" cy="4256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EM</a:t>
          </a:r>
          <a:endParaRPr lang="vi-VN" sz="1100" kern="1200" dirty="0"/>
        </a:p>
      </dsp:txBody>
      <dsp:txXfrm>
        <a:off x="466356" y="1927209"/>
        <a:ext cx="613583" cy="400743"/>
      </dsp:txXfrm>
    </dsp:sp>
    <dsp:sp modelId="{BB3B4C6F-8E3D-452C-897C-E4A64DB86AF8}">
      <dsp:nvSpPr>
        <dsp:cNvPr id="0" name=""/>
        <dsp:cNvSpPr/>
      </dsp:nvSpPr>
      <dsp:spPr>
        <a:xfrm>
          <a:off x="358110" y="2340421"/>
          <a:ext cx="415037" cy="170271"/>
        </a:xfrm>
        <a:custGeom>
          <a:avLst/>
          <a:gdLst/>
          <a:ahLst/>
          <a:cxnLst/>
          <a:rect l="0" t="0" r="0" b="0"/>
          <a:pathLst>
            <a:path>
              <a:moveTo>
                <a:pt x="415037" y="0"/>
              </a:moveTo>
              <a:lnTo>
                <a:pt x="415037" y="85135"/>
              </a:lnTo>
              <a:lnTo>
                <a:pt x="0" y="85135"/>
              </a:lnTo>
              <a:lnTo>
                <a:pt x="0"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8EC96E-14C1-4F1F-B0B8-AC0DDBC44442}">
      <dsp:nvSpPr>
        <dsp:cNvPr id="0" name=""/>
        <dsp:cNvSpPr/>
      </dsp:nvSpPr>
      <dsp:spPr>
        <a:xfrm>
          <a:off x="38851" y="2510692"/>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SWE</a:t>
          </a:r>
          <a:endParaRPr lang="vi-VN" sz="1100" kern="1200" dirty="0"/>
        </a:p>
      </dsp:txBody>
      <dsp:txXfrm>
        <a:off x="51319" y="2523160"/>
        <a:ext cx="613583" cy="400743"/>
      </dsp:txXfrm>
    </dsp:sp>
    <dsp:sp modelId="{324B446C-FEAE-478A-AEBA-1417EAE067A9}">
      <dsp:nvSpPr>
        <dsp:cNvPr id="0" name=""/>
        <dsp:cNvSpPr/>
      </dsp:nvSpPr>
      <dsp:spPr>
        <a:xfrm>
          <a:off x="773148" y="2340421"/>
          <a:ext cx="415037" cy="170271"/>
        </a:xfrm>
        <a:custGeom>
          <a:avLst/>
          <a:gdLst/>
          <a:ahLst/>
          <a:cxnLst/>
          <a:rect l="0" t="0" r="0" b="0"/>
          <a:pathLst>
            <a:path>
              <a:moveTo>
                <a:pt x="0" y="0"/>
              </a:moveTo>
              <a:lnTo>
                <a:pt x="0" y="85135"/>
              </a:lnTo>
              <a:lnTo>
                <a:pt x="415037" y="85135"/>
              </a:lnTo>
              <a:lnTo>
                <a:pt x="415037"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03052C-4D32-4C30-BE76-514A8046F1DF}">
      <dsp:nvSpPr>
        <dsp:cNvPr id="0" name=""/>
        <dsp:cNvSpPr/>
      </dsp:nvSpPr>
      <dsp:spPr>
        <a:xfrm>
          <a:off x="868926" y="2510692"/>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QC</a:t>
          </a:r>
          <a:endParaRPr lang="vi-VN" sz="1100" kern="1200" dirty="0"/>
        </a:p>
      </dsp:txBody>
      <dsp:txXfrm>
        <a:off x="881394" y="2523160"/>
        <a:ext cx="613583" cy="400743"/>
      </dsp:txXfrm>
    </dsp:sp>
    <dsp:sp modelId="{AE39A05E-F27E-42DC-AD83-3779ED5F13B0}">
      <dsp:nvSpPr>
        <dsp:cNvPr id="0" name=""/>
        <dsp:cNvSpPr/>
      </dsp:nvSpPr>
      <dsp:spPr>
        <a:xfrm>
          <a:off x="1603224" y="1744469"/>
          <a:ext cx="830075" cy="170271"/>
        </a:xfrm>
        <a:custGeom>
          <a:avLst/>
          <a:gdLst/>
          <a:ahLst/>
          <a:cxnLst/>
          <a:rect l="0" t="0" r="0" b="0"/>
          <a:pathLst>
            <a:path>
              <a:moveTo>
                <a:pt x="0" y="0"/>
              </a:moveTo>
              <a:lnTo>
                <a:pt x="0" y="85135"/>
              </a:lnTo>
              <a:lnTo>
                <a:pt x="830075" y="85135"/>
              </a:lnTo>
              <a:lnTo>
                <a:pt x="830075" y="17027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684BBA-A361-45B8-8C28-0D2D8AE01F93}">
      <dsp:nvSpPr>
        <dsp:cNvPr id="0" name=""/>
        <dsp:cNvSpPr/>
      </dsp:nvSpPr>
      <dsp:spPr>
        <a:xfrm>
          <a:off x="2114040" y="1914741"/>
          <a:ext cx="638519" cy="4256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a:t>
          </a:r>
          <a:endParaRPr lang="vi-VN" sz="1100" kern="1200" dirty="0"/>
        </a:p>
      </dsp:txBody>
      <dsp:txXfrm>
        <a:off x="2126508" y="1927209"/>
        <a:ext cx="613583" cy="400743"/>
      </dsp:txXfrm>
    </dsp:sp>
    <dsp:sp modelId="{68EA43FB-FF49-4CFB-BBFB-FB4176C658BC}">
      <dsp:nvSpPr>
        <dsp:cNvPr id="0" name=""/>
        <dsp:cNvSpPr/>
      </dsp:nvSpPr>
      <dsp:spPr>
        <a:xfrm>
          <a:off x="2018262" y="2340421"/>
          <a:ext cx="415037" cy="170271"/>
        </a:xfrm>
        <a:custGeom>
          <a:avLst/>
          <a:gdLst/>
          <a:ahLst/>
          <a:cxnLst/>
          <a:rect l="0" t="0" r="0" b="0"/>
          <a:pathLst>
            <a:path>
              <a:moveTo>
                <a:pt x="415037" y="0"/>
              </a:moveTo>
              <a:lnTo>
                <a:pt x="415037" y="85135"/>
              </a:lnTo>
              <a:lnTo>
                <a:pt x="0" y="85135"/>
              </a:lnTo>
              <a:lnTo>
                <a:pt x="0"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EDDC74-9104-45F3-AD39-E92FC0B49DE0}">
      <dsp:nvSpPr>
        <dsp:cNvPr id="0" name=""/>
        <dsp:cNvSpPr/>
      </dsp:nvSpPr>
      <dsp:spPr>
        <a:xfrm>
          <a:off x="1699002" y="2510692"/>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a:t>
          </a:r>
          <a:endParaRPr lang="vi-VN" sz="1100" kern="1200" dirty="0"/>
        </a:p>
      </dsp:txBody>
      <dsp:txXfrm>
        <a:off x="1711470" y="2523160"/>
        <a:ext cx="613583" cy="400743"/>
      </dsp:txXfrm>
    </dsp:sp>
    <dsp:sp modelId="{3076D90D-1281-48F0-9B09-4F577EACFD15}">
      <dsp:nvSpPr>
        <dsp:cNvPr id="0" name=""/>
        <dsp:cNvSpPr/>
      </dsp:nvSpPr>
      <dsp:spPr>
        <a:xfrm>
          <a:off x="2433300" y="2340421"/>
          <a:ext cx="415037" cy="170271"/>
        </a:xfrm>
        <a:custGeom>
          <a:avLst/>
          <a:gdLst/>
          <a:ahLst/>
          <a:cxnLst/>
          <a:rect l="0" t="0" r="0" b="0"/>
          <a:pathLst>
            <a:path>
              <a:moveTo>
                <a:pt x="0" y="0"/>
              </a:moveTo>
              <a:lnTo>
                <a:pt x="0" y="85135"/>
              </a:lnTo>
              <a:lnTo>
                <a:pt x="415037" y="85135"/>
              </a:lnTo>
              <a:lnTo>
                <a:pt x="415037"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BB899E-0F85-46F9-BD37-C1FDCA4CC1B9}">
      <dsp:nvSpPr>
        <dsp:cNvPr id="0" name=""/>
        <dsp:cNvSpPr/>
      </dsp:nvSpPr>
      <dsp:spPr>
        <a:xfrm>
          <a:off x="2529078" y="2510692"/>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TW</a:t>
          </a:r>
          <a:endParaRPr lang="vi-VN" sz="1100" kern="1200" dirty="0"/>
        </a:p>
      </dsp:txBody>
      <dsp:txXfrm>
        <a:off x="2541546" y="2523160"/>
        <a:ext cx="613583" cy="400743"/>
      </dsp:txXfrm>
    </dsp:sp>
    <dsp:sp modelId="{8BD7D67B-B488-453A-BF1F-43A1F4FF201D}">
      <dsp:nvSpPr>
        <dsp:cNvPr id="0" name=""/>
        <dsp:cNvSpPr/>
      </dsp:nvSpPr>
      <dsp:spPr>
        <a:xfrm>
          <a:off x="4861179" y="1136091"/>
          <a:ext cx="91440" cy="170271"/>
        </a:xfrm>
        <a:custGeom>
          <a:avLst/>
          <a:gdLst/>
          <a:ahLst/>
          <a:cxnLst/>
          <a:rect l="0" t="0" r="0" b="0"/>
          <a:pathLst>
            <a:path>
              <a:moveTo>
                <a:pt x="45720" y="0"/>
              </a:moveTo>
              <a:lnTo>
                <a:pt x="45720" y="85135"/>
              </a:lnTo>
              <a:lnTo>
                <a:pt x="62348" y="85135"/>
              </a:lnTo>
              <a:lnTo>
                <a:pt x="62348" y="17027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B4D1B2-BF07-4485-8C06-3F0B89CB73E4}">
      <dsp:nvSpPr>
        <dsp:cNvPr id="0" name=""/>
        <dsp:cNvSpPr/>
      </dsp:nvSpPr>
      <dsp:spPr>
        <a:xfrm>
          <a:off x="4249161" y="1306363"/>
          <a:ext cx="1348732" cy="42449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SP </a:t>
          </a:r>
          <a:r>
            <a:rPr lang="en-US" sz="1100" kern="1200" dirty="0" err="1"/>
            <a:t>bán</a:t>
          </a:r>
          <a:r>
            <a:rPr lang="en-US" sz="1100" kern="1200" dirty="0"/>
            <a:t> </a:t>
          </a:r>
          <a:r>
            <a:rPr lang="en-US" sz="1100" kern="1200" dirty="0" err="1"/>
            <a:t>hàng</a:t>
          </a:r>
          <a:endParaRPr lang="vi-VN" sz="1100" kern="1200" dirty="0"/>
        </a:p>
      </dsp:txBody>
      <dsp:txXfrm>
        <a:off x="4261594" y="1318796"/>
        <a:ext cx="1323866" cy="399626"/>
      </dsp:txXfrm>
    </dsp:sp>
    <dsp:sp modelId="{EF1855AA-7503-4DBB-B151-2288B92C30AC}">
      <dsp:nvSpPr>
        <dsp:cNvPr id="0" name=""/>
        <dsp:cNvSpPr/>
      </dsp:nvSpPr>
      <dsp:spPr>
        <a:xfrm>
          <a:off x="4093451" y="1730855"/>
          <a:ext cx="830075" cy="170271"/>
        </a:xfrm>
        <a:custGeom>
          <a:avLst/>
          <a:gdLst/>
          <a:ahLst/>
          <a:cxnLst/>
          <a:rect l="0" t="0" r="0" b="0"/>
          <a:pathLst>
            <a:path>
              <a:moveTo>
                <a:pt x="830075" y="0"/>
              </a:moveTo>
              <a:lnTo>
                <a:pt x="830075" y="85135"/>
              </a:lnTo>
              <a:lnTo>
                <a:pt x="0" y="85135"/>
              </a:lnTo>
              <a:lnTo>
                <a:pt x="0" y="17027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8C87F0-93D9-49BC-BE5D-A9EF2DB2118A}">
      <dsp:nvSpPr>
        <dsp:cNvPr id="0" name=""/>
        <dsp:cNvSpPr/>
      </dsp:nvSpPr>
      <dsp:spPr>
        <a:xfrm>
          <a:off x="3774191" y="1901127"/>
          <a:ext cx="638519" cy="4256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EM</a:t>
          </a:r>
          <a:endParaRPr lang="vi-VN" sz="1100" kern="1200" dirty="0"/>
        </a:p>
      </dsp:txBody>
      <dsp:txXfrm>
        <a:off x="3786659" y="1913595"/>
        <a:ext cx="613583" cy="400743"/>
      </dsp:txXfrm>
    </dsp:sp>
    <dsp:sp modelId="{B5E6B495-5B17-4E31-A366-13BF97C87D7F}">
      <dsp:nvSpPr>
        <dsp:cNvPr id="0" name=""/>
        <dsp:cNvSpPr/>
      </dsp:nvSpPr>
      <dsp:spPr>
        <a:xfrm>
          <a:off x="3678414" y="2326807"/>
          <a:ext cx="415037" cy="170271"/>
        </a:xfrm>
        <a:custGeom>
          <a:avLst/>
          <a:gdLst/>
          <a:ahLst/>
          <a:cxnLst/>
          <a:rect l="0" t="0" r="0" b="0"/>
          <a:pathLst>
            <a:path>
              <a:moveTo>
                <a:pt x="415037" y="0"/>
              </a:moveTo>
              <a:lnTo>
                <a:pt x="415037" y="85135"/>
              </a:lnTo>
              <a:lnTo>
                <a:pt x="0" y="85135"/>
              </a:lnTo>
              <a:lnTo>
                <a:pt x="0"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36AA7-761B-4AD2-8783-6CB06B3E2F37}">
      <dsp:nvSpPr>
        <dsp:cNvPr id="0" name=""/>
        <dsp:cNvSpPr/>
      </dsp:nvSpPr>
      <dsp:spPr>
        <a:xfrm>
          <a:off x="3359154" y="2497079"/>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SWE</a:t>
          </a:r>
          <a:endParaRPr lang="vi-VN" sz="1100" kern="1200" dirty="0"/>
        </a:p>
      </dsp:txBody>
      <dsp:txXfrm>
        <a:off x="3371622" y="2509547"/>
        <a:ext cx="613583" cy="400743"/>
      </dsp:txXfrm>
    </dsp:sp>
    <dsp:sp modelId="{231F29A9-F2AA-43F3-844A-ADAC3C990B7F}">
      <dsp:nvSpPr>
        <dsp:cNvPr id="0" name=""/>
        <dsp:cNvSpPr/>
      </dsp:nvSpPr>
      <dsp:spPr>
        <a:xfrm>
          <a:off x="4093451" y="2326807"/>
          <a:ext cx="415037" cy="170271"/>
        </a:xfrm>
        <a:custGeom>
          <a:avLst/>
          <a:gdLst/>
          <a:ahLst/>
          <a:cxnLst/>
          <a:rect l="0" t="0" r="0" b="0"/>
          <a:pathLst>
            <a:path>
              <a:moveTo>
                <a:pt x="0" y="0"/>
              </a:moveTo>
              <a:lnTo>
                <a:pt x="0" y="85135"/>
              </a:lnTo>
              <a:lnTo>
                <a:pt x="415037" y="85135"/>
              </a:lnTo>
              <a:lnTo>
                <a:pt x="415037"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2859AA-F11F-45DC-904C-0079B993410D}">
      <dsp:nvSpPr>
        <dsp:cNvPr id="0" name=""/>
        <dsp:cNvSpPr/>
      </dsp:nvSpPr>
      <dsp:spPr>
        <a:xfrm>
          <a:off x="4189229" y="2497079"/>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QC</a:t>
          </a:r>
          <a:endParaRPr lang="vi-VN" sz="1100" kern="1200" dirty="0"/>
        </a:p>
      </dsp:txBody>
      <dsp:txXfrm>
        <a:off x="4201697" y="2509547"/>
        <a:ext cx="613583" cy="400743"/>
      </dsp:txXfrm>
    </dsp:sp>
    <dsp:sp modelId="{983DBB5B-727F-4BFB-9412-B05E82176A62}">
      <dsp:nvSpPr>
        <dsp:cNvPr id="0" name=""/>
        <dsp:cNvSpPr/>
      </dsp:nvSpPr>
      <dsp:spPr>
        <a:xfrm>
          <a:off x="4923527" y="1730855"/>
          <a:ext cx="830075" cy="170271"/>
        </a:xfrm>
        <a:custGeom>
          <a:avLst/>
          <a:gdLst/>
          <a:ahLst/>
          <a:cxnLst/>
          <a:rect l="0" t="0" r="0" b="0"/>
          <a:pathLst>
            <a:path>
              <a:moveTo>
                <a:pt x="0" y="0"/>
              </a:moveTo>
              <a:lnTo>
                <a:pt x="0" y="85135"/>
              </a:lnTo>
              <a:lnTo>
                <a:pt x="830075" y="85135"/>
              </a:lnTo>
              <a:lnTo>
                <a:pt x="830075" y="17027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B90985-4717-4A07-9405-731147B22B90}">
      <dsp:nvSpPr>
        <dsp:cNvPr id="0" name=""/>
        <dsp:cNvSpPr/>
      </dsp:nvSpPr>
      <dsp:spPr>
        <a:xfrm>
          <a:off x="5434343" y="1901127"/>
          <a:ext cx="638519" cy="4256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a:t>
          </a:r>
          <a:endParaRPr lang="vi-VN" sz="1100" kern="1200" dirty="0"/>
        </a:p>
      </dsp:txBody>
      <dsp:txXfrm>
        <a:off x="5446811" y="1913595"/>
        <a:ext cx="613583" cy="400743"/>
      </dsp:txXfrm>
    </dsp:sp>
    <dsp:sp modelId="{1A4802A2-5CF9-4272-A71E-634DEACD547D}">
      <dsp:nvSpPr>
        <dsp:cNvPr id="0" name=""/>
        <dsp:cNvSpPr/>
      </dsp:nvSpPr>
      <dsp:spPr>
        <a:xfrm>
          <a:off x="5338565" y="2326807"/>
          <a:ext cx="415037" cy="170271"/>
        </a:xfrm>
        <a:custGeom>
          <a:avLst/>
          <a:gdLst/>
          <a:ahLst/>
          <a:cxnLst/>
          <a:rect l="0" t="0" r="0" b="0"/>
          <a:pathLst>
            <a:path>
              <a:moveTo>
                <a:pt x="415037" y="0"/>
              </a:moveTo>
              <a:lnTo>
                <a:pt x="415037" y="85135"/>
              </a:lnTo>
              <a:lnTo>
                <a:pt x="0" y="85135"/>
              </a:lnTo>
              <a:lnTo>
                <a:pt x="0"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7E380B-A94B-40AC-89FF-E6F896ADCE54}">
      <dsp:nvSpPr>
        <dsp:cNvPr id="0" name=""/>
        <dsp:cNvSpPr/>
      </dsp:nvSpPr>
      <dsp:spPr>
        <a:xfrm>
          <a:off x="5019305" y="2497079"/>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a:t>
          </a:r>
          <a:endParaRPr lang="vi-VN" sz="1100" kern="1200" dirty="0"/>
        </a:p>
      </dsp:txBody>
      <dsp:txXfrm>
        <a:off x="5031773" y="2509547"/>
        <a:ext cx="613583" cy="400743"/>
      </dsp:txXfrm>
    </dsp:sp>
    <dsp:sp modelId="{02017684-294D-4DE1-9740-1B1C39CC0297}">
      <dsp:nvSpPr>
        <dsp:cNvPr id="0" name=""/>
        <dsp:cNvSpPr/>
      </dsp:nvSpPr>
      <dsp:spPr>
        <a:xfrm>
          <a:off x="5753603" y="2326807"/>
          <a:ext cx="415037" cy="170271"/>
        </a:xfrm>
        <a:custGeom>
          <a:avLst/>
          <a:gdLst/>
          <a:ahLst/>
          <a:cxnLst/>
          <a:rect l="0" t="0" r="0" b="0"/>
          <a:pathLst>
            <a:path>
              <a:moveTo>
                <a:pt x="0" y="0"/>
              </a:moveTo>
              <a:lnTo>
                <a:pt x="0" y="85135"/>
              </a:lnTo>
              <a:lnTo>
                <a:pt x="415037" y="85135"/>
              </a:lnTo>
              <a:lnTo>
                <a:pt x="415037"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7FDA69-CE04-4950-AD29-8972BF2216B7}">
      <dsp:nvSpPr>
        <dsp:cNvPr id="0" name=""/>
        <dsp:cNvSpPr/>
      </dsp:nvSpPr>
      <dsp:spPr>
        <a:xfrm>
          <a:off x="5849381" y="2497079"/>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TW</a:t>
          </a:r>
          <a:endParaRPr lang="vi-VN" sz="1100" kern="1200" dirty="0"/>
        </a:p>
      </dsp:txBody>
      <dsp:txXfrm>
        <a:off x="5861849" y="2509547"/>
        <a:ext cx="613583" cy="400743"/>
      </dsp:txXfrm>
    </dsp:sp>
    <dsp:sp modelId="{95B48B7C-F234-4E48-92B3-C083865CDCE8}">
      <dsp:nvSpPr>
        <dsp:cNvPr id="0" name=""/>
        <dsp:cNvSpPr/>
      </dsp:nvSpPr>
      <dsp:spPr>
        <a:xfrm>
          <a:off x="4906899" y="1136091"/>
          <a:ext cx="3336931" cy="170271"/>
        </a:xfrm>
        <a:custGeom>
          <a:avLst/>
          <a:gdLst/>
          <a:ahLst/>
          <a:cxnLst/>
          <a:rect l="0" t="0" r="0" b="0"/>
          <a:pathLst>
            <a:path>
              <a:moveTo>
                <a:pt x="0" y="0"/>
              </a:moveTo>
              <a:lnTo>
                <a:pt x="0" y="85135"/>
              </a:lnTo>
              <a:lnTo>
                <a:pt x="3336931" y="85135"/>
              </a:lnTo>
              <a:lnTo>
                <a:pt x="3336931" y="17027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ED28BD-434B-4478-9F71-5B3743618DCD}">
      <dsp:nvSpPr>
        <dsp:cNvPr id="0" name=""/>
        <dsp:cNvSpPr/>
      </dsp:nvSpPr>
      <dsp:spPr>
        <a:xfrm>
          <a:off x="7504874" y="1306363"/>
          <a:ext cx="1477911" cy="36484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SP </a:t>
          </a:r>
          <a:r>
            <a:rPr lang="en-US" sz="1100" kern="1200" dirty="0" err="1"/>
            <a:t>nhân</a:t>
          </a:r>
          <a:r>
            <a:rPr lang="en-US" sz="1100" kern="1200" dirty="0"/>
            <a:t> </a:t>
          </a:r>
          <a:r>
            <a:rPr lang="en-US" sz="1100" kern="1200" dirty="0" err="1"/>
            <a:t>sự</a:t>
          </a:r>
          <a:endParaRPr lang="vi-VN" sz="1100" kern="1200" dirty="0"/>
        </a:p>
      </dsp:txBody>
      <dsp:txXfrm>
        <a:off x="7515560" y="1317049"/>
        <a:ext cx="1456539" cy="343473"/>
      </dsp:txXfrm>
    </dsp:sp>
    <dsp:sp modelId="{EB2DD307-CF99-464F-9DE7-65828A137178}">
      <dsp:nvSpPr>
        <dsp:cNvPr id="0" name=""/>
        <dsp:cNvSpPr/>
      </dsp:nvSpPr>
      <dsp:spPr>
        <a:xfrm>
          <a:off x="7413754" y="1671209"/>
          <a:ext cx="830075" cy="170271"/>
        </a:xfrm>
        <a:custGeom>
          <a:avLst/>
          <a:gdLst/>
          <a:ahLst/>
          <a:cxnLst/>
          <a:rect l="0" t="0" r="0" b="0"/>
          <a:pathLst>
            <a:path>
              <a:moveTo>
                <a:pt x="830075" y="0"/>
              </a:moveTo>
              <a:lnTo>
                <a:pt x="830075" y="85135"/>
              </a:lnTo>
              <a:lnTo>
                <a:pt x="0" y="85135"/>
              </a:lnTo>
              <a:lnTo>
                <a:pt x="0" y="17027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651B40-11D8-4EB7-AD31-543264195457}">
      <dsp:nvSpPr>
        <dsp:cNvPr id="0" name=""/>
        <dsp:cNvSpPr/>
      </dsp:nvSpPr>
      <dsp:spPr>
        <a:xfrm>
          <a:off x="7094495" y="1841481"/>
          <a:ext cx="638519" cy="4256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EM</a:t>
          </a:r>
          <a:endParaRPr lang="vi-VN" sz="1100" kern="1200" dirty="0"/>
        </a:p>
      </dsp:txBody>
      <dsp:txXfrm>
        <a:off x="7106963" y="1853949"/>
        <a:ext cx="613583" cy="400743"/>
      </dsp:txXfrm>
    </dsp:sp>
    <dsp:sp modelId="{B8E8BCB6-AE33-41A8-BBF5-C795452928B0}">
      <dsp:nvSpPr>
        <dsp:cNvPr id="0" name=""/>
        <dsp:cNvSpPr/>
      </dsp:nvSpPr>
      <dsp:spPr>
        <a:xfrm>
          <a:off x="6998717" y="2267161"/>
          <a:ext cx="415037" cy="170271"/>
        </a:xfrm>
        <a:custGeom>
          <a:avLst/>
          <a:gdLst/>
          <a:ahLst/>
          <a:cxnLst/>
          <a:rect l="0" t="0" r="0" b="0"/>
          <a:pathLst>
            <a:path>
              <a:moveTo>
                <a:pt x="415037" y="0"/>
              </a:moveTo>
              <a:lnTo>
                <a:pt x="415037" y="85135"/>
              </a:lnTo>
              <a:lnTo>
                <a:pt x="0" y="85135"/>
              </a:lnTo>
              <a:lnTo>
                <a:pt x="0"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A1BB4E-CBAE-4BB6-BB4F-A3863742E978}">
      <dsp:nvSpPr>
        <dsp:cNvPr id="0" name=""/>
        <dsp:cNvSpPr/>
      </dsp:nvSpPr>
      <dsp:spPr>
        <a:xfrm>
          <a:off x="6679457" y="2437433"/>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SWE</a:t>
          </a:r>
          <a:endParaRPr lang="vi-VN" sz="1100" kern="1200" dirty="0"/>
        </a:p>
      </dsp:txBody>
      <dsp:txXfrm>
        <a:off x="6691925" y="2449901"/>
        <a:ext cx="613583" cy="400743"/>
      </dsp:txXfrm>
    </dsp:sp>
    <dsp:sp modelId="{270C8935-C29A-47C4-B452-7A0A6AF80B4B}">
      <dsp:nvSpPr>
        <dsp:cNvPr id="0" name=""/>
        <dsp:cNvSpPr/>
      </dsp:nvSpPr>
      <dsp:spPr>
        <a:xfrm>
          <a:off x="7413754" y="2267161"/>
          <a:ext cx="415037" cy="170271"/>
        </a:xfrm>
        <a:custGeom>
          <a:avLst/>
          <a:gdLst/>
          <a:ahLst/>
          <a:cxnLst/>
          <a:rect l="0" t="0" r="0" b="0"/>
          <a:pathLst>
            <a:path>
              <a:moveTo>
                <a:pt x="0" y="0"/>
              </a:moveTo>
              <a:lnTo>
                <a:pt x="0" y="85135"/>
              </a:lnTo>
              <a:lnTo>
                <a:pt x="415037" y="85135"/>
              </a:lnTo>
              <a:lnTo>
                <a:pt x="415037"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1CD5AB-AC25-4730-9139-B2662FE427D4}">
      <dsp:nvSpPr>
        <dsp:cNvPr id="0" name=""/>
        <dsp:cNvSpPr/>
      </dsp:nvSpPr>
      <dsp:spPr>
        <a:xfrm>
          <a:off x="7509532" y="2437433"/>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QC</a:t>
          </a:r>
          <a:endParaRPr lang="vi-VN" sz="1100" kern="1200" dirty="0"/>
        </a:p>
      </dsp:txBody>
      <dsp:txXfrm>
        <a:off x="7522000" y="2449901"/>
        <a:ext cx="613583" cy="400743"/>
      </dsp:txXfrm>
    </dsp:sp>
    <dsp:sp modelId="{A9A72CCE-DAF1-4975-9601-F37930645332}">
      <dsp:nvSpPr>
        <dsp:cNvPr id="0" name=""/>
        <dsp:cNvSpPr/>
      </dsp:nvSpPr>
      <dsp:spPr>
        <a:xfrm>
          <a:off x="8243830" y="1671209"/>
          <a:ext cx="830075" cy="170271"/>
        </a:xfrm>
        <a:custGeom>
          <a:avLst/>
          <a:gdLst/>
          <a:ahLst/>
          <a:cxnLst/>
          <a:rect l="0" t="0" r="0" b="0"/>
          <a:pathLst>
            <a:path>
              <a:moveTo>
                <a:pt x="0" y="0"/>
              </a:moveTo>
              <a:lnTo>
                <a:pt x="0" y="85135"/>
              </a:lnTo>
              <a:lnTo>
                <a:pt x="830075" y="85135"/>
              </a:lnTo>
              <a:lnTo>
                <a:pt x="830075" y="17027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31DD47-EC4D-4823-B4F5-55D81D84F400}">
      <dsp:nvSpPr>
        <dsp:cNvPr id="0" name=""/>
        <dsp:cNvSpPr/>
      </dsp:nvSpPr>
      <dsp:spPr>
        <a:xfrm>
          <a:off x="8754646" y="1841481"/>
          <a:ext cx="638519" cy="425679"/>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a:t>
          </a:r>
          <a:endParaRPr lang="vi-VN" sz="1100" kern="1200" dirty="0"/>
        </a:p>
      </dsp:txBody>
      <dsp:txXfrm>
        <a:off x="8767114" y="1853949"/>
        <a:ext cx="613583" cy="400743"/>
      </dsp:txXfrm>
    </dsp:sp>
    <dsp:sp modelId="{4B778151-AC77-435E-9FD6-474C25F95462}">
      <dsp:nvSpPr>
        <dsp:cNvPr id="0" name=""/>
        <dsp:cNvSpPr/>
      </dsp:nvSpPr>
      <dsp:spPr>
        <a:xfrm>
          <a:off x="8658868" y="2267161"/>
          <a:ext cx="415037" cy="170271"/>
        </a:xfrm>
        <a:custGeom>
          <a:avLst/>
          <a:gdLst/>
          <a:ahLst/>
          <a:cxnLst/>
          <a:rect l="0" t="0" r="0" b="0"/>
          <a:pathLst>
            <a:path>
              <a:moveTo>
                <a:pt x="415037" y="0"/>
              </a:moveTo>
              <a:lnTo>
                <a:pt x="415037" y="85135"/>
              </a:lnTo>
              <a:lnTo>
                <a:pt x="0" y="85135"/>
              </a:lnTo>
              <a:lnTo>
                <a:pt x="0"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D410E2-B65B-4CEC-80BD-B73E6092796A}">
      <dsp:nvSpPr>
        <dsp:cNvPr id="0" name=""/>
        <dsp:cNvSpPr/>
      </dsp:nvSpPr>
      <dsp:spPr>
        <a:xfrm>
          <a:off x="8339608" y="2437433"/>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BA</a:t>
          </a:r>
          <a:endParaRPr lang="vi-VN" sz="1100" kern="1200" dirty="0"/>
        </a:p>
      </dsp:txBody>
      <dsp:txXfrm>
        <a:off x="8352076" y="2449901"/>
        <a:ext cx="613583" cy="400743"/>
      </dsp:txXfrm>
    </dsp:sp>
    <dsp:sp modelId="{BEDA3DD5-9857-44C9-A42B-8F12AB7D2001}">
      <dsp:nvSpPr>
        <dsp:cNvPr id="0" name=""/>
        <dsp:cNvSpPr/>
      </dsp:nvSpPr>
      <dsp:spPr>
        <a:xfrm>
          <a:off x="9073906" y="2267161"/>
          <a:ext cx="415037" cy="170271"/>
        </a:xfrm>
        <a:custGeom>
          <a:avLst/>
          <a:gdLst/>
          <a:ahLst/>
          <a:cxnLst/>
          <a:rect l="0" t="0" r="0" b="0"/>
          <a:pathLst>
            <a:path>
              <a:moveTo>
                <a:pt x="0" y="0"/>
              </a:moveTo>
              <a:lnTo>
                <a:pt x="0" y="85135"/>
              </a:lnTo>
              <a:lnTo>
                <a:pt x="415037" y="85135"/>
              </a:lnTo>
              <a:lnTo>
                <a:pt x="415037" y="17027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9B3E31-7B10-4E43-98E5-96658EF4CDE8}">
      <dsp:nvSpPr>
        <dsp:cNvPr id="0" name=""/>
        <dsp:cNvSpPr/>
      </dsp:nvSpPr>
      <dsp:spPr>
        <a:xfrm>
          <a:off x="9169684" y="2437433"/>
          <a:ext cx="638519" cy="4256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TW</a:t>
          </a:r>
          <a:endParaRPr lang="vi-VN" sz="1100" kern="1200" dirty="0"/>
        </a:p>
      </dsp:txBody>
      <dsp:txXfrm>
        <a:off x="9182152" y="2449901"/>
        <a:ext cx="613583" cy="400743"/>
      </dsp:txXfrm>
    </dsp:sp>
    <dsp:sp modelId="{078E8B3B-5DBA-487D-98C8-F1F3070189FE}">
      <dsp:nvSpPr>
        <dsp:cNvPr id="0" name=""/>
        <dsp:cNvSpPr/>
      </dsp:nvSpPr>
      <dsp:spPr>
        <a:xfrm>
          <a:off x="4906899" y="1136091"/>
          <a:ext cx="4586703" cy="170271"/>
        </a:xfrm>
        <a:custGeom>
          <a:avLst/>
          <a:gdLst/>
          <a:ahLst/>
          <a:cxnLst/>
          <a:rect l="0" t="0" r="0" b="0"/>
          <a:pathLst>
            <a:path>
              <a:moveTo>
                <a:pt x="0" y="0"/>
              </a:moveTo>
              <a:lnTo>
                <a:pt x="0" y="85135"/>
              </a:lnTo>
              <a:lnTo>
                <a:pt x="4586703" y="85135"/>
              </a:lnTo>
              <a:lnTo>
                <a:pt x="4586703" y="17027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0EE10D-B371-4857-8364-9BF6006034A5}">
      <dsp:nvSpPr>
        <dsp:cNvPr id="0" name=""/>
        <dsp:cNvSpPr/>
      </dsp:nvSpPr>
      <dsp:spPr>
        <a:xfrm>
          <a:off x="9174342" y="1306363"/>
          <a:ext cx="638519" cy="42567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t>
          </a:r>
          <a:endParaRPr lang="vi-VN" sz="1100" kern="1200" dirty="0"/>
        </a:p>
      </dsp:txBody>
      <dsp:txXfrm>
        <a:off x="9186810" y="1318831"/>
        <a:ext cx="613583" cy="4007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1086BF-3531-41C8-A238-13F6CDF6D20C}">
      <dsp:nvSpPr>
        <dsp:cNvPr id="0" name=""/>
        <dsp:cNvSpPr/>
      </dsp:nvSpPr>
      <dsp:spPr>
        <a:xfrm>
          <a:off x="2612281" y="198002"/>
          <a:ext cx="1156492" cy="48761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Project ABC (PM)</a:t>
          </a:r>
          <a:endParaRPr lang="vi-VN" sz="1100" kern="1200" dirty="0"/>
        </a:p>
      </dsp:txBody>
      <dsp:txXfrm>
        <a:off x="2626563" y="212284"/>
        <a:ext cx="1127928" cy="459049"/>
      </dsp:txXfrm>
    </dsp:sp>
    <dsp:sp modelId="{E5EE5A67-7F1B-4C64-AA47-E114C1F579BD}">
      <dsp:nvSpPr>
        <dsp:cNvPr id="0" name=""/>
        <dsp:cNvSpPr/>
      </dsp:nvSpPr>
      <dsp:spPr>
        <a:xfrm>
          <a:off x="841256" y="685615"/>
          <a:ext cx="2349270" cy="195045"/>
        </a:xfrm>
        <a:custGeom>
          <a:avLst/>
          <a:gdLst/>
          <a:ahLst/>
          <a:cxnLst/>
          <a:rect l="0" t="0" r="0" b="0"/>
          <a:pathLst>
            <a:path>
              <a:moveTo>
                <a:pt x="2349270" y="0"/>
              </a:moveTo>
              <a:lnTo>
                <a:pt x="2349270" y="97522"/>
              </a:lnTo>
              <a:lnTo>
                <a:pt x="0" y="97522"/>
              </a:lnTo>
              <a:lnTo>
                <a:pt x="0" y="19504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6C5F40-13F7-49D9-B017-C9C73EF58D6A}">
      <dsp:nvSpPr>
        <dsp:cNvPr id="0" name=""/>
        <dsp:cNvSpPr/>
      </dsp:nvSpPr>
      <dsp:spPr>
        <a:xfrm>
          <a:off x="216781" y="880661"/>
          <a:ext cx="1248951" cy="487613"/>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SP </a:t>
          </a:r>
          <a:r>
            <a:rPr lang="en-US" sz="1100" kern="1200" dirty="0" err="1"/>
            <a:t>kế</a:t>
          </a:r>
          <a:r>
            <a:rPr lang="en-US" sz="1100" kern="1200" dirty="0"/>
            <a:t> </a:t>
          </a:r>
          <a:r>
            <a:rPr lang="en-US" sz="1100" kern="1200" dirty="0" err="1"/>
            <a:t>toán</a:t>
          </a:r>
          <a:endParaRPr lang="vi-VN" sz="1100" kern="1200" dirty="0"/>
        </a:p>
      </dsp:txBody>
      <dsp:txXfrm>
        <a:off x="231063" y="894943"/>
        <a:ext cx="1220387" cy="459049"/>
      </dsp:txXfrm>
    </dsp:sp>
    <dsp:sp modelId="{8AEA25FB-8446-4776-BA59-3297C20F28F2}">
      <dsp:nvSpPr>
        <dsp:cNvPr id="0" name=""/>
        <dsp:cNvSpPr/>
      </dsp:nvSpPr>
      <dsp:spPr>
        <a:xfrm>
          <a:off x="365833" y="1368274"/>
          <a:ext cx="475423" cy="195045"/>
        </a:xfrm>
        <a:custGeom>
          <a:avLst/>
          <a:gdLst/>
          <a:ahLst/>
          <a:cxnLst/>
          <a:rect l="0" t="0" r="0" b="0"/>
          <a:pathLst>
            <a:path>
              <a:moveTo>
                <a:pt x="475423" y="0"/>
              </a:moveTo>
              <a:lnTo>
                <a:pt x="475423" y="97522"/>
              </a:lnTo>
              <a:lnTo>
                <a:pt x="0" y="97522"/>
              </a:lnTo>
              <a:lnTo>
                <a:pt x="0" y="19504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279FAD-D2D0-4732-93DF-418D86EDF74A}">
      <dsp:nvSpPr>
        <dsp:cNvPr id="0" name=""/>
        <dsp:cNvSpPr/>
      </dsp:nvSpPr>
      <dsp:spPr>
        <a:xfrm>
          <a:off x="123" y="1563320"/>
          <a:ext cx="731420" cy="48761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EM</a:t>
          </a:r>
          <a:endParaRPr lang="vi-VN" sz="1100" kern="1200" dirty="0"/>
        </a:p>
      </dsp:txBody>
      <dsp:txXfrm>
        <a:off x="14405" y="1577602"/>
        <a:ext cx="702856" cy="459049"/>
      </dsp:txXfrm>
    </dsp:sp>
    <dsp:sp modelId="{6ACF6704-17E9-4B40-AA24-BF61ACF06B54}">
      <dsp:nvSpPr>
        <dsp:cNvPr id="0" name=""/>
        <dsp:cNvSpPr/>
      </dsp:nvSpPr>
      <dsp:spPr>
        <a:xfrm>
          <a:off x="841256" y="1368274"/>
          <a:ext cx="475423" cy="195045"/>
        </a:xfrm>
        <a:custGeom>
          <a:avLst/>
          <a:gdLst/>
          <a:ahLst/>
          <a:cxnLst/>
          <a:rect l="0" t="0" r="0" b="0"/>
          <a:pathLst>
            <a:path>
              <a:moveTo>
                <a:pt x="0" y="0"/>
              </a:moveTo>
              <a:lnTo>
                <a:pt x="0" y="97522"/>
              </a:lnTo>
              <a:lnTo>
                <a:pt x="475423" y="97522"/>
              </a:lnTo>
              <a:lnTo>
                <a:pt x="475423" y="19504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867172-B2A1-41F4-B9F0-84D6BBD1AC02}">
      <dsp:nvSpPr>
        <dsp:cNvPr id="0" name=""/>
        <dsp:cNvSpPr/>
      </dsp:nvSpPr>
      <dsp:spPr>
        <a:xfrm>
          <a:off x="950970" y="1563320"/>
          <a:ext cx="731420" cy="48761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a:t>
          </a:r>
          <a:endParaRPr lang="vi-VN" sz="1100" kern="1200" dirty="0"/>
        </a:p>
      </dsp:txBody>
      <dsp:txXfrm>
        <a:off x="965252" y="1577602"/>
        <a:ext cx="702856" cy="459049"/>
      </dsp:txXfrm>
    </dsp:sp>
    <dsp:sp modelId="{57386493-A6D5-4B82-AC61-9F795D838013}">
      <dsp:nvSpPr>
        <dsp:cNvPr id="0" name=""/>
        <dsp:cNvSpPr/>
      </dsp:nvSpPr>
      <dsp:spPr>
        <a:xfrm>
          <a:off x="2742949" y="685615"/>
          <a:ext cx="447577" cy="195045"/>
        </a:xfrm>
        <a:custGeom>
          <a:avLst/>
          <a:gdLst/>
          <a:ahLst/>
          <a:cxnLst/>
          <a:rect l="0" t="0" r="0" b="0"/>
          <a:pathLst>
            <a:path>
              <a:moveTo>
                <a:pt x="447577" y="0"/>
              </a:moveTo>
              <a:lnTo>
                <a:pt x="447577" y="97522"/>
              </a:lnTo>
              <a:lnTo>
                <a:pt x="0" y="97522"/>
              </a:lnTo>
              <a:lnTo>
                <a:pt x="0" y="19504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DC6191-73B5-415A-9240-F27CB2D1E689}">
      <dsp:nvSpPr>
        <dsp:cNvPr id="0" name=""/>
        <dsp:cNvSpPr/>
      </dsp:nvSpPr>
      <dsp:spPr>
        <a:xfrm>
          <a:off x="2149676" y="880661"/>
          <a:ext cx="1186546" cy="487613"/>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SP </a:t>
          </a:r>
          <a:r>
            <a:rPr lang="en-US" sz="1100" kern="1200" dirty="0" err="1"/>
            <a:t>bán</a:t>
          </a:r>
          <a:r>
            <a:rPr lang="en-US" sz="1100" kern="1200" dirty="0"/>
            <a:t> </a:t>
          </a:r>
          <a:r>
            <a:rPr lang="en-US" sz="1100" kern="1200" dirty="0" err="1"/>
            <a:t>hàng</a:t>
          </a:r>
          <a:endParaRPr lang="vi-VN" sz="1100" kern="1200" dirty="0"/>
        </a:p>
      </dsp:txBody>
      <dsp:txXfrm>
        <a:off x="2163958" y="894943"/>
        <a:ext cx="1157982" cy="459049"/>
      </dsp:txXfrm>
    </dsp:sp>
    <dsp:sp modelId="{D1E07801-445F-4A35-86EE-FFCB344D15F8}">
      <dsp:nvSpPr>
        <dsp:cNvPr id="0" name=""/>
        <dsp:cNvSpPr/>
      </dsp:nvSpPr>
      <dsp:spPr>
        <a:xfrm>
          <a:off x="2267526" y="1368274"/>
          <a:ext cx="475423" cy="195045"/>
        </a:xfrm>
        <a:custGeom>
          <a:avLst/>
          <a:gdLst/>
          <a:ahLst/>
          <a:cxnLst/>
          <a:rect l="0" t="0" r="0" b="0"/>
          <a:pathLst>
            <a:path>
              <a:moveTo>
                <a:pt x="475423" y="0"/>
              </a:moveTo>
              <a:lnTo>
                <a:pt x="475423" y="97522"/>
              </a:lnTo>
              <a:lnTo>
                <a:pt x="0" y="97522"/>
              </a:lnTo>
              <a:lnTo>
                <a:pt x="0" y="19504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50D646-0779-4598-827A-CCA5B0445841}">
      <dsp:nvSpPr>
        <dsp:cNvPr id="0" name=""/>
        <dsp:cNvSpPr/>
      </dsp:nvSpPr>
      <dsp:spPr>
        <a:xfrm>
          <a:off x="1901816" y="1563320"/>
          <a:ext cx="731420" cy="48761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EM</a:t>
          </a:r>
          <a:endParaRPr lang="vi-VN" sz="1100" kern="1200" dirty="0"/>
        </a:p>
      </dsp:txBody>
      <dsp:txXfrm>
        <a:off x="1916098" y="1577602"/>
        <a:ext cx="702856" cy="459049"/>
      </dsp:txXfrm>
    </dsp:sp>
    <dsp:sp modelId="{E3D229EC-6C7C-4BF3-B20A-D62C6223F9FE}">
      <dsp:nvSpPr>
        <dsp:cNvPr id="0" name=""/>
        <dsp:cNvSpPr/>
      </dsp:nvSpPr>
      <dsp:spPr>
        <a:xfrm>
          <a:off x="2742949" y="1368274"/>
          <a:ext cx="475423" cy="195045"/>
        </a:xfrm>
        <a:custGeom>
          <a:avLst/>
          <a:gdLst/>
          <a:ahLst/>
          <a:cxnLst/>
          <a:rect l="0" t="0" r="0" b="0"/>
          <a:pathLst>
            <a:path>
              <a:moveTo>
                <a:pt x="0" y="0"/>
              </a:moveTo>
              <a:lnTo>
                <a:pt x="0" y="97522"/>
              </a:lnTo>
              <a:lnTo>
                <a:pt x="475423" y="97522"/>
              </a:lnTo>
              <a:lnTo>
                <a:pt x="475423" y="19504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1E2E23-DF46-4B5C-A7B1-CE06726C25D9}">
      <dsp:nvSpPr>
        <dsp:cNvPr id="0" name=""/>
        <dsp:cNvSpPr/>
      </dsp:nvSpPr>
      <dsp:spPr>
        <a:xfrm>
          <a:off x="2852662" y="1563320"/>
          <a:ext cx="731420" cy="48761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a:t>
          </a:r>
          <a:endParaRPr lang="vi-VN" sz="1100" kern="1200" dirty="0"/>
        </a:p>
      </dsp:txBody>
      <dsp:txXfrm>
        <a:off x="2866944" y="1577602"/>
        <a:ext cx="702856" cy="459049"/>
      </dsp:txXfrm>
    </dsp:sp>
    <dsp:sp modelId="{BCD8C5A1-EAF6-4C78-B7A2-E0F01AAD8F6F}">
      <dsp:nvSpPr>
        <dsp:cNvPr id="0" name=""/>
        <dsp:cNvSpPr/>
      </dsp:nvSpPr>
      <dsp:spPr>
        <a:xfrm>
          <a:off x="3190527" y="685615"/>
          <a:ext cx="1454114" cy="195045"/>
        </a:xfrm>
        <a:custGeom>
          <a:avLst/>
          <a:gdLst/>
          <a:ahLst/>
          <a:cxnLst/>
          <a:rect l="0" t="0" r="0" b="0"/>
          <a:pathLst>
            <a:path>
              <a:moveTo>
                <a:pt x="0" y="0"/>
              </a:moveTo>
              <a:lnTo>
                <a:pt x="0" y="97522"/>
              </a:lnTo>
              <a:lnTo>
                <a:pt x="1454114" y="97522"/>
              </a:lnTo>
              <a:lnTo>
                <a:pt x="1454114" y="19504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1AD4DE-DA70-47CF-BF6E-867FB37EB97A}">
      <dsp:nvSpPr>
        <dsp:cNvPr id="0" name=""/>
        <dsp:cNvSpPr/>
      </dsp:nvSpPr>
      <dsp:spPr>
        <a:xfrm>
          <a:off x="4075856" y="880661"/>
          <a:ext cx="1137570" cy="487613"/>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SP </a:t>
          </a:r>
          <a:r>
            <a:rPr lang="en-US" sz="1100" kern="1200" dirty="0" err="1"/>
            <a:t>nhân</a:t>
          </a:r>
          <a:r>
            <a:rPr lang="en-US" sz="1100" kern="1200" dirty="0"/>
            <a:t> </a:t>
          </a:r>
          <a:r>
            <a:rPr lang="en-US" sz="1100" kern="1200" dirty="0" err="1"/>
            <a:t>sự</a:t>
          </a:r>
          <a:endParaRPr lang="vi-VN" sz="1100" kern="1200" dirty="0"/>
        </a:p>
      </dsp:txBody>
      <dsp:txXfrm>
        <a:off x="4090138" y="894943"/>
        <a:ext cx="1109006" cy="459049"/>
      </dsp:txXfrm>
    </dsp:sp>
    <dsp:sp modelId="{CBF77807-372E-400D-ACCD-872EB0E669C4}">
      <dsp:nvSpPr>
        <dsp:cNvPr id="0" name=""/>
        <dsp:cNvSpPr/>
      </dsp:nvSpPr>
      <dsp:spPr>
        <a:xfrm>
          <a:off x="4169218" y="1368274"/>
          <a:ext cx="475423" cy="195045"/>
        </a:xfrm>
        <a:custGeom>
          <a:avLst/>
          <a:gdLst/>
          <a:ahLst/>
          <a:cxnLst/>
          <a:rect l="0" t="0" r="0" b="0"/>
          <a:pathLst>
            <a:path>
              <a:moveTo>
                <a:pt x="475423" y="0"/>
              </a:moveTo>
              <a:lnTo>
                <a:pt x="475423" y="97522"/>
              </a:lnTo>
              <a:lnTo>
                <a:pt x="0" y="97522"/>
              </a:lnTo>
              <a:lnTo>
                <a:pt x="0" y="19504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1BDE5E-4125-468A-9381-058AF5187D14}">
      <dsp:nvSpPr>
        <dsp:cNvPr id="0" name=""/>
        <dsp:cNvSpPr/>
      </dsp:nvSpPr>
      <dsp:spPr>
        <a:xfrm>
          <a:off x="3803508" y="1563320"/>
          <a:ext cx="731420" cy="48761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EM</a:t>
          </a:r>
          <a:endParaRPr lang="vi-VN" sz="1100" kern="1200" dirty="0"/>
        </a:p>
      </dsp:txBody>
      <dsp:txXfrm>
        <a:off x="3817790" y="1577602"/>
        <a:ext cx="702856" cy="459049"/>
      </dsp:txXfrm>
    </dsp:sp>
    <dsp:sp modelId="{6BD216D3-3E1B-4CE2-BDA5-B01B62C45431}">
      <dsp:nvSpPr>
        <dsp:cNvPr id="0" name=""/>
        <dsp:cNvSpPr/>
      </dsp:nvSpPr>
      <dsp:spPr>
        <a:xfrm>
          <a:off x="4644641" y="1368274"/>
          <a:ext cx="475423" cy="195045"/>
        </a:xfrm>
        <a:custGeom>
          <a:avLst/>
          <a:gdLst/>
          <a:ahLst/>
          <a:cxnLst/>
          <a:rect l="0" t="0" r="0" b="0"/>
          <a:pathLst>
            <a:path>
              <a:moveTo>
                <a:pt x="0" y="0"/>
              </a:moveTo>
              <a:lnTo>
                <a:pt x="0" y="97522"/>
              </a:lnTo>
              <a:lnTo>
                <a:pt x="475423" y="97522"/>
              </a:lnTo>
              <a:lnTo>
                <a:pt x="475423" y="195045"/>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27CEDD-AA06-4C4B-A1AA-D77A58DA812B}">
      <dsp:nvSpPr>
        <dsp:cNvPr id="0" name=""/>
        <dsp:cNvSpPr/>
      </dsp:nvSpPr>
      <dsp:spPr>
        <a:xfrm>
          <a:off x="4754354" y="1563320"/>
          <a:ext cx="731420" cy="487613"/>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PO</a:t>
          </a:r>
          <a:endParaRPr lang="vi-VN" sz="1100" kern="1200" dirty="0"/>
        </a:p>
      </dsp:txBody>
      <dsp:txXfrm>
        <a:off x="4768636" y="1577602"/>
        <a:ext cx="702856" cy="459049"/>
      </dsp:txXfrm>
    </dsp:sp>
    <dsp:sp modelId="{E6703B79-AAC6-44DC-9F04-821B8F5C5F88}">
      <dsp:nvSpPr>
        <dsp:cNvPr id="0" name=""/>
        <dsp:cNvSpPr/>
      </dsp:nvSpPr>
      <dsp:spPr>
        <a:xfrm>
          <a:off x="3190527" y="685615"/>
          <a:ext cx="2608035" cy="195045"/>
        </a:xfrm>
        <a:custGeom>
          <a:avLst/>
          <a:gdLst/>
          <a:ahLst/>
          <a:cxnLst/>
          <a:rect l="0" t="0" r="0" b="0"/>
          <a:pathLst>
            <a:path>
              <a:moveTo>
                <a:pt x="0" y="0"/>
              </a:moveTo>
              <a:lnTo>
                <a:pt x="0" y="97522"/>
              </a:lnTo>
              <a:lnTo>
                <a:pt x="2608035" y="97522"/>
              </a:lnTo>
              <a:lnTo>
                <a:pt x="2608035" y="195045"/>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5A2CFA-4893-44FC-8681-D880156D9ED2}">
      <dsp:nvSpPr>
        <dsp:cNvPr id="0" name=""/>
        <dsp:cNvSpPr/>
      </dsp:nvSpPr>
      <dsp:spPr>
        <a:xfrm>
          <a:off x="5432853" y="880661"/>
          <a:ext cx="731420" cy="487613"/>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t>
          </a:r>
          <a:endParaRPr lang="vi-VN" sz="1100" kern="1200" dirty="0"/>
        </a:p>
      </dsp:txBody>
      <dsp:txXfrm>
        <a:off x="5447135" y="894943"/>
        <a:ext cx="702856" cy="4590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A3043-3169-400C-8B97-02CF03107841}">
      <dsp:nvSpPr>
        <dsp:cNvPr id="0" name=""/>
        <dsp:cNvSpPr/>
      </dsp:nvSpPr>
      <dsp:spPr>
        <a:xfrm rot="16200000">
          <a:off x="334460" y="489442"/>
          <a:ext cx="1036404" cy="633353"/>
        </a:xfrm>
        <a:prstGeom prst="round2SameRect">
          <a:avLst>
            <a:gd name="adj1" fmla="val 16670"/>
            <a:gd name="adj2" fmla="val 0"/>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57150" rIns="51435" bIns="57150" numCol="1" spcCol="1270" anchor="t" anchorCtr="0">
          <a:noAutofit/>
        </a:bodyPr>
        <a:lstStyle/>
        <a:p>
          <a:pPr marL="0" lvl="0" indent="0" algn="l" defTabSz="400050">
            <a:lnSpc>
              <a:spcPct val="90000"/>
            </a:lnSpc>
            <a:spcBef>
              <a:spcPct val="0"/>
            </a:spcBef>
            <a:spcAft>
              <a:spcPct val="35000"/>
            </a:spcAft>
            <a:buNone/>
          </a:pPr>
          <a:r>
            <a:rPr lang="en-US" sz="900" kern="1200"/>
            <a:t>Core </a:t>
          </a:r>
          <a:r>
            <a:rPr lang="en-US" sz="900" kern="1200" dirty="0"/>
            <a:t>Project</a:t>
          </a:r>
        </a:p>
      </dsp:txBody>
      <dsp:txXfrm rot="5400000">
        <a:off x="566909" y="318840"/>
        <a:ext cx="602430" cy="974558"/>
      </dsp:txXfrm>
    </dsp:sp>
    <dsp:sp modelId="{D32E8161-E7CD-4563-85C4-1078B1A20199}">
      <dsp:nvSpPr>
        <dsp:cNvPr id="0" name=""/>
        <dsp:cNvSpPr/>
      </dsp:nvSpPr>
      <dsp:spPr>
        <a:xfrm rot="5400000">
          <a:off x="996573" y="489442"/>
          <a:ext cx="1036404" cy="633353"/>
        </a:xfrm>
        <a:prstGeom prst="round2SameRect">
          <a:avLst>
            <a:gd name="adj1" fmla="val 16670"/>
            <a:gd name="adj2" fmla="val 0"/>
          </a:avLst>
        </a:prstGeom>
        <a:solidFill>
          <a:schemeClr val="accent3">
            <a:tint val="50000"/>
            <a:hueOff val="1955669"/>
            <a:satOff val="100000"/>
            <a:lumOff val="105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435" tIns="57150" rIns="34290" bIns="57150" numCol="1" spcCol="1270" anchor="t" anchorCtr="0">
          <a:noAutofit/>
        </a:bodyPr>
        <a:lstStyle/>
        <a:p>
          <a:pPr marL="0" lvl="0" indent="0" algn="l" defTabSz="400050">
            <a:lnSpc>
              <a:spcPct val="90000"/>
            </a:lnSpc>
            <a:spcBef>
              <a:spcPct val="0"/>
            </a:spcBef>
            <a:spcAft>
              <a:spcPct val="35000"/>
            </a:spcAft>
            <a:buNone/>
          </a:pPr>
          <a:r>
            <a:rPr lang="en-US" sz="900" kern="1200"/>
            <a:t>Customize </a:t>
          </a:r>
          <a:r>
            <a:rPr lang="en-US" sz="900" kern="1200" dirty="0"/>
            <a:t>Project</a:t>
          </a:r>
        </a:p>
      </dsp:txBody>
      <dsp:txXfrm rot="-5400000">
        <a:off x="1198099" y="318840"/>
        <a:ext cx="602430" cy="974558"/>
      </dsp:txXfrm>
    </dsp:sp>
    <dsp:sp modelId="{0AA01C31-8C9E-4CE7-A011-74727141D5B2}">
      <dsp:nvSpPr>
        <dsp:cNvPr id="0" name=""/>
        <dsp:cNvSpPr/>
      </dsp:nvSpPr>
      <dsp:spPr>
        <a:xfrm>
          <a:off x="852598" y="0"/>
          <a:ext cx="662112" cy="662080"/>
        </a:xfrm>
        <a:prstGeom prst="circularArrow">
          <a:avLst>
            <a:gd name="adj1" fmla="val 12500"/>
            <a:gd name="adj2" fmla="val 1142322"/>
            <a:gd name="adj3" fmla="val 20457678"/>
            <a:gd name="adj4" fmla="val 10800000"/>
            <a:gd name="adj5" fmla="val 125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2EAADA-16DD-4D70-933F-ADD1FD1D2A93}">
      <dsp:nvSpPr>
        <dsp:cNvPr id="0" name=""/>
        <dsp:cNvSpPr/>
      </dsp:nvSpPr>
      <dsp:spPr>
        <a:xfrm rot="10800000">
          <a:off x="852598" y="949997"/>
          <a:ext cx="662112" cy="662080"/>
        </a:xfrm>
        <a:prstGeom prst="circularArrow">
          <a:avLst>
            <a:gd name="adj1" fmla="val 12500"/>
            <a:gd name="adj2" fmla="val 1142322"/>
            <a:gd name="adj3" fmla="val 20457678"/>
            <a:gd name="adj4" fmla="val 10800000"/>
            <a:gd name="adj5" fmla="val 12500"/>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FE7CA3-DD2E-4D0B-B80C-5E42EBB56173}" type="datetimeFigureOut">
              <a:rPr lang="en-US" smtClean="0"/>
              <a:t>3/5/21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4321A5-75C2-4B79-B50C-4EB3344B400A}" type="slidenum">
              <a:rPr lang="en-US" smtClean="0"/>
              <a:t>‹#›</a:t>
            </a:fld>
            <a:endParaRPr lang="en-US"/>
          </a:p>
        </p:txBody>
      </p:sp>
    </p:spTree>
    <p:extLst>
      <p:ext uri="{BB962C8B-B14F-4D97-AF65-F5344CB8AC3E}">
        <p14:creationId xmlns:p14="http://schemas.microsoft.com/office/powerpoint/2010/main" val="675598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096d7d19e_9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c096d7d19e_9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c096d7d19e_9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4" name="Google Shape;354;gc096d7d19e_9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a:solidFill>
                  <a:schemeClr val="dk1"/>
                </a:solidFill>
                <a:latin typeface="Calibri"/>
                <a:ea typeface="Calibri"/>
                <a:cs typeface="Calibri"/>
                <a:sym typeface="Calibri"/>
              </a:rPr>
              <a:t>Việc đưa ra các quyết định đúng đắn và lựa chọn có đạo đức sẽ gây dựng sự tin cậy giữa chúng ta và những người tương tác với chúng ta. Tuy nhiên, không phải tình huống nào bạn gặp cũng mang tính hiển nhiên—làm thế nào để bạn đưa ra được lựa chọn tốt nhất khi đối diện với những tình huống khó khăn hoặc không rõ ràng? Bạn lèo lái qua những mâu thuẫn đạo đức ra sao? </a:t>
            </a:r>
            <a:endParaRPr/>
          </a:p>
          <a:p>
            <a:pPr marL="0" lvl="0" indent="0" algn="l" rtl="0">
              <a:lnSpc>
                <a:spcPct val="100000"/>
              </a:lnSpc>
              <a:spcBef>
                <a:spcPts val="0"/>
              </a:spcBef>
              <a:spcAft>
                <a:spcPts val="0"/>
              </a:spcAft>
              <a:buSzPts val="1400"/>
              <a:buNone/>
            </a:pPr>
            <a:r>
              <a:rPr lang="en-US" sz="1200" b="0">
                <a:solidFill>
                  <a:schemeClr val="dk1"/>
                </a:solidFill>
                <a:latin typeface="Calibri"/>
                <a:ea typeface="Calibri"/>
                <a:cs typeface="Calibri"/>
                <a:sym typeface="Calibri"/>
              </a:rPr>
              <a:t>Mặc dù không chỉ cho bạn chính xác cần làm gì trong mỗi tình huống, Các tiêu chuẩn đóng vai trò kim chỉ nam giúp bạn đưa ra quyết định đúng đắn và vượt qua các tình huống phức tạp, vốn không phải luôn có câu trả lời rõ ràng. </a:t>
            </a:r>
            <a:endParaRPr/>
          </a:p>
          <a:p>
            <a:pPr marL="0" lvl="0" indent="0" algn="l" rtl="0">
              <a:lnSpc>
                <a:spcPct val="100000"/>
              </a:lnSpc>
              <a:spcBef>
                <a:spcPts val="0"/>
              </a:spcBef>
              <a:spcAft>
                <a:spcPts val="0"/>
              </a:spcAft>
              <a:buSzPts val="1400"/>
              <a:buNone/>
            </a:pPr>
            <a:endParaRPr/>
          </a:p>
        </p:txBody>
      </p:sp>
      <p:sp>
        <p:nvSpPr>
          <p:cNvPr id="401" name="Google Shape;401;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Thiết kế chậm không đáp ứng kịp tiến độ bàn giao cho bên thi công</a:t>
            </a:r>
          </a:p>
          <a:p>
            <a:r>
              <a:rPr lang="en-US"/>
              <a:t>Thiết kế phải chỉnh sửa nhiều trong khi review với BA, PO, PM vẫn mắc các lỗi không tuân thủ style, màu sắc, không theo style guilde</a:t>
            </a:r>
          </a:p>
          <a:p>
            <a:r>
              <a:rPr lang="en-US"/>
              <a:t>NV thiết kế chỉ tập trung vào luồng chính không tính toán hết các trường hợp nghiệp vụ dẫn tới phải điều chỉnh lại khi đang thi công gây mất thời gian của các bộ phận</a:t>
            </a:r>
          </a:p>
          <a:p>
            <a:r>
              <a:rPr lang="en-US"/>
              <a:t>NV thiết kế không nắm được nghiệp vụ, chương trình =&gt; không tự đưa ra được luồng thiết kế mà chỉ tập trung làm đẹp thiết kế chi tiết. BA, PO phải mất nhiều thời gian trao đổi để thống nhất giải pháp cho thiết kế.</a:t>
            </a:r>
          </a:p>
          <a:p>
            <a:r>
              <a:rPr lang="en-US"/>
              <a:t>Bộ phận phân tích thiết kế thay đổi thiết kế trong quá trình dự án đang thi công do giải pháp đưa ra chưa tối ưu =&gt; gây chậm tiến độ dự án</a:t>
            </a:r>
          </a:p>
          <a:p>
            <a:r>
              <a:rPr lang="en-US"/>
              <a:t>Nhiều sản phẩm mới không xử lý hết các luồng sử dụng của người dùng, thiếu các chức năng cần thiết hoặc khó tìm khiến người dùng bối rối khi sử dụng</a:t>
            </a:r>
          </a:p>
          <a:p>
            <a:pPr marL="0" indent="0">
              <a:buNone/>
            </a:pPr>
            <a:endParaRPr lang="en-US"/>
          </a:p>
          <a:p>
            <a:endParaRPr lang="en-US"/>
          </a:p>
        </p:txBody>
      </p:sp>
      <p:sp>
        <p:nvSpPr>
          <p:cNvPr id="4" name="Slide Number Placeholder 3"/>
          <p:cNvSpPr>
            <a:spLocks noGrp="1"/>
          </p:cNvSpPr>
          <p:nvPr>
            <p:ph type="sldNum" sz="quarter" idx="10"/>
          </p:nvPr>
        </p:nvSpPr>
        <p:spPr/>
        <p:txBody>
          <a:bodyPr/>
          <a:lstStyle/>
          <a:p>
            <a:fld id="{6C039B43-A845-B64E-8609-C2C5D8535AB4}" type="slidenum">
              <a:rPr lang="uk-UA"/>
              <a:t>33</a:t>
            </a:fld>
            <a:endParaRPr lang="uk-UA"/>
          </a:p>
        </p:txBody>
      </p:sp>
    </p:spTree>
    <p:extLst>
      <p:ext uri="{BB962C8B-B14F-4D97-AF65-F5344CB8AC3E}">
        <p14:creationId xmlns:p14="http://schemas.microsoft.com/office/powerpoint/2010/main" val="2841956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93991E-E985-8C4F-A3AF-7B3FA26BF23F}" type="slidenum">
              <a:rPr lang="en-US" smtClean="0"/>
              <a:t>60</a:t>
            </a:fld>
            <a:endParaRPr lang="en-US"/>
          </a:p>
        </p:txBody>
      </p:sp>
    </p:spTree>
    <p:extLst>
      <p:ext uri="{BB962C8B-B14F-4D97-AF65-F5344CB8AC3E}">
        <p14:creationId xmlns:p14="http://schemas.microsoft.com/office/powerpoint/2010/main" val="534167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93991E-E985-8C4F-A3AF-7B3FA26BF23F}" type="slidenum">
              <a:rPr lang="en-US" smtClean="0"/>
              <a:t>62</a:t>
            </a:fld>
            <a:endParaRPr lang="en-US"/>
          </a:p>
        </p:txBody>
      </p:sp>
    </p:spTree>
    <p:extLst>
      <p:ext uri="{BB962C8B-B14F-4D97-AF65-F5344CB8AC3E}">
        <p14:creationId xmlns:p14="http://schemas.microsoft.com/office/powerpoint/2010/main" val="3431292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93991E-E985-8C4F-A3AF-7B3FA26BF23F}" type="slidenum">
              <a:rPr lang="en-US" smtClean="0"/>
              <a:t>63</a:t>
            </a:fld>
            <a:endParaRPr lang="en-US"/>
          </a:p>
        </p:txBody>
      </p:sp>
    </p:spTree>
    <p:extLst>
      <p:ext uri="{BB962C8B-B14F-4D97-AF65-F5344CB8AC3E}">
        <p14:creationId xmlns:p14="http://schemas.microsoft.com/office/powerpoint/2010/main" val="1275641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93991E-E985-8C4F-A3AF-7B3FA26BF23F}" type="slidenum">
              <a:rPr lang="en-US" smtClean="0"/>
              <a:t>64</a:t>
            </a:fld>
            <a:endParaRPr lang="en-US"/>
          </a:p>
        </p:txBody>
      </p:sp>
    </p:spTree>
    <p:extLst>
      <p:ext uri="{BB962C8B-B14F-4D97-AF65-F5344CB8AC3E}">
        <p14:creationId xmlns:p14="http://schemas.microsoft.com/office/powerpoint/2010/main" val="713555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93991E-E985-8C4F-A3AF-7B3FA26BF23F}" type="slidenum">
              <a:rPr lang="en-US" smtClean="0"/>
              <a:t>65</a:t>
            </a:fld>
            <a:endParaRPr lang="en-US"/>
          </a:p>
        </p:txBody>
      </p:sp>
    </p:spTree>
    <p:extLst>
      <p:ext uri="{BB962C8B-B14F-4D97-AF65-F5344CB8AC3E}">
        <p14:creationId xmlns:p14="http://schemas.microsoft.com/office/powerpoint/2010/main" val="1742251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vi-VN" sz="1200" dirty="0">
              <a:latin typeface="Calibri (Body)"/>
            </a:endParaRPr>
          </a:p>
        </p:txBody>
      </p:sp>
      <p:sp>
        <p:nvSpPr>
          <p:cNvPr id="4" name="Slide Number Placeholder 3"/>
          <p:cNvSpPr>
            <a:spLocks noGrp="1"/>
          </p:cNvSpPr>
          <p:nvPr>
            <p:ph type="sldNum" sz="quarter" idx="5"/>
          </p:nvPr>
        </p:nvSpPr>
        <p:spPr/>
        <p:txBody>
          <a:bodyPr/>
          <a:lstStyle/>
          <a:p>
            <a:fld id="{8193991E-E985-8C4F-A3AF-7B3FA26BF23F}" type="slidenum">
              <a:rPr lang="en-US" smtClean="0"/>
              <a:t>66</a:t>
            </a:fld>
            <a:endParaRPr lang="en-US"/>
          </a:p>
        </p:txBody>
      </p:sp>
    </p:spTree>
    <p:extLst>
      <p:ext uri="{BB962C8B-B14F-4D97-AF65-F5344CB8AC3E}">
        <p14:creationId xmlns:p14="http://schemas.microsoft.com/office/powerpoint/2010/main" val="3661668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400"/>
              <a:buFont typeface="Arial"/>
              <a:buNone/>
            </a:pPr>
            <a:endParaRPr sz="2400">
              <a:latin typeface="Arial"/>
              <a:ea typeface="Arial"/>
              <a:cs typeface="Arial"/>
              <a:sym typeface="Aria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42" name="Google Shape;142;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vi-VN" sz="1200" dirty="0">
              <a:latin typeface="Calibri (Body)"/>
            </a:endParaRPr>
          </a:p>
        </p:txBody>
      </p:sp>
      <p:sp>
        <p:nvSpPr>
          <p:cNvPr id="4" name="Slide Number Placeholder 3"/>
          <p:cNvSpPr>
            <a:spLocks noGrp="1"/>
          </p:cNvSpPr>
          <p:nvPr>
            <p:ph type="sldNum" sz="quarter" idx="5"/>
          </p:nvPr>
        </p:nvSpPr>
        <p:spPr/>
        <p:txBody>
          <a:bodyPr/>
          <a:lstStyle/>
          <a:p>
            <a:fld id="{8193991E-E985-8C4F-A3AF-7B3FA26BF23F}" type="slidenum">
              <a:rPr lang="en-US" smtClean="0"/>
              <a:t>67</a:t>
            </a:fld>
            <a:endParaRPr lang="en-US"/>
          </a:p>
        </p:txBody>
      </p:sp>
    </p:spTree>
    <p:extLst>
      <p:ext uri="{BB962C8B-B14F-4D97-AF65-F5344CB8AC3E}">
        <p14:creationId xmlns:p14="http://schemas.microsoft.com/office/powerpoint/2010/main" val="14963030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vi-VN" sz="1200" dirty="0">
              <a:latin typeface="Calibri (Body)"/>
            </a:endParaRPr>
          </a:p>
        </p:txBody>
      </p:sp>
      <p:sp>
        <p:nvSpPr>
          <p:cNvPr id="4" name="Slide Number Placeholder 3"/>
          <p:cNvSpPr>
            <a:spLocks noGrp="1"/>
          </p:cNvSpPr>
          <p:nvPr>
            <p:ph type="sldNum" sz="quarter" idx="5"/>
          </p:nvPr>
        </p:nvSpPr>
        <p:spPr/>
        <p:txBody>
          <a:bodyPr/>
          <a:lstStyle/>
          <a:p>
            <a:fld id="{8193991E-E985-8C4F-A3AF-7B3FA26BF23F}" type="slidenum">
              <a:rPr lang="en-US" smtClean="0"/>
              <a:t>68</a:t>
            </a:fld>
            <a:endParaRPr lang="en-US"/>
          </a:p>
        </p:txBody>
      </p:sp>
    </p:spTree>
    <p:extLst>
      <p:ext uri="{BB962C8B-B14F-4D97-AF65-F5344CB8AC3E}">
        <p14:creationId xmlns:p14="http://schemas.microsoft.com/office/powerpoint/2010/main" val="824785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bef8510f9d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4" name="Google Shape;444;gbef8510f9d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7798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c096d7d19e_9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c096d7d19e_9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Một bộ quy tắc ứng xử không dừng lại ở những quy định, nó thể hiện được giá trị và nguyên tắc của tổ chức. Đưa ra cho nhân viên cơ sở để ra quyết định đúng đắn và hợp đạo đức. </a:t>
            </a:r>
            <a:endParaRPr/>
          </a:p>
          <a:p>
            <a:pPr marL="0" lvl="0" indent="0" algn="l" rtl="0">
              <a:lnSpc>
                <a:spcPct val="100000"/>
              </a:lnSpc>
              <a:spcBef>
                <a:spcPts val="0"/>
              </a:spcBef>
              <a:spcAft>
                <a:spcPts val="0"/>
              </a:spcAft>
              <a:buSzPts val="1400"/>
              <a:buNone/>
            </a:pPr>
            <a:endParaRPr/>
          </a:p>
        </p:txBody>
      </p:sp>
      <p:sp>
        <p:nvSpPr>
          <p:cNvPr id="164" name="Google Shape;164;gc096d7d19e_9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c096d7d19e_9_1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Đưa hình ảnh BLĐ và hình ảnh ”Thông điệp từ BLĐ”</a:t>
            </a:r>
            <a:endParaRPr/>
          </a:p>
        </p:txBody>
      </p:sp>
      <p:sp>
        <p:nvSpPr>
          <p:cNvPr id="212" name="Google Shape;212;gc096d7d19e_9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Phạm vi: Nội bộ công ty và Bên ngoài</a:t>
            </a:r>
            <a:endParaRPr/>
          </a:p>
        </p:txBody>
      </p:sp>
      <p:sp>
        <p:nvSpPr>
          <p:cNvPr id="247" name="Google Shape;2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a:solidFill>
                  <a:srgbClr val="000000"/>
                </a:solidFill>
              </a:rPr>
              <a:t>Nhân viên:</a:t>
            </a:r>
            <a:endParaRPr>
              <a:solidFill>
                <a:srgbClr val="000000"/>
              </a:solidFill>
            </a:endParaRPr>
          </a:p>
          <a:p>
            <a:pPr marL="457200" marR="0" lvl="0" indent="-317500" algn="l" rtl="0">
              <a:lnSpc>
                <a:spcPct val="100000"/>
              </a:lnSpc>
              <a:spcBef>
                <a:spcPts val="0"/>
              </a:spcBef>
              <a:spcAft>
                <a:spcPts val="0"/>
              </a:spcAft>
              <a:buSzPts val="1400"/>
              <a:buChar char="-"/>
            </a:pPr>
            <a:r>
              <a:rPr lang="en-US">
                <a:solidFill>
                  <a:srgbClr val="000000"/>
                </a:solidFill>
              </a:rPr>
              <a:t>Thấu hiểu và áp dụng các nguyên tắc</a:t>
            </a:r>
            <a:endParaRPr>
              <a:solidFill>
                <a:srgbClr val="000000"/>
              </a:solidFill>
            </a:endParaRPr>
          </a:p>
          <a:p>
            <a:pPr marL="457200" marR="0" lvl="0" indent="-317500" algn="l" rtl="0">
              <a:lnSpc>
                <a:spcPct val="100000"/>
              </a:lnSpc>
              <a:spcBef>
                <a:spcPts val="0"/>
              </a:spcBef>
              <a:spcAft>
                <a:spcPts val="0"/>
              </a:spcAft>
              <a:buSzPts val="1400"/>
              <a:buChar char="-"/>
            </a:pPr>
            <a:r>
              <a:rPr lang="en-US">
                <a:solidFill>
                  <a:srgbClr val="000000"/>
                </a:solidFill>
              </a:rPr>
              <a:t>Thúc đẩy các giá trị cốt lõi của MISA</a:t>
            </a:r>
            <a:endParaRPr>
              <a:solidFill>
                <a:srgbClr val="000000"/>
              </a:solidFill>
            </a:endParaRPr>
          </a:p>
          <a:p>
            <a:pPr marL="457200" marR="0" lvl="0" indent="-317500" algn="l" rtl="0">
              <a:lnSpc>
                <a:spcPct val="100000"/>
              </a:lnSpc>
              <a:spcBef>
                <a:spcPts val="0"/>
              </a:spcBef>
              <a:spcAft>
                <a:spcPts val="0"/>
              </a:spcAft>
              <a:buSzPts val="1400"/>
              <a:buChar char="-"/>
            </a:pPr>
            <a:r>
              <a:rPr lang="en-US">
                <a:solidFill>
                  <a:srgbClr val="000000"/>
                </a:solidFill>
              </a:rPr>
              <a:t>Đặt câu hỏi và lên tiếng khi cần thiết</a:t>
            </a:r>
            <a:endParaRPr>
              <a:solidFill>
                <a:srgbClr val="000000"/>
              </a:solidFill>
            </a:endParaRPr>
          </a:p>
          <a:p>
            <a:pPr marL="0" marR="0" lvl="0" indent="0" algn="l" rtl="0">
              <a:lnSpc>
                <a:spcPct val="100000"/>
              </a:lnSpc>
              <a:spcBef>
                <a:spcPts val="0"/>
              </a:spcBef>
              <a:spcAft>
                <a:spcPts val="0"/>
              </a:spcAft>
              <a:buNone/>
            </a:pPr>
            <a:r>
              <a:rPr lang="en-US">
                <a:solidFill>
                  <a:srgbClr val="000000"/>
                </a:solidFill>
              </a:rPr>
              <a:t>Lãnh đạo:</a:t>
            </a:r>
            <a:endParaRPr>
              <a:solidFill>
                <a:srgbClr val="000000"/>
              </a:solidFill>
            </a:endParaRPr>
          </a:p>
          <a:p>
            <a:pPr marL="457200" marR="0" lvl="0" indent="-317500" algn="l" rtl="0">
              <a:lnSpc>
                <a:spcPct val="100000"/>
              </a:lnSpc>
              <a:spcBef>
                <a:spcPts val="0"/>
              </a:spcBef>
              <a:spcAft>
                <a:spcPts val="0"/>
              </a:spcAft>
              <a:buSzPts val="1400"/>
              <a:buChar char="-"/>
            </a:pPr>
            <a:r>
              <a:rPr lang="en-US">
                <a:solidFill>
                  <a:srgbClr val="000000"/>
                </a:solidFill>
              </a:rPr>
              <a:t>Tham gia và chịu trách nhiệm</a:t>
            </a:r>
            <a:endParaRPr>
              <a:solidFill>
                <a:srgbClr val="000000"/>
              </a:solidFill>
            </a:endParaRPr>
          </a:p>
          <a:p>
            <a:pPr marL="457200" marR="0" lvl="0" indent="-317500" algn="l" rtl="0">
              <a:lnSpc>
                <a:spcPct val="100000"/>
              </a:lnSpc>
              <a:spcBef>
                <a:spcPts val="0"/>
              </a:spcBef>
              <a:spcAft>
                <a:spcPts val="0"/>
              </a:spcAft>
              <a:buSzPts val="1400"/>
              <a:buChar char="-"/>
            </a:pPr>
            <a:r>
              <a:rPr lang="en-US">
                <a:solidFill>
                  <a:srgbClr val="000000"/>
                </a:solidFill>
              </a:rPr>
              <a:t>Trở thành hình mẫu</a:t>
            </a:r>
            <a:endParaRPr>
              <a:solidFill>
                <a:srgbClr val="000000"/>
              </a:solidFill>
            </a:endParaRPr>
          </a:p>
          <a:p>
            <a:pPr marL="457200" marR="0" lvl="0" indent="-317500" algn="l" rtl="0">
              <a:lnSpc>
                <a:spcPct val="100000"/>
              </a:lnSpc>
              <a:spcBef>
                <a:spcPts val="0"/>
              </a:spcBef>
              <a:spcAft>
                <a:spcPts val="0"/>
              </a:spcAft>
              <a:buSzPts val="1400"/>
              <a:buChar char="-"/>
            </a:pPr>
            <a:r>
              <a:rPr lang="en-US">
                <a:solidFill>
                  <a:srgbClr val="000000"/>
                </a:solidFill>
              </a:rPr>
              <a:t>Thúc đẩy văn hóa ứng xử trong toàn tổ chức</a:t>
            </a:r>
            <a:endParaRPr>
              <a:solidFill>
                <a:srgbClr val="000000"/>
              </a:solidFill>
            </a:endParaRPr>
          </a:p>
          <a:p>
            <a:pPr marL="0" marR="0" lvl="0" indent="0" algn="l" rtl="0">
              <a:lnSpc>
                <a:spcPct val="100000"/>
              </a:lnSpc>
              <a:spcBef>
                <a:spcPts val="0"/>
              </a:spcBef>
              <a:spcAft>
                <a:spcPts val="0"/>
              </a:spcAft>
              <a:buNone/>
            </a:pPr>
            <a:r>
              <a:rPr lang="en-US">
                <a:solidFill>
                  <a:srgbClr val="000000"/>
                </a:solidFill>
              </a:rPr>
              <a:t>Đảm bảo chất lượng</a:t>
            </a:r>
            <a:endParaRPr>
              <a:solidFill>
                <a:srgbClr val="000000"/>
              </a:solidFill>
            </a:endParaRPr>
          </a:p>
          <a:p>
            <a:pPr marL="457200" marR="0" lvl="0" indent="-317500" algn="l" rtl="0">
              <a:lnSpc>
                <a:spcPct val="100000"/>
              </a:lnSpc>
              <a:spcBef>
                <a:spcPts val="0"/>
              </a:spcBef>
              <a:spcAft>
                <a:spcPts val="0"/>
              </a:spcAft>
              <a:buSzPts val="1400"/>
              <a:buChar char="-"/>
            </a:pPr>
            <a:r>
              <a:rPr lang="en-US">
                <a:solidFill>
                  <a:srgbClr val="000000"/>
                </a:solidFill>
              </a:rPr>
              <a:t>Cung cấp đầy đủ thông tin về Bộ Quy tắc Ứng xử</a:t>
            </a:r>
            <a:endParaRPr>
              <a:solidFill>
                <a:srgbClr val="000000"/>
              </a:solidFill>
            </a:endParaRPr>
          </a:p>
          <a:p>
            <a:pPr marL="457200" marR="0" lvl="0" indent="-317500" algn="l" rtl="0">
              <a:lnSpc>
                <a:spcPct val="100000"/>
              </a:lnSpc>
              <a:spcBef>
                <a:spcPts val="0"/>
              </a:spcBef>
              <a:spcAft>
                <a:spcPts val="0"/>
              </a:spcAft>
              <a:buSzPts val="1400"/>
              <a:buChar char="-"/>
            </a:pPr>
            <a:r>
              <a:rPr lang="en-US">
                <a:solidFill>
                  <a:srgbClr val="000000"/>
                </a:solidFill>
              </a:rPr>
              <a:t>Đào tạo và hướng dẫn</a:t>
            </a:r>
            <a:endParaRPr>
              <a:solidFill>
                <a:srgbClr val="000000"/>
              </a:solidFill>
            </a:endParaRPr>
          </a:p>
          <a:p>
            <a:pPr marL="457200" marR="0" lvl="0" indent="-317500" algn="l" rtl="0">
              <a:lnSpc>
                <a:spcPct val="100000"/>
              </a:lnSpc>
              <a:spcBef>
                <a:spcPts val="0"/>
              </a:spcBef>
              <a:spcAft>
                <a:spcPts val="0"/>
              </a:spcAft>
              <a:buSzPts val="1400"/>
              <a:buChar char="-"/>
            </a:pPr>
            <a:r>
              <a:rPr lang="en-US">
                <a:solidFill>
                  <a:srgbClr val="000000"/>
                </a:solidFill>
              </a:rPr>
              <a:t>Giám sát để đảm bảo sự tuân thủ </a:t>
            </a:r>
            <a:endParaRPr>
              <a:solidFill>
                <a:srgbClr val="000000"/>
              </a:solidFill>
            </a:endParaRPr>
          </a:p>
        </p:txBody>
      </p:sp>
      <p:sp>
        <p:nvSpPr>
          <p:cNvPr id="265" name="Google Shape;26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c096d7d19e_28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gc096d7d19e_28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EBEE0-2140-45FC-B9F3-6CB88B8AEFB8}"/>
              </a:ext>
            </a:extLst>
          </p:cNvPr>
          <p:cNvSpPr>
            <a:spLocks noGrp="1"/>
          </p:cNvSpPr>
          <p:nvPr>
            <p:ph type="ctrTitle"/>
          </p:nvPr>
        </p:nvSpPr>
        <p:spPr>
          <a:xfrm>
            <a:off x="1524000" y="1412081"/>
            <a:ext cx="9144000" cy="896937"/>
          </a:xfrm>
        </p:spPr>
        <p:txBody>
          <a:bodyPr anchor="ctr"/>
          <a:lstStyle>
            <a:lvl1pPr algn="ctr">
              <a:defRPr sz="4800" b="1">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1EA90A1-8D3D-4B16-B6A0-6682EF67B987}"/>
              </a:ext>
            </a:extLst>
          </p:cNvPr>
          <p:cNvSpPr>
            <a:spLocks noGrp="1"/>
          </p:cNvSpPr>
          <p:nvPr>
            <p:ph type="subTitle" idx="1"/>
          </p:nvPr>
        </p:nvSpPr>
        <p:spPr>
          <a:xfrm>
            <a:off x="1524000" y="2601119"/>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56033B-B3BC-4B9D-B6A9-059580940A92}"/>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5" name="Footer Placeholder 4">
            <a:extLst>
              <a:ext uri="{FF2B5EF4-FFF2-40B4-BE49-F238E27FC236}">
                <a16:creationId xmlns:a16="http://schemas.microsoft.com/office/drawing/2014/main" id="{BFDC0EC6-40EA-4FA1-8B14-C417A7148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2F5FE-9138-4E05-87AB-E6E9CE3E5A4A}"/>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1430278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D849-DE44-4B49-9D5A-4FCA836A2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526C8B-CAC6-46D8-AD2E-74BF3070EC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289200-D419-4C98-B3ED-DE7105AF74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4DC9DE-C071-46B1-898A-949A0F65CE15}"/>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6" name="Footer Placeholder 5">
            <a:extLst>
              <a:ext uri="{FF2B5EF4-FFF2-40B4-BE49-F238E27FC236}">
                <a16:creationId xmlns:a16="http://schemas.microsoft.com/office/drawing/2014/main" id="{BAEF2D92-E24A-487A-ABA5-0D8E7BB08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10195-1DE3-431A-AECA-31A82B1E1434}"/>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676181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C80CD-A6FF-4973-8F64-ED4436A14C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269223-9079-4C34-9634-FC8562A15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0DB385-6C0C-40E0-917C-535C07CF94D1}"/>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5" name="Footer Placeholder 4">
            <a:extLst>
              <a:ext uri="{FF2B5EF4-FFF2-40B4-BE49-F238E27FC236}">
                <a16:creationId xmlns:a16="http://schemas.microsoft.com/office/drawing/2014/main" id="{61B77E7C-3947-45D5-BA6D-4E6C6880B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460334-13C6-4AEC-9023-E61FA544F2E4}"/>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3138169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129C6D-3705-4A99-AC46-8D2EF55217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09FC4A-49D6-4F13-8D6F-2BE9718DA0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0C2A0E-2B77-45B4-917B-0E7211787762}"/>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5" name="Footer Placeholder 4">
            <a:extLst>
              <a:ext uri="{FF2B5EF4-FFF2-40B4-BE49-F238E27FC236}">
                <a16:creationId xmlns:a16="http://schemas.microsoft.com/office/drawing/2014/main" id="{F247B3D6-B09A-4620-9DE1-2EDD111035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EC93A1-EF46-4B79-A84A-F3D740C933A7}"/>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9765286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2_Title and Conten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7"/>
          <p:cNvSpPr txBox="1">
            <a:spLocks noGrp="1"/>
          </p:cNvSpPr>
          <p:nvPr>
            <p:ph type="title"/>
          </p:nvPr>
        </p:nvSpPr>
        <p:spPr>
          <a:xfrm>
            <a:off x="838200" y="365125"/>
            <a:ext cx="10515600" cy="6254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00"/>
              <a:buFont typeface="Arial"/>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7"/>
          <p:cNvSpPr txBox="1">
            <a:spLocks noGrp="1"/>
          </p:cNvSpPr>
          <p:nvPr>
            <p:ph type="body" idx="1"/>
          </p:nvPr>
        </p:nvSpPr>
        <p:spPr>
          <a:xfrm>
            <a:off x="838200" y="1120775"/>
            <a:ext cx="10515600" cy="4351338"/>
          </a:xfrm>
          <a:prstGeom prst="rect">
            <a:avLst/>
          </a:prstGeom>
          <a:noFill/>
          <a:ln>
            <a:noFill/>
          </a:ln>
        </p:spPr>
        <p:txBody>
          <a:bodyPr spcFirstLastPara="1" wrap="square" lIns="91425" tIns="45700" rIns="91425" bIns="45700" anchor="t" anchorCtr="0">
            <a:normAutofit/>
          </a:bodyPr>
          <a:lstStyle>
            <a:lvl1pPr marL="457200" lvl="0" indent="-355600" algn="just">
              <a:lnSpc>
                <a:spcPct val="120000"/>
              </a:lnSpc>
              <a:spcBef>
                <a:spcPts val="300"/>
              </a:spcBef>
              <a:spcAft>
                <a:spcPts val="0"/>
              </a:spcAft>
              <a:buClr>
                <a:schemeClr val="dk1"/>
              </a:buClr>
              <a:buSzPts val="2000"/>
              <a:buChar char="•"/>
              <a:defRPr sz="2000"/>
            </a:lvl1pPr>
            <a:lvl2pPr marL="914400" lvl="1" indent="-342900" algn="just">
              <a:lnSpc>
                <a:spcPct val="120000"/>
              </a:lnSpc>
              <a:spcBef>
                <a:spcPts val="300"/>
              </a:spcBef>
              <a:spcAft>
                <a:spcPts val="0"/>
              </a:spcAft>
              <a:buClr>
                <a:schemeClr val="dk1"/>
              </a:buClr>
              <a:buSzPts val="1800"/>
              <a:buChar char="•"/>
              <a:defRPr sz="1800"/>
            </a:lvl2pPr>
            <a:lvl3pPr marL="1371600" lvl="2" indent="-330200" algn="just">
              <a:lnSpc>
                <a:spcPct val="120000"/>
              </a:lnSpc>
              <a:spcBef>
                <a:spcPts val="300"/>
              </a:spcBef>
              <a:spcAft>
                <a:spcPts val="0"/>
              </a:spcAft>
              <a:buClr>
                <a:schemeClr val="dk1"/>
              </a:buClr>
              <a:buSzPts val="1600"/>
              <a:buChar char="•"/>
              <a:defRPr sz="1600"/>
            </a:lvl3pPr>
            <a:lvl4pPr marL="1828800" lvl="3" indent="-317500" algn="just">
              <a:lnSpc>
                <a:spcPct val="120000"/>
              </a:lnSpc>
              <a:spcBef>
                <a:spcPts val="300"/>
              </a:spcBef>
              <a:spcAft>
                <a:spcPts val="0"/>
              </a:spcAft>
              <a:buClr>
                <a:schemeClr val="dk1"/>
              </a:buClr>
              <a:buSzPts val="1400"/>
              <a:buChar char="•"/>
              <a:defRPr sz="1400"/>
            </a:lvl4pPr>
            <a:lvl5pPr marL="2286000" lvl="4" indent="-317500" algn="just">
              <a:lnSpc>
                <a:spcPct val="120000"/>
              </a:lnSpc>
              <a:spcBef>
                <a:spcPts val="3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70332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9BC4-DD24-4D33-B0CE-1D8FDAD80E23}"/>
              </a:ext>
            </a:extLst>
          </p:cNvPr>
          <p:cNvSpPr>
            <a:spLocks noGrp="1"/>
          </p:cNvSpPr>
          <p:nvPr>
            <p:ph type="title"/>
          </p:nvPr>
        </p:nvSpPr>
        <p:spPr>
          <a:xfrm>
            <a:off x="838200" y="365125"/>
            <a:ext cx="10515600" cy="625475"/>
          </a:xfrm>
        </p:spPr>
        <p:txBody>
          <a:bodyPr/>
          <a:lstStyle>
            <a:lvl1pPr>
              <a:defRPr sz="3200" b="1"/>
            </a:lvl1pPr>
          </a:lstStyle>
          <a:p>
            <a:r>
              <a:rPr lang="en-US"/>
              <a:t>Click to edit Master title style</a:t>
            </a:r>
          </a:p>
        </p:txBody>
      </p:sp>
      <p:sp>
        <p:nvSpPr>
          <p:cNvPr id="3" name="Content Placeholder 2">
            <a:extLst>
              <a:ext uri="{FF2B5EF4-FFF2-40B4-BE49-F238E27FC236}">
                <a16:creationId xmlns:a16="http://schemas.microsoft.com/office/drawing/2014/main" id="{96136F2C-5716-4762-A88E-6A075A806D3A}"/>
              </a:ext>
            </a:extLst>
          </p:cNvPr>
          <p:cNvSpPr>
            <a:spLocks noGrp="1"/>
          </p:cNvSpPr>
          <p:nvPr>
            <p:ph idx="1"/>
          </p:nvPr>
        </p:nvSpPr>
        <p:spPr>
          <a:xfrm>
            <a:off x="838200" y="1120775"/>
            <a:ext cx="10515600" cy="4351338"/>
          </a:xfrm>
        </p:spPr>
        <p:txBody>
          <a:bodyPr>
            <a:normAutofit/>
          </a:bodyPr>
          <a:lstStyle>
            <a:lvl1pPr algn="just">
              <a:lnSpc>
                <a:spcPct val="120000"/>
              </a:lnSpc>
              <a:spcBef>
                <a:spcPts val="300"/>
              </a:spcBef>
              <a:spcAft>
                <a:spcPts val="300"/>
              </a:spcAft>
              <a:defRPr sz="2000"/>
            </a:lvl1pPr>
            <a:lvl2pPr algn="just">
              <a:lnSpc>
                <a:spcPct val="120000"/>
              </a:lnSpc>
              <a:spcBef>
                <a:spcPts val="300"/>
              </a:spcBef>
              <a:spcAft>
                <a:spcPts val="300"/>
              </a:spcAft>
              <a:defRPr sz="1800"/>
            </a:lvl2pPr>
            <a:lvl3pPr algn="just">
              <a:lnSpc>
                <a:spcPct val="120000"/>
              </a:lnSpc>
              <a:spcBef>
                <a:spcPts val="300"/>
              </a:spcBef>
              <a:spcAft>
                <a:spcPts val="300"/>
              </a:spcAft>
              <a:defRPr sz="1600"/>
            </a:lvl3pPr>
            <a:lvl4pPr algn="just">
              <a:lnSpc>
                <a:spcPct val="120000"/>
              </a:lnSpc>
              <a:spcBef>
                <a:spcPts val="300"/>
              </a:spcBef>
              <a:spcAft>
                <a:spcPts val="300"/>
              </a:spcAft>
              <a:defRPr sz="1400"/>
            </a:lvl4pPr>
            <a:lvl5pPr algn="just">
              <a:lnSpc>
                <a:spcPct val="120000"/>
              </a:lnSpc>
              <a:spcBef>
                <a:spcPts val="300"/>
              </a:spcBef>
              <a:spcAft>
                <a:spcPts val="300"/>
              </a:spcAf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D5D75D-11DB-4EBF-BC30-4795084C98A0}"/>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5" name="Footer Placeholder 4">
            <a:extLst>
              <a:ext uri="{FF2B5EF4-FFF2-40B4-BE49-F238E27FC236}">
                <a16:creationId xmlns:a16="http://schemas.microsoft.com/office/drawing/2014/main" id="{A5D500CA-BE0D-4968-8BE9-6A4027154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81031-2147-4078-BACE-6555099281BB}"/>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153777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69BC4-DD24-4D33-B0CE-1D8FDAD80E23}"/>
              </a:ext>
            </a:extLst>
          </p:cNvPr>
          <p:cNvSpPr>
            <a:spLocks noGrp="1"/>
          </p:cNvSpPr>
          <p:nvPr>
            <p:ph type="title"/>
          </p:nvPr>
        </p:nvSpPr>
        <p:spPr>
          <a:xfrm>
            <a:off x="838200" y="365125"/>
            <a:ext cx="10515600" cy="625475"/>
          </a:xfrm>
        </p:spPr>
        <p:txBody>
          <a:bodyPr/>
          <a:lstStyle>
            <a:lvl1pPr>
              <a:defRPr sz="3200" b="1">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96136F2C-5716-4762-A88E-6A075A806D3A}"/>
              </a:ext>
            </a:extLst>
          </p:cNvPr>
          <p:cNvSpPr>
            <a:spLocks noGrp="1"/>
          </p:cNvSpPr>
          <p:nvPr>
            <p:ph idx="1"/>
          </p:nvPr>
        </p:nvSpPr>
        <p:spPr>
          <a:xfrm>
            <a:off x="838200" y="1120775"/>
            <a:ext cx="10515600" cy="4351338"/>
          </a:xfrm>
        </p:spPr>
        <p:txBody>
          <a:bodyPr>
            <a:normAutofit/>
          </a:bodyPr>
          <a:lstStyle>
            <a:lvl1pPr algn="just">
              <a:lnSpc>
                <a:spcPct val="120000"/>
              </a:lnSpc>
              <a:spcBef>
                <a:spcPts val="300"/>
              </a:spcBef>
              <a:spcAft>
                <a:spcPts val="300"/>
              </a:spcAft>
              <a:defRPr sz="2000">
                <a:solidFill>
                  <a:schemeClr val="tx1">
                    <a:lumMod val="75000"/>
                    <a:lumOff val="25000"/>
                  </a:schemeClr>
                </a:solidFill>
              </a:defRPr>
            </a:lvl1pPr>
            <a:lvl2pPr algn="just">
              <a:lnSpc>
                <a:spcPct val="120000"/>
              </a:lnSpc>
              <a:spcBef>
                <a:spcPts val="300"/>
              </a:spcBef>
              <a:spcAft>
                <a:spcPts val="300"/>
              </a:spcAft>
              <a:defRPr sz="1800">
                <a:solidFill>
                  <a:schemeClr val="tx1">
                    <a:lumMod val="75000"/>
                    <a:lumOff val="25000"/>
                  </a:schemeClr>
                </a:solidFill>
              </a:defRPr>
            </a:lvl2pPr>
            <a:lvl3pPr algn="just">
              <a:lnSpc>
                <a:spcPct val="120000"/>
              </a:lnSpc>
              <a:spcBef>
                <a:spcPts val="300"/>
              </a:spcBef>
              <a:spcAft>
                <a:spcPts val="300"/>
              </a:spcAft>
              <a:defRPr sz="1600">
                <a:solidFill>
                  <a:schemeClr val="tx1">
                    <a:lumMod val="75000"/>
                    <a:lumOff val="25000"/>
                  </a:schemeClr>
                </a:solidFill>
              </a:defRPr>
            </a:lvl3pPr>
            <a:lvl4pPr algn="just">
              <a:lnSpc>
                <a:spcPct val="120000"/>
              </a:lnSpc>
              <a:spcBef>
                <a:spcPts val="300"/>
              </a:spcBef>
              <a:spcAft>
                <a:spcPts val="300"/>
              </a:spcAft>
              <a:defRPr sz="1400">
                <a:solidFill>
                  <a:schemeClr val="tx1">
                    <a:lumMod val="75000"/>
                    <a:lumOff val="25000"/>
                  </a:schemeClr>
                </a:solidFill>
              </a:defRPr>
            </a:lvl4pPr>
            <a:lvl5pPr algn="just">
              <a:lnSpc>
                <a:spcPct val="120000"/>
              </a:lnSpc>
              <a:spcBef>
                <a:spcPts val="300"/>
              </a:spcBef>
              <a:spcAft>
                <a:spcPts val="300"/>
              </a:spcAft>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D5D75D-11DB-4EBF-BC30-4795084C98A0}"/>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5" name="Footer Placeholder 4">
            <a:extLst>
              <a:ext uri="{FF2B5EF4-FFF2-40B4-BE49-F238E27FC236}">
                <a16:creationId xmlns:a16="http://schemas.microsoft.com/office/drawing/2014/main" id="{A5D500CA-BE0D-4968-8BE9-6A4027154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81031-2147-4078-BACE-6555099281BB}"/>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3043758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74647-3071-4BA6-BD60-B462BCA93E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AD6F59-C8B0-4B8C-B1F8-D422D34D6D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81E91C-ACC6-4BC2-BD5F-0D449E549CFE}"/>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5" name="Footer Placeholder 4">
            <a:extLst>
              <a:ext uri="{FF2B5EF4-FFF2-40B4-BE49-F238E27FC236}">
                <a16:creationId xmlns:a16="http://schemas.microsoft.com/office/drawing/2014/main" id="{872334A6-053D-4389-AA31-7745FA801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D18A6-647E-4E41-9CB3-11F289842E8C}"/>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1415445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C569-8CA9-4B97-90C7-60214C86AA76}"/>
              </a:ext>
            </a:extLst>
          </p:cNvPr>
          <p:cNvSpPr>
            <a:spLocks noGrp="1"/>
          </p:cNvSpPr>
          <p:nvPr>
            <p:ph type="title"/>
          </p:nvPr>
        </p:nvSpPr>
        <p:spPr/>
        <p:txBody>
          <a:bodyPr/>
          <a:lstStyle>
            <a:lvl1pPr>
              <a:defRPr sz="3200" b="1">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58B98BB5-0034-4768-8448-7CD27C6D262F}"/>
              </a:ext>
            </a:extLst>
          </p:cNvPr>
          <p:cNvSpPr>
            <a:spLocks noGrp="1"/>
          </p:cNvSpPr>
          <p:nvPr>
            <p:ph sz="half" idx="1"/>
          </p:nvPr>
        </p:nvSpPr>
        <p:spPr>
          <a:xfrm>
            <a:off x="838200" y="1825625"/>
            <a:ext cx="5181600" cy="4351338"/>
          </a:xfrm>
        </p:spPr>
        <p:txBody>
          <a:bodyPr/>
          <a:lstStyle>
            <a:lvl1pPr>
              <a:defRPr sz="2600">
                <a:solidFill>
                  <a:schemeClr val="tx1">
                    <a:lumMod val="75000"/>
                    <a:lumOff val="25000"/>
                  </a:schemeClr>
                </a:solidFill>
              </a:defRPr>
            </a:lvl1pPr>
            <a:lvl2pPr>
              <a:defRPr sz="2200">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3067B9-A2AC-4F11-9640-64DDCBEB592A}"/>
              </a:ext>
            </a:extLst>
          </p:cNvPr>
          <p:cNvSpPr>
            <a:spLocks noGrp="1"/>
          </p:cNvSpPr>
          <p:nvPr>
            <p:ph sz="half" idx="2"/>
          </p:nvPr>
        </p:nvSpPr>
        <p:spPr>
          <a:xfrm>
            <a:off x="6172200" y="1825625"/>
            <a:ext cx="5181600" cy="43513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365841-21B5-44FF-B16A-500889CAD9F8}"/>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6" name="Footer Placeholder 5">
            <a:extLst>
              <a:ext uri="{FF2B5EF4-FFF2-40B4-BE49-F238E27FC236}">
                <a16:creationId xmlns:a16="http://schemas.microsoft.com/office/drawing/2014/main" id="{BAAEB188-4EF2-4C55-ABF9-8B999A39D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DF0DF5-6653-47C9-A191-050EAFB127D6}"/>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4170286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8D787-E25E-4A49-8237-8354922CD2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2F9753-7315-41EC-ACCC-A020E42C71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ED2384-A4E3-493E-98F7-96C5D02E9D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566F6F-5A52-4A24-8AEB-337D4A2735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DA055E-B749-42D3-9C72-B80459793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DABCC2-F30C-4815-9DC0-AE264A35EADC}"/>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8" name="Footer Placeholder 7">
            <a:extLst>
              <a:ext uri="{FF2B5EF4-FFF2-40B4-BE49-F238E27FC236}">
                <a16:creationId xmlns:a16="http://schemas.microsoft.com/office/drawing/2014/main" id="{DB235CA4-98C9-4D2D-B6B9-B61BCF4B7B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2B6842-D361-4BF3-BF45-F1A981BE5C5E}"/>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4281218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FA8FE-727D-410B-B508-D9F937BD68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3B0A99-06C4-4FCA-B41E-0FDC5A37461A}"/>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4" name="Footer Placeholder 3">
            <a:extLst>
              <a:ext uri="{FF2B5EF4-FFF2-40B4-BE49-F238E27FC236}">
                <a16:creationId xmlns:a16="http://schemas.microsoft.com/office/drawing/2014/main" id="{0362A448-E608-410F-A856-9BA7E51AB7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D332A7-80F8-4AEF-9D23-8ECA5C154CD2}"/>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2252465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34A04-7C21-462B-A503-9CF133ACB58F}"/>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3" name="Footer Placeholder 2">
            <a:extLst>
              <a:ext uri="{FF2B5EF4-FFF2-40B4-BE49-F238E27FC236}">
                <a16:creationId xmlns:a16="http://schemas.microsoft.com/office/drawing/2014/main" id="{60554DE9-7B5B-46F2-8274-E223950819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29C1DD-5CFC-4A49-9A51-874A47287BB0}"/>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1896985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C120-95A6-42D2-8608-A2125E2DAE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50A19A-8B55-4261-B0F4-F135AE3677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953D73-97E0-41DF-9442-F222911DBD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7BB66F-17FA-4C95-A94F-57568E05A2DE}"/>
              </a:ext>
            </a:extLst>
          </p:cNvPr>
          <p:cNvSpPr>
            <a:spLocks noGrp="1"/>
          </p:cNvSpPr>
          <p:nvPr>
            <p:ph type="dt" sz="half" idx="10"/>
          </p:nvPr>
        </p:nvSpPr>
        <p:spPr/>
        <p:txBody>
          <a:bodyPr/>
          <a:lstStyle/>
          <a:p>
            <a:fld id="{82E191FE-DC7B-4A0D-A99E-2C68ED1CFCB9}" type="datetimeFigureOut">
              <a:rPr lang="en-US" smtClean="0"/>
              <a:t>3/5/21</a:t>
            </a:fld>
            <a:endParaRPr lang="en-US"/>
          </a:p>
        </p:txBody>
      </p:sp>
      <p:sp>
        <p:nvSpPr>
          <p:cNvPr id="6" name="Footer Placeholder 5">
            <a:extLst>
              <a:ext uri="{FF2B5EF4-FFF2-40B4-BE49-F238E27FC236}">
                <a16:creationId xmlns:a16="http://schemas.microsoft.com/office/drawing/2014/main" id="{3EC8AEE7-556F-4992-A239-88B1C6E41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1B379C-5BB9-4CA4-BBF8-FCD1E00ECD30}"/>
              </a:ext>
            </a:extLst>
          </p:cNvPr>
          <p:cNvSpPr>
            <a:spLocks noGrp="1"/>
          </p:cNvSpPr>
          <p:nvPr>
            <p:ph type="sldNum" sz="quarter" idx="12"/>
          </p:nvPr>
        </p:nvSpPr>
        <p:spPr/>
        <p:txBody>
          <a:bodyPr/>
          <a:lstStyle/>
          <a:p>
            <a:fld id="{64B0EEE8-4AD5-4CE4-B353-59DC1F3F33B5}" type="slidenum">
              <a:rPr lang="en-US" smtClean="0"/>
              <a:t>‹#›</a:t>
            </a:fld>
            <a:endParaRPr lang="en-US"/>
          </a:p>
        </p:txBody>
      </p:sp>
    </p:spTree>
    <p:extLst>
      <p:ext uri="{BB962C8B-B14F-4D97-AF65-F5344CB8AC3E}">
        <p14:creationId xmlns:p14="http://schemas.microsoft.com/office/powerpoint/2010/main" val="4151611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FFC0B6-1695-4964-B20A-BD6CD4257D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61BDB-CD89-4B62-ADBC-64BA6ABB5E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0C6BCC-FB2E-4061-921A-7AF95AE5A7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82E191FE-DC7B-4A0D-A99E-2C68ED1CFCB9}" type="datetimeFigureOut">
              <a:rPr lang="en-US" smtClean="0"/>
              <a:pPr/>
              <a:t>3/5/21</a:t>
            </a:fld>
            <a:endParaRPr lang="en-US"/>
          </a:p>
        </p:txBody>
      </p:sp>
      <p:sp>
        <p:nvSpPr>
          <p:cNvPr id="5" name="Footer Placeholder 4">
            <a:extLst>
              <a:ext uri="{FF2B5EF4-FFF2-40B4-BE49-F238E27FC236}">
                <a16:creationId xmlns:a16="http://schemas.microsoft.com/office/drawing/2014/main" id="{85385A96-8608-4942-B98F-DFF0585E62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2E7A89F3-8A73-4EF4-BD27-2E39AEEF36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64B0EEE8-4AD5-4CE4-B353-59DC1F3F33B5}" type="slidenum">
              <a:rPr lang="en-US" smtClean="0"/>
              <a:pPr/>
              <a:t>‹#›</a:t>
            </a:fld>
            <a:endParaRPr lang="en-US"/>
          </a:p>
        </p:txBody>
      </p:sp>
    </p:spTree>
    <p:extLst>
      <p:ext uri="{BB962C8B-B14F-4D97-AF65-F5344CB8AC3E}">
        <p14:creationId xmlns:p14="http://schemas.microsoft.com/office/powerpoint/2010/main" val="2928894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jpeg"/></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70.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71.png"/><Relationship Id="rId7" Type="http://schemas.openxmlformats.org/officeDocument/2006/relationships/diagramColors" Target="../diagrams/colors4.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7.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73.jpeg"/></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412081"/>
            <a:ext cx="9144000" cy="2004450"/>
          </a:xfrm>
        </p:spPr>
        <p:txBody>
          <a:bodyPr>
            <a:normAutofit fontScale="90000"/>
          </a:bodyPr>
          <a:lstStyle/>
          <a:p>
            <a:r>
              <a:rPr lang="en-US"/>
              <a:t>TRUYỀN THÔNG </a:t>
            </a:r>
            <a:br>
              <a:rPr lang="en-US"/>
            </a:br>
            <a:r>
              <a:rPr lang="en-US"/>
              <a:t>HỘI NGHỊ LÃNH ĐẠO MISA 2021</a:t>
            </a:r>
          </a:p>
        </p:txBody>
      </p:sp>
      <p:sp>
        <p:nvSpPr>
          <p:cNvPr id="5" name="Subtitle 4"/>
          <p:cNvSpPr>
            <a:spLocks noGrp="1"/>
          </p:cNvSpPr>
          <p:nvPr>
            <p:ph type="subTitle" idx="1"/>
          </p:nvPr>
        </p:nvSpPr>
        <p:spPr>
          <a:xfrm>
            <a:off x="3624348" y="3757352"/>
            <a:ext cx="4732713" cy="515389"/>
          </a:xfrm>
        </p:spPr>
        <p:txBody>
          <a:bodyPr/>
          <a:lstStyle/>
          <a:p>
            <a:r>
              <a:rPr lang="en-US"/>
              <a:t>Tháng 3/2021</a:t>
            </a:r>
          </a:p>
        </p:txBody>
      </p:sp>
    </p:spTree>
    <p:extLst>
      <p:ext uri="{BB962C8B-B14F-4D97-AF65-F5344CB8AC3E}">
        <p14:creationId xmlns:p14="http://schemas.microsoft.com/office/powerpoint/2010/main" val="4094772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c096d7d19e_9_21"/>
          <p:cNvSpPr txBox="1">
            <a:spLocks noGrp="1"/>
          </p:cNvSpPr>
          <p:nvPr>
            <p:ph type="title"/>
          </p:nvPr>
        </p:nvSpPr>
        <p:spPr>
          <a:xfrm>
            <a:off x="1250300" y="467100"/>
            <a:ext cx="9598500" cy="625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85D8A"/>
              </a:buClr>
              <a:buSzPts val="3200"/>
              <a:buFont typeface="Arial"/>
              <a:buNone/>
            </a:pPr>
            <a:r>
              <a:rPr lang="en-US">
                <a:solidFill>
                  <a:srgbClr val="385D8A"/>
                </a:solidFill>
              </a:rPr>
              <a:t>BỘ QUY TẮC ỨNG XỬ LÀ GÌ?</a:t>
            </a:r>
            <a:endParaRPr/>
          </a:p>
        </p:txBody>
      </p:sp>
      <p:pic>
        <p:nvPicPr>
          <p:cNvPr id="134" name="Google Shape;134;gc096d7d19e_9_21"/>
          <p:cNvPicPr preferRelativeResize="0"/>
          <p:nvPr/>
        </p:nvPicPr>
        <p:blipFill rotWithShape="1">
          <a:blip r:embed="rId3">
            <a:alphaModFix/>
          </a:blip>
          <a:srcRect/>
          <a:stretch/>
        </p:blipFill>
        <p:spPr>
          <a:xfrm>
            <a:off x="1018600" y="1683850"/>
            <a:ext cx="2512875" cy="2512875"/>
          </a:xfrm>
          <a:prstGeom prst="rect">
            <a:avLst/>
          </a:prstGeom>
          <a:noFill/>
          <a:ln>
            <a:noFill/>
          </a:ln>
        </p:spPr>
      </p:pic>
      <p:sp>
        <p:nvSpPr>
          <p:cNvPr id="135" name="Google Shape;135;gc096d7d19e_9_21"/>
          <p:cNvSpPr txBox="1"/>
          <p:nvPr/>
        </p:nvSpPr>
        <p:spPr>
          <a:xfrm>
            <a:off x="3695200" y="1738900"/>
            <a:ext cx="7279800" cy="12006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rgbClr val="000000"/>
              </a:buClr>
              <a:buSzPts val="3600"/>
              <a:buFont typeface="Arial"/>
              <a:buNone/>
            </a:pPr>
            <a:r>
              <a:rPr lang="en-US" sz="3600" b="0" i="0" u="none" strike="noStrike" cap="none">
                <a:solidFill>
                  <a:srgbClr val="385D8A"/>
                </a:solidFill>
                <a:latin typeface="Arial"/>
                <a:ea typeface="Arial"/>
                <a:cs typeface="Arial"/>
                <a:sym typeface="Arial"/>
              </a:rPr>
              <a:t>Là tập hợp các nguyên tắc và kỳ vọng của tổ chức</a:t>
            </a:r>
            <a:endParaRPr sz="3600" b="0" i="0" u="none" strike="noStrike" cap="none">
              <a:solidFill>
                <a:srgbClr val="385D8A"/>
              </a:solidFill>
              <a:latin typeface="Arial"/>
              <a:ea typeface="Arial"/>
              <a:cs typeface="Arial"/>
              <a:sym typeface="Arial"/>
            </a:endParaRPr>
          </a:p>
        </p:txBody>
      </p:sp>
      <p:pic>
        <p:nvPicPr>
          <p:cNvPr id="136" name="Google Shape;136;gc096d7d19e_9_21"/>
          <p:cNvPicPr preferRelativeResize="0"/>
          <p:nvPr/>
        </p:nvPicPr>
        <p:blipFill rotWithShape="1">
          <a:blip r:embed="rId4">
            <a:alphaModFix/>
          </a:blip>
          <a:srcRect/>
          <a:stretch/>
        </p:blipFill>
        <p:spPr>
          <a:xfrm>
            <a:off x="3933605" y="3111848"/>
            <a:ext cx="1320800" cy="1651001"/>
          </a:xfrm>
          <a:prstGeom prst="rect">
            <a:avLst/>
          </a:prstGeom>
          <a:noFill/>
          <a:ln>
            <a:noFill/>
          </a:ln>
        </p:spPr>
      </p:pic>
      <p:sp>
        <p:nvSpPr>
          <p:cNvPr id="137" name="Google Shape;137;gc096d7d19e_9_21"/>
          <p:cNvSpPr txBox="1"/>
          <p:nvPr/>
        </p:nvSpPr>
        <p:spPr>
          <a:xfrm>
            <a:off x="5312075" y="4359225"/>
            <a:ext cx="58242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385D8A"/>
                </a:solidFill>
                <a:latin typeface="Arial"/>
                <a:ea typeface="Arial"/>
                <a:cs typeface="Arial"/>
                <a:sym typeface="Arial"/>
              </a:rPr>
              <a:t>Hướng dẫn ứng xử cho mọi cá nhân thuộc tổ chức</a:t>
            </a:r>
            <a:endParaRPr sz="3600" b="0" i="0" u="none" strike="noStrike" cap="none">
              <a:solidFill>
                <a:srgbClr val="385D8A"/>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5"/>
          <p:cNvSpPr/>
          <p:nvPr/>
        </p:nvSpPr>
        <p:spPr>
          <a:xfrm>
            <a:off x="2162300" y="4574800"/>
            <a:ext cx="9190800" cy="1032000"/>
          </a:xfrm>
          <a:prstGeom prst="roundRect">
            <a:avLst>
              <a:gd name="adj" fmla="val 8387"/>
            </a:avLst>
          </a:prstGeom>
          <a:gradFill>
            <a:gsLst>
              <a:gs pos="0">
                <a:srgbClr val="941D97"/>
              </a:gs>
              <a:gs pos="100000">
                <a:srgbClr val="47C4E1"/>
              </a:gs>
            </a:gsLst>
            <a:lin ang="13500032" scaled="0"/>
          </a:gradFill>
          <a:ln>
            <a:noFill/>
          </a:ln>
          <a:effectLst>
            <a:outerShdw blurRad="381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Open Sans"/>
              <a:ea typeface="Open Sans"/>
              <a:cs typeface="Open Sans"/>
              <a:sym typeface="Open Sans"/>
            </a:endParaRPr>
          </a:p>
        </p:txBody>
      </p:sp>
      <p:sp>
        <p:nvSpPr>
          <p:cNvPr id="145" name="Google Shape;145;p5"/>
          <p:cNvSpPr/>
          <p:nvPr/>
        </p:nvSpPr>
        <p:spPr>
          <a:xfrm>
            <a:off x="2105250" y="3005600"/>
            <a:ext cx="9190800" cy="1032000"/>
          </a:xfrm>
          <a:prstGeom prst="roundRect">
            <a:avLst>
              <a:gd name="adj" fmla="val 8387"/>
            </a:avLst>
          </a:prstGeom>
          <a:gradFill>
            <a:gsLst>
              <a:gs pos="0">
                <a:srgbClr val="941D97"/>
              </a:gs>
              <a:gs pos="100000">
                <a:srgbClr val="47C4E1"/>
              </a:gs>
            </a:gsLst>
            <a:lin ang="13500032" scaled="0"/>
          </a:gradFill>
          <a:ln>
            <a:noFill/>
          </a:ln>
          <a:effectLst>
            <a:outerShdw blurRad="381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Open Sans"/>
              <a:ea typeface="Open Sans"/>
              <a:cs typeface="Open Sans"/>
              <a:sym typeface="Open Sans"/>
            </a:endParaRPr>
          </a:p>
        </p:txBody>
      </p:sp>
      <p:sp>
        <p:nvSpPr>
          <p:cNvPr id="146" name="Google Shape;146;p5"/>
          <p:cNvSpPr/>
          <p:nvPr/>
        </p:nvSpPr>
        <p:spPr>
          <a:xfrm>
            <a:off x="2056250" y="1485975"/>
            <a:ext cx="9190800" cy="1032000"/>
          </a:xfrm>
          <a:prstGeom prst="roundRect">
            <a:avLst>
              <a:gd name="adj" fmla="val 8387"/>
            </a:avLst>
          </a:prstGeom>
          <a:gradFill>
            <a:gsLst>
              <a:gs pos="0">
                <a:srgbClr val="941D97"/>
              </a:gs>
              <a:gs pos="100000">
                <a:srgbClr val="47C4E1"/>
              </a:gs>
            </a:gsLst>
            <a:lin ang="13500032" scaled="0"/>
          </a:gradFill>
          <a:ln>
            <a:noFill/>
          </a:ln>
          <a:effectLst>
            <a:outerShdw blurRad="381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Open Sans"/>
              <a:ea typeface="Open Sans"/>
              <a:cs typeface="Open Sans"/>
              <a:sym typeface="Open Sans"/>
            </a:endParaRPr>
          </a:p>
        </p:txBody>
      </p:sp>
      <p:sp>
        <p:nvSpPr>
          <p:cNvPr id="147" name="Google Shape;147;p5"/>
          <p:cNvSpPr txBox="1">
            <a:spLocks noGrp="1"/>
          </p:cNvSpPr>
          <p:nvPr>
            <p:ph type="title"/>
          </p:nvPr>
        </p:nvSpPr>
        <p:spPr>
          <a:xfrm>
            <a:off x="838200" y="365125"/>
            <a:ext cx="10515600" cy="625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85D8A"/>
              </a:buClr>
              <a:buSzPts val="3200"/>
              <a:buFont typeface="Arial"/>
              <a:buNone/>
            </a:pPr>
            <a:r>
              <a:rPr lang="en-US">
                <a:solidFill>
                  <a:srgbClr val="385D8A"/>
                </a:solidFill>
              </a:rPr>
              <a:t>TẠI SAO MISA CẦN CÓ BỘ QUY TẮC ỨNG XỬ</a:t>
            </a:r>
            <a:endParaRPr/>
          </a:p>
        </p:txBody>
      </p:sp>
      <p:sp>
        <p:nvSpPr>
          <p:cNvPr id="148" name="Google Shape;148;p5"/>
          <p:cNvSpPr txBox="1"/>
          <p:nvPr/>
        </p:nvSpPr>
        <p:spPr>
          <a:xfrm>
            <a:off x="2260400" y="1494600"/>
            <a:ext cx="8939400" cy="973800"/>
          </a:xfrm>
          <a:prstGeom prst="rect">
            <a:avLst/>
          </a:prstGeom>
          <a:noFill/>
          <a:ln>
            <a:noFill/>
          </a:ln>
        </p:spPr>
        <p:txBody>
          <a:bodyPr spcFirstLastPara="1" wrap="square" lIns="91425" tIns="45700" rIns="91425" bIns="45700" anchor="ctr" anchorCtr="0">
            <a:normAutofit/>
          </a:bodyPr>
          <a:lstStyle/>
          <a:p>
            <a:pPr marL="0" marR="0" lvl="0" indent="0" algn="l" rtl="0">
              <a:lnSpc>
                <a:spcPct val="120000"/>
              </a:lnSpc>
              <a:spcBef>
                <a:spcPts val="0"/>
              </a:spcBef>
              <a:spcAft>
                <a:spcPts val="0"/>
              </a:spcAft>
              <a:buClr>
                <a:srgbClr val="385D8A"/>
              </a:buClr>
              <a:buSzPts val="2400"/>
              <a:buFont typeface="Arial"/>
              <a:buNone/>
            </a:pPr>
            <a:r>
              <a:rPr lang="en-US" sz="2000" b="0" i="0" u="none" strike="noStrike" cap="none">
                <a:solidFill>
                  <a:schemeClr val="lt1"/>
                </a:solidFill>
                <a:latin typeface="Arial"/>
                <a:ea typeface="Arial"/>
                <a:cs typeface="Arial"/>
                <a:sym typeface="Arial"/>
              </a:rPr>
              <a:t>Tổ chức không thể dựa vào hành động tốt của từng cá nhân riêng lẻ để thúc đẩy sự phát triển.</a:t>
            </a:r>
            <a:endParaRPr sz="2000" b="0" i="0" u="none" strike="noStrike" cap="none">
              <a:solidFill>
                <a:schemeClr val="lt1"/>
              </a:solidFill>
              <a:latin typeface="Arial"/>
              <a:ea typeface="Arial"/>
              <a:cs typeface="Arial"/>
              <a:sym typeface="Arial"/>
            </a:endParaRPr>
          </a:p>
        </p:txBody>
      </p:sp>
      <p:sp>
        <p:nvSpPr>
          <p:cNvPr id="149" name="Google Shape;149;p5"/>
          <p:cNvSpPr txBox="1"/>
          <p:nvPr/>
        </p:nvSpPr>
        <p:spPr>
          <a:xfrm>
            <a:off x="2336600" y="3094025"/>
            <a:ext cx="8588700" cy="788700"/>
          </a:xfrm>
          <a:prstGeom prst="rect">
            <a:avLst/>
          </a:prstGeom>
          <a:noFill/>
          <a:ln>
            <a:noFill/>
          </a:ln>
        </p:spPr>
        <p:txBody>
          <a:bodyPr spcFirstLastPara="1" wrap="square" lIns="91425" tIns="45700" rIns="91425" bIns="45700" anchor="ctr" anchorCtr="0">
            <a:normAutofit lnSpcReduction="10000"/>
          </a:bodyPr>
          <a:lstStyle/>
          <a:p>
            <a:pPr marL="0" marR="0" lvl="0" indent="0" algn="just" rtl="0">
              <a:lnSpc>
                <a:spcPct val="120000"/>
              </a:lnSpc>
              <a:spcBef>
                <a:spcPts val="0"/>
              </a:spcBef>
              <a:spcAft>
                <a:spcPts val="0"/>
              </a:spcAft>
              <a:buClr>
                <a:srgbClr val="385D8A"/>
              </a:buClr>
              <a:buSzPts val="2400"/>
              <a:buFont typeface="Arial"/>
              <a:buNone/>
            </a:pPr>
            <a:r>
              <a:rPr lang="en-US" sz="2000" b="0" i="0" u="none" strike="noStrike" cap="none">
                <a:solidFill>
                  <a:schemeClr val="lt1"/>
                </a:solidFill>
                <a:latin typeface="Arial"/>
                <a:ea typeface="Arial"/>
                <a:cs typeface="Arial"/>
                <a:sym typeface="Arial"/>
              </a:rPr>
              <a:t>Tổ chức phải có nguyên tắc để mọi cá nhân hoạt động như </a:t>
            </a:r>
            <a:r>
              <a:rPr lang="en-US" sz="2000">
                <a:solidFill>
                  <a:schemeClr val="lt1"/>
                </a:solidFill>
              </a:rPr>
              <a:t>một</a:t>
            </a:r>
            <a:r>
              <a:rPr lang="en-US" sz="2000" b="0" i="0" u="none" strike="noStrike" cap="none">
                <a:solidFill>
                  <a:schemeClr val="lt1"/>
                </a:solidFill>
                <a:latin typeface="Arial"/>
                <a:ea typeface="Arial"/>
                <a:cs typeface="Arial"/>
                <a:sym typeface="Arial"/>
              </a:rPr>
              <a:t> thể thống nhất theo chuẩn mực hành động mà tổ chức xây dựng</a:t>
            </a:r>
            <a:r>
              <a:rPr lang="en-US" sz="2000">
                <a:solidFill>
                  <a:schemeClr val="lt1"/>
                </a:solidFill>
              </a:rPr>
              <a:t>.</a:t>
            </a:r>
            <a:endParaRPr sz="2000" b="0" i="0" u="none" strike="noStrike" cap="none">
              <a:solidFill>
                <a:schemeClr val="lt1"/>
              </a:solidFill>
              <a:latin typeface="Arial"/>
              <a:ea typeface="Arial"/>
              <a:cs typeface="Arial"/>
              <a:sym typeface="Arial"/>
            </a:endParaRPr>
          </a:p>
        </p:txBody>
      </p:sp>
      <p:sp>
        <p:nvSpPr>
          <p:cNvPr id="150" name="Google Shape;150;p5"/>
          <p:cNvSpPr txBox="1"/>
          <p:nvPr/>
        </p:nvSpPr>
        <p:spPr>
          <a:xfrm>
            <a:off x="2406300" y="4700700"/>
            <a:ext cx="8588700" cy="788700"/>
          </a:xfrm>
          <a:prstGeom prst="rect">
            <a:avLst/>
          </a:prstGeom>
          <a:noFill/>
          <a:ln>
            <a:noFill/>
          </a:ln>
        </p:spPr>
        <p:txBody>
          <a:bodyPr spcFirstLastPara="1" wrap="square" lIns="91425" tIns="45700" rIns="91425" bIns="45700" anchor="ctr" anchorCtr="0">
            <a:normAutofit lnSpcReduction="10000"/>
          </a:bodyPr>
          <a:lstStyle/>
          <a:p>
            <a:pPr marL="0" marR="0" lvl="0" indent="0" algn="just" rtl="0">
              <a:lnSpc>
                <a:spcPct val="120000"/>
              </a:lnSpc>
              <a:spcBef>
                <a:spcPts val="0"/>
              </a:spcBef>
              <a:spcAft>
                <a:spcPts val="0"/>
              </a:spcAft>
              <a:buClr>
                <a:srgbClr val="385D8A"/>
              </a:buClr>
              <a:buSzPts val="2400"/>
              <a:buFont typeface="Arial"/>
              <a:buNone/>
            </a:pPr>
            <a:r>
              <a:rPr lang="en-US" sz="2000">
                <a:solidFill>
                  <a:schemeClr val="lt1"/>
                </a:solidFill>
                <a:latin typeface="Arial" panose="020B0604020202020204" pitchFamily="34" charset="0"/>
                <a:cs typeface="Arial" panose="020B0604020202020204" pitchFamily="34" charset="0"/>
              </a:rPr>
              <a:t>Các công ty hàng đầu về Công nghệ thông tin đều có Bộ quy tắc ứng xử riêng cho mọi thành viên của Công ty.</a:t>
            </a:r>
            <a:endParaRPr sz="2000" b="0" i="0" u="none" strike="noStrike" cap="none">
              <a:solidFill>
                <a:schemeClr val="lt1"/>
              </a:solidFill>
              <a:latin typeface="Arial" panose="020B0604020202020204" pitchFamily="34" charset="0"/>
              <a:ea typeface="Arial"/>
              <a:cs typeface="Arial" panose="020B0604020202020204" pitchFamily="34" charset="0"/>
              <a:sym typeface="Arial"/>
            </a:endParaRPr>
          </a:p>
        </p:txBody>
      </p:sp>
      <p:grpSp>
        <p:nvGrpSpPr>
          <p:cNvPr id="151" name="Google Shape;151;p5"/>
          <p:cNvGrpSpPr/>
          <p:nvPr/>
        </p:nvGrpSpPr>
        <p:grpSpPr>
          <a:xfrm>
            <a:off x="838188" y="1546806"/>
            <a:ext cx="884807" cy="890554"/>
            <a:chOff x="7440748" y="3020538"/>
            <a:chExt cx="884100" cy="884100"/>
          </a:xfrm>
        </p:grpSpPr>
        <p:sp>
          <p:nvSpPr>
            <p:cNvPr id="152" name="Google Shape;152;p5"/>
            <p:cNvSpPr/>
            <p:nvPr/>
          </p:nvSpPr>
          <p:spPr>
            <a:xfrm>
              <a:off x="7440748" y="3020538"/>
              <a:ext cx="884100" cy="8841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153" name="Google Shape;153;p5"/>
            <p:cNvSpPr/>
            <p:nvPr/>
          </p:nvSpPr>
          <p:spPr>
            <a:xfrm flipH="1">
              <a:off x="7689074" y="3277201"/>
              <a:ext cx="387406" cy="370776"/>
            </a:xfrm>
            <a:custGeom>
              <a:avLst/>
              <a:gdLst/>
              <a:ahLst/>
              <a:cxnLst/>
              <a:rect l="l" t="t" r="r" b="b"/>
              <a:pathLst>
                <a:path w="485775" h="464923" extrusionOk="0">
                  <a:moveTo>
                    <a:pt x="428846" y="175533"/>
                  </a:moveTo>
                  <a:lnTo>
                    <a:pt x="194524" y="175533"/>
                  </a:lnTo>
                  <a:lnTo>
                    <a:pt x="272291" y="97205"/>
                  </a:lnTo>
                  <a:cubicBezTo>
                    <a:pt x="288828" y="80567"/>
                    <a:pt x="293503" y="56775"/>
                    <a:pt x="284493" y="35115"/>
                  </a:cubicBezTo>
                  <a:cubicBezTo>
                    <a:pt x="275483" y="13456"/>
                    <a:pt x="255313" y="0"/>
                    <a:pt x="231853" y="0"/>
                  </a:cubicBezTo>
                  <a:cubicBezTo>
                    <a:pt x="216597" y="0"/>
                    <a:pt x="202262" y="5947"/>
                    <a:pt x="191481" y="16755"/>
                  </a:cubicBezTo>
                  <a:lnTo>
                    <a:pt x="16650" y="192207"/>
                  </a:lnTo>
                  <a:cubicBezTo>
                    <a:pt x="-5546" y="214403"/>
                    <a:pt x="-5546" y="250520"/>
                    <a:pt x="16627" y="272693"/>
                  </a:cubicBezTo>
                  <a:lnTo>
                    <a:pt x="191488" y="448176"/>
                  </a:lnTo>
                  <a:cubicBezTo>
                    <a:pt x="202262" y="458976"/>
                    <a:pt x="216596" y="464924"/>
                    <a:pt x="231852" y="464924"/>
                  </a:cubicBezTo>
                  <a:cubicBezTo>
                    <a:pt x="255310" y="464924"/>
                    <a:pt x="275481" y="451468"/>
                    <a:pt x="284493" y="429809"/>
                  </a:cubicBezTo>
                  <a:cubicBezTo>
                    <a:pt x="293502" y="408150"/>
                    <a:pt x="288826" y="384358"/>
                    <a:pt x="272296" y="367728"/>
                  </a:cubicBezTo>
                  <a:lnTo>
                    <a:pt x="194523" y="289392"/>
                  </a:lnTo>
                  <a:lnTo>
                    <a:pt x="333962" y="289392"/>
                  </a:lnTo>
                  <a:cubicBezTo>
                    <a:pt x="344443" y="289392"/>
                    <a:pt x="352939" y="280897"/>
                    <a:pt x="352939" y="270415"/>
                  </a:cubicBezTo>
                  <a:cubicBezTo>
                    <a:pt x="352939" y="259934"/>
                    <a:pt x="344443" y="251439"/>
                    <a:pt x="333962" y="251439"/>
                  </a:cubicBezTo>
                  <a:lnTo>
                    <a:pt x="148941" y="251439"/>
                  </a:lnTo>
                  <a:cubicBezTo>
                    <a:pt x="141278" y="251439"/>
                    <a:pt x="134366" y="256047"/>
                    <a:pt x="131421" y="263122"/>
                  </a:cubicBezTo>
                  <a:cubicBezTo>
                    <a:pt x="128476" y="270195"/>
                    <a:pt x="130075" y="278348"/>
                    <a:pt x="135474" y="283785"/>
                  </a:cubicBezTo>
                  <a:lnTo>
                    <a:pt x="245371" y="394475"/>
                  </a:lnTo>
                  <a:cubicBezTo>
                    <a:pt x="253687" y="402842"/>
                    <a:pt x="250596" y="412479"/>
                    <a:pt x="249450" y="415232"/>
                  </a:cubicBezTo>
                  <a:cubicBezTo>
                    <a:pt x="248304" y="417986"/>
                    <a:pt x="243650" y="426973"/>
                    <a:pt x="231851" y="426973"/>
                  </a:cubicBezTo>
                  <a:cubicBezTo>
                    <a:pt x="226751" y="426973"/>
                    <a:pt x="221958" y="424984"/>
                    <a:pt x="218364" y="421380"/>
                  </a:cubicBezTo>
                  <a:lnTo>
                    <a:pt x="43488" y="245880"/>
                  </a:lnTo>
                  <a:cubicBezTo>
                    <a:pt x="36089" y="238481"/>
                    <a:pt x="36089" y="226442"/>
                    <a:pt x="43511" y="219020"/>
                  </a:cubicBezTo>
                  <a:lnTo>
                    <a:pt x="218356" y="43552"/>
                  </a:lnTo>
                  <a:cubicBezTo>
                    <a:pt x="221959" y="39942"/>
                    <a:pt x="226751" y="37953"/>
                    <a:pt x="231852" y="37953"/>
                  </a:cubicBezTo>
                  <a:cubicBezTo>
                    <a:pt x="243651" y="37953"/>
                    <a:pt x="248304" y="46939"/>
                    <a:pt x="249451" y="49693"/>
                  </a:cubicBezTo>
                  <a:cubicBezTo>
                    <a:pt x="250597" y="52448"/>
                    <a:pt x="253688" y="62083"/>
                    <a:pt x="245364" y="70458"/>
                  </a:cubicBezTo>
                  <a:lnTo>
                    <a:pt x="135476" y="181140"/>
                  </a:lnTo>
                  <a:cubicBezTo>
                    <a:pt x="130077" y="186577"/>
                    <a:pt x="128478" y="194729"/>
                    <a:pt x="131423" y="201803"/>
                  </a:cubicBezTo>
                  <a:cubicBezTo>
                    <a:pt x="134368" y="208878"/>
                    <a:pt x="141279" y="213487"/>
                    <a:pt x="148943" y="213487"/>
                  </a:cubicBezTo>
                  <a:lnTo>
                    <a:pt x="428846" y="213487"/>
                  </a:lnTo>
                  <a:cubicBezTo>
                    <a:pt x="439310" y="213487"/>
                    <a:pt x="447822" y="221999"/>
                    <a:pt x="447822" y="232463"/>
                  </a:cubicBezTo>
                  <a:cubicBezTo>
                    <a:pt x="447822" y="242927"/>
                    <a:pt x="439310" y="251440"/>
                    <a:pt x="428846" y="251440"/>
                  </a:cubicBezTo>
                  <a:cubicBezTo>
                    <a:pt x="418365" y="251440"/>
                    <a:pt x="409869" y="259935"/>
                    <a:pt x="409869" y="270416"/>
                  </a:cubicBezTo>
                  <a:cubicBezTo>
                    <a:pt x="409869" y="280898"/>
                    <a:pt x="418365" y="289393"/>
                    <a:pt x="428846" y="289393"/>
                  </a:cubicBezTo>
                  <a:cubicBezTo>
                    <a:pt x="460236" y="289392"/>
                    <a:pt x="485775" y="263854"/>
                    <a:pt x="485775" y="232462"/>
                  </a:cubicBezTo>
                  <a:cubicBezTo>
                    <a:pt x="485775" y="201072"/>
                    <a:pt x="460236" y="175533"/>
                    <a:pt x="428846" y="1755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0000"/>
                </a:solidFill>
                <a:latin typeface="Roboto"/>
                <a:ea typeface="Roboto"/>
                <a:cs typeface="Roboto"/>
                <a:sym typeface="Roboto"/>
              </a:endParaRPr>
            </a:p>
          </p:txBody>
        </p:sp>
      </p:grpSp>
      <p:grpSp>
        <p:nvGrpSpPr>
          <p:cNvPr id="154" name="Google Shape;154;p5"/>
          <p:cNvGrpSpPr/>
          <p:nvPr/>
        </p:nvGrpSpPr>
        <p:grpSpPr>
          <a:xfrm>
            <a:off x="898013" y="3037623"/>
            <a:ext cx="884807" cy="890554"/>
            <a:chOff x="7440748" y="3020538"/>
            <a:chExt cx="884100" cy="884100"/>
          </a:xfrm>
        </p:grpSpPr>
        <p:sp>
          <p:nvSpPr>
            <p:cNvPr id="155" name="Google Shape;155;p5"/>
            <p:cNvSpPr/>
            <p:nvPr/>
          </p:nvSpPr>
          <p:spPr>
            <a:xfrm>
              <a:off x="7440748" y="3020538"/>
              <a:ext cx="884100" cy="8841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156" name="Google Shape;156;p5"/>
            <p:cNvSpPr/>
            <p:nvPr/>
          </p:nvSpPr>
          <p:spPr>
            <a:xfrm flipH="1">
              <a:off x="7689074" y="3277201"/>
              <a:ext cx="387406" cy="370776"/>
            </a:xfrm>
            <a:custGeom>
              <a:avLst/>
              <a:gdLst/>
              <a:ahLst/>
              <a:cxnLst/>
              <a:rect l="l" t="t" r="r" b="b"/>
              <a:pathLst>
                <a:path w="485775" h="464923" extrusionOk="0">
                  <a:moveTo>
                    <a:pt x="428846" y="175533"/>
                  </a:moveTo>
                  <a:lnTo>
                    <a:pt x="194524" y="175533"/>
                  </a:lnTo>
                  <a:lnTo>
                    <a:pt x="272291" y="97205"/>
                  </a:lnTo>
                  <a:cubicBezTo>
                    <a:pt x="288828" y="80567"/>
                    <a:pt x="293503" y="56775"/>
                    <a:pt x="284493" y="35115"/>
                  </a:cubicBezTo>
                  <a:cubicBezTo>
                    <a:pt x="275483" y="13456"/>
                    <a:pt x="255313" y="0"/>
                    <a:pt x="231853" y="0"/>
                  </a:cubicBezTo>
                  <a:cubicBezTo>
                    <a:pt x="216597" y="0"/>
                    <a:pt x="202262" y="5947"/>
                    <a:pt x="191481" y="16755"/>
                  </a:cubicBezTo>
                  <a:lnTo>
                    <a:pt x="16650" y="192207"/>
                  </a:lnTo>
                  <a:cubicBezTo>
                    <a:pt x="-5546" y="214403"/>
                    <a:pt x="-5546" y="250520"/>
                    <a:pt x="16627" y="272693"/>
                  </a:cubicBezTo>
                  <a:lnTo>
                    <a:pt x="191488" y="448176"/>
                  </a:lnTo>
                  <a:cubicBezTo>
                    <a:pt x="202262" y="458976"/>
                    <a:pt x="216596" y="464924"/>
                    <a:pt x="231852" y="464924"/>
                  </a:cubicBezTo>
                  <a:cubicBezTo>
                    <a:pt x="255310" y="464924"/>
                    <a:pt x="275481" y="451468"/>
                    <a:pt x="284493" y="429809"/>
                  </a:cubicBezTo>
                  <a:cubicBezTo>
                    <a:pt x="293502" y="408150"/>
                    <a:pt x="288826" y="384358"/>
                    <a:pt x="272296" y="367728"/>
                  </a:cubicBezTo>
                  <a:lnTo>
                    <a:pt x="194523" y="289392"/>
                  </a:lnTo>
                  <a:lnTo>
                    <a:pt x="333962" y="289392"/>
                  </a:lnTo>
                  <a:cubicBezTo>
                    <a:pt x="344443" y="289392"/>
                    <a:pt x="352939" y="280897"/>
                    <a:pt x="352939" y="270415"/>
                  </a:cubicBezTo>
                  <a:cubicBezTo>
                    <a:pt x="352939" y="259934"/>
                    <a:pt x="344443" y="251439"/>
                    <a:pt x="333962" y="251439"/>
                  </a:cubicBezTo>
                  <a:lnTo>
                    <a:pt x="148941" y="251439"/>
                  </a:lnTo>
                  <a:cubicBezTo>
                    <a:pt x="141278" y="251439"/>
                    <a:pt x="134366" y="256047"/>
                    <a:pt x="131421" y="263122"/>
                  </a:cubicBezTo>
                  <a:cubicBezTo>
                    <a:pt x="128476" y="270195"/>
                    <a:pt x="130075" y="278348"/>
                    <a:pt x="135474" y="283785"/>
                  </a:cubicBezTo>
                  <a:lnTo>
                    <a:pt x="245371" y="394475"/>
                  </a:lnTo>
                  <a:cubicBezTo>
                    <a:pt x="253687" y="402842"/>
                    <a:pt x="250596" y="412479"/>
                    <a:pt x="249450" y="415232"/>
                  </a:cubicBezTo>
                  <a:cubicBezTo>
                    <a:pt x="248304" y="417986"/>
                    <a:pt x="243650" y="426973"/>
                    <a:pt x="231851" y="426973"/>
                  </a:cubicBezTo>
                  <a:cubicBezTo>
                    <a:pt x="226751" y="426973"/>
                    <a:pt x="221958" y="424984"/>
                    <a:pt x="218364" y="421380"/>
                  </a:cubicBezTo>
                  <a:lnTo>
                    <a:pt x="43488" y="245880"/>
                  </a:lnTo>
                  <a:cubicBezTo>
                    <a:pt x="36089" y="238481"/>
                    <a:pt x="36089" y="226442"/>
                    <a:pt x="43511" y="219020"/>
                  </a:cubicBezTo>
                  <a:lnTo>
                    <a:pt x="218356" y="43552"/>
                  </a:lnTo>
                  <a:cubicBezTo>
                    <a:pt x="221959" y="39942"/>
                    <a:pt x="226751" y="37953"/>
                    <a:pt x="231852" y="37953"/>
                  </a:cubicBezTo>
                  <a:cubicBezTo>
                    <a:pt x="243651" y="37953"/>
                    <a:pt x="248304" y="46939"/>
                    <a:pt x="249451" y="49693"/>
                  </a:cubicBezTo>
                  <a:cubicBezTo>
                    <a:pt x="250597" y="52448"/>
                    <a:pt x="253688" y="62083"/>
                    <a:pt x="245364" y="70458"/>
                  </a:cubicBezTo>
                  <a:lnTo>
                    <a:pt x="135476" y="181140"/>
                  </a:lnTo>
                  <a:cubicBezTo>
                    <a:pt x="130077" y="186577"/>
                    <a:pt x="128478" y="194729"/>
                    <a:pt x="131423" y="201803"/>
                  </a:cubicBezTo>
                  <a:cubicBezTo>
                    <a:pt x="134368" y="208878"/>
                    <a:pt x="141279" y="213487"/>
                    <a:pt x="148943" y="213487"/>
                  </a:cubicBezTo>
                  <a:lnTo>
                    <a:pt x="428846" y="213487"/>
                  </a:lnTo>
                  <a:cubicBezTo>
                    <a:pt x="439310" y="213487"/>
                    <a:pt x="447822" y="221999"/>
                    <a:pt x="447822" y="232463"/>
                  </a:cubicBezTo>
                  <a:cubicBezTo>
                    <a:pt x="447822" y="242927"/>
                    <a:pt x="439310" y="251440"/>
                    <a:pt x="428846" y="251440"/>
                  </a:cubicBezTo>
                  <a:cubicBezTo>
                    <a:pt x="418365" y="251440"/>
                    <a:pt x="409869" y="259935"/>
                    <a:pt x="409869" y="270416"/>
                  </a:cubicBezTo>
                  <a:cubicBezTo>
                    <a:pt x="409869" y="280898"/>
                    <a:pt x="418365" y="289393"/>
                    <a:pt x="428846" y="289393"/>
                  </a:cubicBezTo>
                  <a:cubicBezTo>
                    <a:pt x="460236" y="289392"/>
                    <a:pt x="485775" y="263854"/>
                    <a:pt x="485775" y="232462"/>
                  </a:cubicBezTo>
                  <a:cubicBezTo>
                    <a:pt x="485775" y="201072"/>
                    <a:pt x="460236" y="175533"/>
                    <a:pt x="428846" y="1755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0000"/>
                </a:solidFill>
                <a:latin typeface="Roboto"/>
                <a:ea typeface="Roboto"/>
                <a:cs typeface="Roboto"/>
                <a:sym typeface="Roboto"/>
              </a:endParaRPr>
            </a:p>
          </p:txBody>
        </p:sp>
      </p:grpSp>
      <p:grpSp>
        <p:nvGrpSpPr>
          <p:cNvPr id="157" name="Google Shape;157;p5"/>
          <p:cNvGrpSpPr/>
          <p:nvPr/>
        </p:nvGrpSpPr>
        <p:grpSpPr>
          <a:xfrm>
            <a:off x="898013" y="4649766"/>
            <a:ext cx="884807" cy="890554"/>
            <a:chOff x="7440748" y="3020538"/>
            <a:chExt cx="884100" cy="884100"/>
          </a:xfrm>
        </p:grpSpPr>
        <p:sp>
          <p:nvSpPr>
            <p:cNvPr id="158" name="Google Shape;158;p5"/>
            <p:cNvSpPr/>
            <p:nvPr/>
          </p:nvSpPr>
          <p:spPr>
            <a:xfrm>
              <a:off x="7440748" y="3020538"/>
              <a:ext cx="884100" cy="8841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159" name="Google Shape;159;p5"/>
            <p:cNvSpPr/>
            <p:nvPr/>
          </p:nvSpPr>
          <p:spPr>
            <a:xfrm flipH="1">
              <a:off x="7689074" y="3277201"/>
              <a:ext cx="387406" cy="370776"/>
            </a:xfrm>
            <a:custGeom>
              <a:avLst/>
              <a:gdLst/>
              <a:ahLst/>
              <a:cxnLst/>
              <a:rect l="l" t="t" r="r" b="b"/>
              <a:pathLst>
                <a:path w="485775" h="464923" extrusionOk="0">
                  <a:moveTo>
                    <a:pt x="428846" y="175533"/>
                  </a:moveTo>
                  <a:lnTo>
                    <a:pt x="194524" y="175533"/>
                  </a:lnTo>
                  <a:lnTo>
                    <a:pt x="272291" y="97205"/>
                  </a:lnTo>
                  <a:cubicBezTo>
                    <a:pt x="288828" y="80567"/>
                    <a:pt x="293503" y="56775"/>
                    <a:pt x="284493" y="35115"/>
                  </a:cubicBezTo>
                  <a:cubicBezTo>
                    <a:pt x="275483" y="13456"/>
                    <a:pt x="255313" y="0"/>
                    <a:pt x="231853" y="0"/>
                  </a:cubicBezTo>
                  <a:cubicBezTo>
                    <a:pt x="216597" y="0"/>
                    <a:pt x="202262" y="5947"/>
                    <a:pt x="191481" y="16755"/>
                  </a:cubicBezTo>
                  <a:lnTo>
                    <a:pt x="16650" y="192207"/>
                  </a:lnTo>
                  <a:cubicBezTo>
                    <a:pt x="-5546" y="214403"/>
                    <a:pt x="-5546" y="250520"/>
                    <a:pt x="16627" y="272693"/>
                  </a:cubicBezTo>
                  <a:lnTo>
                    <a:pt x="191488" y="448176"/>
                  </a:lnTo>
                  <a:cubicBezTo>
                    <a:pt x="202262" y="458976"/>
                    <a:pt x="216596" y="464924"/>
                    <a:pt x="231852" y="464924"/>
                  </a:cubicBezTo>
                  <a:cubicBezTo>
                    <a:pt x="255310" y="464924"/>
                    <a:pt x="275481" y="451468"/>
                    <a:pt x="284493" y="429809"/>
                  </a:cubicBezTo>
                  <a:cubicBezTo>
                    <a:pt x="293502" y="408150"/>
                    <a:pt x="288826" y="384358"/>
                    <a:pt x="272296" y="367728"/>
                  </a:cubicBezTo>
                  <a:lnTo>
                    <a:pt x="194523" y="289392"/>
                  </a:lnTo>
                  <a:lnTo>
                    <a:pt x="333962" y="289392"/>
                  </a:lnTo>
                  <a:cubicBezTo>
                    <a:pt x="344443" y="289392"/>
                    <a:pt x="352939" y="280897"/>
                    <a:pt x="352939" y="270415"/>
                  </a:cubicBezTo>
                  <a:cubicBezTo>
                    <a:pt x="352939" y="259934"/>
                    <a:pt x="344443" y="251439"/>
                    <a:pt x="333962" y="251439"/>
                  </a:cubicBezTo>
                  <a:lnTo>
                    <a:pt x="148941" y="251439"/>
                  </a:lnTo>
                  <a:cubicBezTo>
                    <a:pt x="141278" y="251439"/>
                    <a:pt x="134366" y="256047"/>
                    <a:pt x="131421" y="263122"/>
                  </a:cubicBezTo>
                  <a:cubicBezTo>
                    <a:pt x="128476" y="270195"/>
                    <a:pt x="130075" y="278348"/>
                    <a:pt x="135474" y="283785"/>
                  </a:cubicBezTo>
                  <a:lnTo>
                    <a:pt x="245371" y="394475"/>
                  </a:lnTo>
                  <a:cubicBezTo>
                    <a:pt x="253687" y="402842"/>
                    <a:pt x="250596" y="412479"/>
                    <a:pt x="249450" y="415232"/>
                  </a:cubicBezTo>
                  <a:cubicBezTo>
                    <a:pt x="248304" y="417986"/>
                    <a:pt x="243650" y="426973"/>
                    <a:pt x="231851" y="426973"/>
                  </a:cubicBezTo>
                  <a:cubicBezTo>
                    <a:pt x="226751" y="426973"/>
                    <a:pt x="221958" y="424984"/>
                    <a:pt x="218364" y="421380"/>
                  </a:cubicBezTo>
                  <a:lnTo>
                    <a:pt x="43488" y="245880"/>
                  </a:lnTo>
                  <a:cubicBezTo>
                    <a:pt x="36089" y="238481"/>
                    <a:pt x="36089" y="226442"/>
                    <a:pt x="43511" y="219020"/>
                  </a:cubicBezTo>
                  <a:lnTo>
                    <a:pt x="218356" y="43552"/>
                  </a:lnTo>
                  <a:cubicBezTo>
                    <a:pt x="221959" y="39942"/>
                    <a:pt x="226751" y="37953"/>
                    <a:pt x="231852" y="37953"/>
                  </a:cubicBezTo>
                  <a:cubicBezTo>
                    <a:pt x="243651" y="37953"/>
                    <a:pt x="248304" y="46939"/>
                    <a:pt x="249451" y="49693"/>
                  </a:cubicBezTo>
                  <a:cubicBezTo>
                    <a:pt x="250597" y="52448"/>
                    <a:pt x="253688" y="62083"/>
                    <a:pt x="245364" y="70458"/>
                  </a:cubicBezTo>
                  <a:lnTo>
                    <a:pt x="135476" y="181140"/>
                  </a:lnTo>
                  <a:cubicBezTo>
                    <a:pt x="130077" y="186577"/>
                    <a:pt x="128478" y="194729"/>
                    <a:pt x="131423" y="201803"/>
                  </a:cubicBezTo>
                  <a:cubicBezTo>
                    <a:pt x="134368" y="208878"/>
                    <a:pt x="141279" y="213487"/>
                    <a:pt x="148943" y="213487"/>
                  </a:cubicBezTo>
                  <a:lnTo>
                    <a:pt x="428846" y="213487"/>
                  </a:lnTo>
                  <a:cubicBezTo>
                    <a:pt x="439310" y="213487"/>
                    <a:pt x="447822" y="221999"/>
                    <a:pt x="447822" y="232463"/>
                  </a:cubicBezTo>
                  <a:cubicBezTo>
                    <a:pt x="447822" y="242927"/>
                    <a:pt x="439310" y="251440"/>
                    <a:pt x="428846" y="251440"/>
                  </a:cubicBezTo>
                  <a:cubicBezTo>
                    <a:pt x="418365" y="251440"/>
                    <a:pt x="409869" y="259935"/>
                    <a:pt x="409869" y="270416"/>
                  </a:cubicBezTo>
                  <a:cubicBezTo>
                    <a:pt x="409869" y="280898"/>
                    <a:pt x="418365" y="289393"/>
                    <a:pt x="428846" y="289393"/>
                  </a:cubicBezTo>
                  <a:cubicBezTo>
                    <a:pt x="460236" y="289392"/>
                    <a:pt x="485775" y="263854"/>
                    <a:pt x="485775" y="232462"/>
                  </a:cubicBezTo>
                  <a:cubicBezTo>
                    <a:pt x="485775" y="201072"/>
                    <a:pt x="460236" y="175533"/>
                    <a:pt x="428846" y="1755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0000"/>
                </a:solidFill>
                <a:latin typeface="Roboto"/>
                <a:ea typeface="Roboto"/>
                <a:cs typeface="Roboto"/>
                <a:sym typeface="Roboto"/>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c096d7d19e_9_174"/>
          <p:cNvSpPr txBox="1">
            <a:spLocks noGrp="1"/>
          </p:cNvSpPr>
          <p:nvPr>
            <p:ph type="title"/>
          </p:nvPr>
        </p:nvSpPr>
        <p:spPr>
          <a:xfrm>
            <a:off x="838200" y="365125"/>
            <a:ext cx="10515600" cy="625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385D8A"/>
              </a:buClr>
              <a:buSzPts val="3200"/>
              <a:buFont typeface="Arial"/>
              <a:buNone/>
            </a:pPr>
            <a:r>
              <a:rPr lang="en-US">
                <a:solidFill>
                  <a:srgbClr val="385D8A"/>
                </a:solidFill>
              </a:rPr>
              <a:t>LỢI ÍCH BỘ QUY TẮC ỨNG XỬ</a:t>
            </a:r>
            <a:endParaRPr>
              <a:solidFill>
                <a:srgbClr val="385D8A"/>
              </a:solidFill>
            </a:endParaRPr>
          </a:p>
        </p:txBody>
      </p:sp>
      <p:sp>
        <p:nvSpPr>
          <p:cNvPr id="167" name="Google Shape;167;gc096d7d19e_9_174"/>
          <p:cNvSpPr txBox="1"/>
          <p:nvPr/>
        </p:nvSpPr>
        <p:spPr>
          <a:xfrm>
            <a:off x="5537200" y="1436400"/>
            <a:ext cx="5396100" cy="103590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115000"/>
              </a:lnSpc>
              <a:spcBef>
                <a:spcPts val="0"/>
              </a:spcBef>
              <a:spcAft>
                <a:spcPts val="0"/>
              </a:spcAft>
              <a:buNone/>
            </a:pPr>
            <a:r>
              <a:rPr lang="en-US" sz="2500" b="1">
                <a:solidFill>
                  <a:srgbClr val="A64D79"/>
                </a:solidFill>
                <a:latin typeface="Arial" panose="020B0604020202020204" pitchFamily="34" charset="0"/>
                <a:cs typeface="Arial" panose="020B0604020202020204" pitchFamily="34" charset="0"/>
              </a:rPr>
              <a:t>THỐNG NHẤT</a:t>
            </a:r>
            <a:r>
              <a:rPr lang="en-US" sz="2500" b="1" i="0" u="none" strike="noStrike" cap="none">
                <a:solidFill>
                  <a:srgbClr val="A64D79"/>
                </a:solidFill>
                <a:latin typeface="Arial" panose="020B0604020202020204" pitchFamily="34" charset="0"/>
                <a:ea typeface="Arial"/>
                <a:cs typeface="Arial" panose="020B0604020202020204" pitchFamily="34" charset="0"/>
                <a:sym typeface="Arial"/>
              </a:rPr>
              <a:t> (Unity)</a:t>
            </a:r>
            <a:endParaRPr sz="2500" b="0" i="0" u="none" strike="noStrike" cap="none">
              <a:solidFill>
                <a:srgbClr val="A64D79"/>
              </a:solidFill>
              <a:latin typeface="Arial" panose="020B0604020202020204" pitchFamily="34" charset="0"/>
              <a:ea typeface="Arial"/>
              <a:cs typeface="Arial" panose="020B0604020202020204" pitchFamily="34" charset="0"/>
              <a:sym typeface="Arial"/>
            </a:endParaRPr>
          </a:p>
          <a:p>
            <a:pPr marL="0" marR="0" lvl="0" indent="0" algn="l" rtl="0">
              <a:lnSpc>
                <a:spcPct val="115000"/>
              </a:lnSpc>
              <a:spcBef>
                <a:spcPts val="600"/>
              </a:spcBef>
              <a:spcAft>
                <a:spcPts val="0"/>
              </a:spcAft>
              <a:buNone/>
            </a:pPr>
            <a:r>
              <a:rPr lang="en-US" sz="1900" b="0" i="0" u="none" strike="noStrike" cap="none">
                <a:solidFill>
                  <a:srgbClr val="757070"/>
                </a:solidFill>
                <a:latin typeface="Arial" panose="020B0604020202020204" pitchFamily="34" charset="0"/>
                <a:ea typeface="Arial"/>
                <a:cs typeface="Arial" panose="020B0604020202020204" pitchFamily="34" charset="0"/>
                <a:sym typeface="Arial"/>
              </a:rPr>
              <a:t>Đưa ra quy tắc hoạt động theo chuẩn mực tập thể, h</a:t>
            </a:r>
            <a:r>
              <a:rPr lang="en-US" sz="1900">
                <a:solidFill>
                  <a:srgbClr val="757070"/>
                </a:solidFill>
                <a:latin typeface="Arial" panose="020B0604020202020204" pitchFamily="34" charset="0"/>
                <a:cs typeface="Arial" panose="020B0604020202020204" pitchFamily="34" charset="0"/>
              </a:rPr>
              <a:t>ành động </a:t>
            </a:r>
            <a:r>
              <a:rPr lang="en-US" sz="1900" b="0" i="0" u="none" strike="noStrike" cap="none">
                <a:solidFill>
                  <a:srgbClr val="757070"/>
                </a:solidFill>
                <a:latin typeface="Arial" panose="020B0604020202020204" pitchFamily="34" charset="0"/>
                <a:ea typeface="Arial"/>
                <a:cs typeface="Arial" panose="020B0604020202020204" pitchFamily="34" charset="0"/>
                <a:sym typeface="Arial"/>
              </a:rPr>
              <a:t>nh</a:t>
            </a:r>
            <a:r>
              <a:rPr lang="en-US" sz="1900">
                <a:solidFill>
                  <a:srgbClr val="757070"/>
                </a:solidFill>
                <a:latin typeface="Arial" panose="020B0604020202020204" pitchFamily="34" charset="0"/>
                <a:cs typeface="Arial" panose="020B0604020202020204" pitchFamily="34" charset="0"/>
              </a:rPr>
              <a:t>ất quán</a:t>
            </a:r>
            <a:endParaRPr sz="1900" b="0" i="0" u="none" strike="noStrike" cap="none">
              <a:solidFill>
                <a:srgbClr val="757070"/>
              </a:solidFill>
              <a:latin typeface="Arial" panose="020B0604020202020204" pitchFamily="34" charset="0"/>
              <a:ea typeface="Arial"/>
              <a:cs typeface="Arial" panose="020B0604020202020204" pitchFamily="34" charset="0"/>
              <a:sym typeface="Arial"/>
            </a:endParaRPr>
          </a:p>
        </p:txBody>
      </p:sp>
      <p:sp>
        <p:nvSpPr>
          <p:cNvPr id="168" name="Google Shape;168;gc096d7d19e_9_174"/>
          <p:cNvSpPr txBox="1"/>
          <p:nvPr/>
        </p:nvSpPr>
        <p:spPr>
          <a:xfrm>
            <a:off x="5537200" y="4464625"/>
            <a:ext cx="5573700" cy="1196700"/>
          </a:xfrm>
          <a:prstGeom prst="rect">
            <a:avLst/>
          </a:prstGeom>
          <a:noFill/>
          <a:ln>
            <a:noFill/>
          </a:ln>
        </p:spPr>
        <p:txBody>
          <a:bodyPr spcFirstLastPara="1" wrap="square" lIns="91425" tIns="45700" rIns="91425" bIns="45700" anchor="ctr" anchorCtr="0">
            <a:normAutofit fontScale="40000" lnSpcReduction="20000"/>
          </a:bodyPr>
          <a:lstStyle/>
          <a:p>
            <a:pPr marL="0" marR="0" lvl="0" indent="0" algn="l" rtl="0">
              <a:lnSpc>
                <a:spcPct val="115000"/>
              </a:lnSpc>
              <a:spcBef>
                <a:spcPts val="0"/>
              </a:spcBef>
              <a:spcAft>
                <a:spcPts val="0"/>
              </a:spcAft>
              <a:buClr>
                <a:srgbClr val="385D8A"/>
              </a:buClr>
              <a:buSzPct val="100000"/>
              <a:buFont typeface="Arial"/>
              <a:buNone/>
            </a:pPr>
            <a:r>
              <a:rPr lang="en-US" sz="5800" b="1" i="0" u="none" strike="noStrike" cap="none">
                <a:solidFill>
                  <a:srgbClr val="00B0F0"/>
                </a:solidFill>
                <a:latin typeface="Arial" panose="020B0604020202020204" pitchFamily="34" charset="0"/>
                <a:ea typeface="Arial"/>
                <a:cs typeface="Arial" panose="020B0604020202020204" pitchFamily="34" charset="0"/>
                <a:sym typeface="Arial"/>
              </a:rPr>
              <a:t>ĐỊNH HƯỚNG (Direction)</a:t>
            </a:r>
            <a:endParaRPr sz="1400" b="0" i="0" u="none" strike="noStrike" cap="none">
              <a:solidFill>
                <a:srgbClr val="00B0F0"/>
              </a:solidFill>
              <a:latin typeface="Arial" panose="020B0604020202020204" pitchFamily="34" charset="0"/>
              <a:ea typeface="Arial"/>
              <a:cs typeface="Arial" panose="020B0604020202020204" pitchFamily="34" charset="0"/>
              <a:sym typeface="Arial"/>
            </a:endParaRPr>
          </a:p>
          <a:p>
            <a:pPr marL="0" marR="0" lvl="0" indent="0" algn="l" rtl="0">
              <a:lnSpc>
                <a:spcPct val="115000"/>
              </a:lnSpc>
              <a:spcBef>
                <a:spcPts val="600"/>
              </a:spcBef>
              <a:spcAft>
                <a:spcPts val="0"/>
              </a:spcAft>
              <a:buClr>
                <a:srgbClr val="757070"/>
              </a:buClr>
              <a:buSzPct val="100000"/>
              <a:buFont typeface="Arial"/>
              <a:buNone/>
            </a:pPr>
            <a:r>
              <a:rPr lang="en-US" sz="4500" b="0" i="0" u="none" strike="noStrike" cap="none">
                <a:solidFill>
                  <a:srgbClr val="757070"/>
                </a:solidFill>
                <a:latin typeface="Arial" panose="020B0604020202020204" pitchFamily="34" charset="0"/>
                <a:ea typeface="Arial"/>
                <a:cs typeface="Arial" panose="020B0604020202020204" pitchFamily="34" charset="0"/>
                <a:sym typeface="Arial"/>
              </a:rPr>
              <a:t>Đưa ra định hướng</a:t>
            </a:r>
            <a:r>
              <a:rPr lang="en-US" sz="4500">
                <a:solidFill>
                  <a:srgbClr val="757070"/>
                </a:solidFill>
                <a:latin typeface="Arial" panose="020B0604020202020204" pitchFamily="34" charset="0"/>
                <a:cs typeface="Arial" panose="020B0604020202020204" pitchFamily="34" charset="0"/>
              </a:rPr>
              <a:t>, mục tiêu</a:t>
            </a:r>
            <a:r>
              <a:rPr lang="en-US" sz="4500" b="0" i="0" u="none" strike="noStrike" cap="none">
                <a:solidFill>
                  <a:srgbClr val="757070"/>
                </a:solidFill>
                <a:latin typeface="Arial" panose="020B0604020202020204" pitchFamily="34" charset="0"/>
                <a:ea typeface="Arial"/>
                <a:cs typeface="Arial" panose="020B0604020202020204" pitchFamily="34" charset="0"/>
                <a:sym typeface="Arial"/>
              </a:rPr>
              <a:t> rõ ràng, và </a:t>
            </a:r>
            <a:r>
              <a:rPr lang="en-US" sz="4500">
                <a:solidFill>
                  <a:srgbClr val="757070"/>
                </a:solidFill>
                <a:latin typeface="Arial" panose="020B0604020202020204" pitchFamily="34" charset="0"/>
                <a:cs typeface="Arial" panose="020B0604020202020204" pitchFamily="34" charset="0"/>
              </a:rPr>
              <a:t>h</a:t>
            </a:r>
            <a:r>
              <a:rPr lang="en-US" sz="4500" b="0" i="0" u="none" strike="noStrike" cap="none">
                <a:solidFill>
                  <a:srgbClr val="757070"/>
                </a:solidFill>
                <a:latin typeface="Arial" panose="020B0604020202020204" pitchFamily="34" charset="0"/>
                <a:ea typeface="Arial"/>
                <a:cs typeface="Arial" panose="020B0604020202020204" pitchFamily="34" charset="0"/>
                <a:sym typeface="Arial"/>
              </a:rPr>
              <a:t>ướng nhân viên đi cùng tầm nhìn với Công ty </a:t>
            </a:r>
            <a:endParaRPr sz="1400" b="0" i="0" u="none" strike="noStrike" cap="none">
              <a:solidFill>
                <a:srgbClr val="000000"/>
              </a:solidFill>
              <a:latin typeface="Arial" panose="020B0604020202020204" pitchFamily="34" charset="0"/>
              <a:ea typeface="Arial"/>
              <a:cs typeface="Arial" panose="020B0604020202020204" pitchFamily="34" charset="0"/>
              <a:sym typeface="Arial"/>
            </a:endParaRPr>
          </a:p>
        </p:txBody>
      </p:sp>
      <p:sp>
        <p:nvSpPr>
          <p:cNvPr id="169" name="Google Shape;169;gc096d7d19e_9_174"/>
          <p:cNvSpPr txBox="1"/>
          <p:nvPr/>
        </p:nvSpPr>
        <p:spPr>
          <a:xfrm>
            <a:off x="5537198" y="2881001"/>
            <a:ext cx="5816700" cy="1282500"/>
          </a:xfrm>
          <a:prstGeom prst="rect">
            <a:avLst/>
          </a:prstGeom>
          <a:noFill/>
          <a:ln>
            <a:noFill/>
          </a:ln>
        </p:spPr>
        <p:txBody>
          <a:bodyPr spcFirstLastPara="1" wrap="square" lIns="91425" tIns="45700" rIns="91425" bIns="45700" anchor="ctr" anchorCtr="0">
            <a:normAutofit/>
          </a:bodyPr>
          <a:lstStyle/>
          <a:p>
            <a:pPr marL="0" marR="0" lvl="0" indent="0" algn="l" rtl="0">
              <a:lnSpc>
                <a:spcPct val="110000"/>
              </a:lnSpc>
              <a:spcBef>
                <a:spcPts val="0"/>
              </a:spcBef>
              <a:spcAft>
                <a:spcPts val="0"/>
              </a:spcAft>
              <a:buClr>
                <a:srgbClr val="385D8A"/>
              </a:buClr>
              <a:buSzPts val="2300"/>
              <a:buFont typeface="Arial"/>
              <a:buNone/>
            </a:pPr>
            <a:r>
              <a:rPr lang="en-US" sz="2300" b="1" i="0" u="none" strike="noStrike" cap="none">
                <a:solidFill>
                  <a:schemeClr val="accent6"/>
                </a:solidFill>
                <a:latin typeface="Arial" panose="020B0604020202020204" pitchFamily="34" charset="0"/>
                <a:ea typeface="Arial"/>
                <a:cs typeface="Arial" panose="020B0604020202020204" pitchFamily="34" charset="0"/>
                <a:sym typeface="Arial"/>
              </a:rPr>
              <a:t>TIÊU CHUẨN (Standard)</a:t>
            </a:r>
            <a:endParaRPr sz="1400" b="0" i="0" u="none" strike="noStrike" cap="none">
              <a:solidFill>
                <a:schemeClr val="accent6"/>
              </a:solidFill>
              <a:latin typeface="Arial" panose="020B0604020202020204" pitchFamily="34" charset="0"/>
              <a:ea typeface="Arial"/>
              <a:cs typeface="Arial" panose="020B0604020202020204" pitchFamily="34" charset="0"/>
              <a:sym typeface="Arial"/>
            </a:endParaRPr>
          </a:p>
          <a:p>
            <a:pPr marL="0" marR="0" lvl="0" indent="0" algn="l" rtl="0">
              <a:lnSpc>
                <a:spcPct val="110000"/>
              </a:lnSpc>
              <a:spcBef>
                <a:spcPts val="600"/>
              </a:spcBef>
              <a:spcAft>
                <a:spcPts val="0"/>
              </a:spcAft>
              <a:buClr>
                <a:srgbClr val="757070"/>
              </a:buClr>
              <a:buSzPts val="1800"/>
              <a:buFont typeface="Arial"/>
              <a:buNone/>
            </a:pPr>
            <a:r>
              <a:rPr lang="en-US" sz="1800" b="0" i="0" u="none" strike="noStrike" cap="none">
                <a:solidFill>
                  <a:srgbClr val="757070"/>
                </a:solidFill>
                <a:latin typeface="Arial" panose="020B0604020202020204" pitchFamily="34" charset="0"/>
                <a:ea typeface="Arial"/>
                <a:cs typeface="Arial" panose="020B0604020202020204" pitchFamily="34" charset="0"/>
                <a:sym typeface="Arial"/>
              </a:rPr>
              <a:t>Đưa ra tiêu chuẩn về ứng xử để toàn bộ nhân viên tuân thủ và thực hiện theo</a:t>
            </a:r>
            <a:endParaRPr sz="1800" b="0" i="0" u="none" strike="noStrike" cap="none">
              <a:solidFill>
                <a:srgbClr val="757070"/>
              </a:solidFill>
              <a:latin typeface="Arial" panose="020B0604020202020204" pitchFamily="34" charset="0"/>
              <a:ea typeface="Arial"/>
              <a:cs typeface="Arial" panose="020B0604020202020204" pitchFamily="34" charset="0"/>
              <a:sym typeface="Arial"/>
            </a:endParaRPr>
          </a:p>
        </p:txBody>
      </p:sp>
      <p:pic>
        <p:nvPicPr>
          <p:cNvPr id="171" name="Google Shape;171;gc096d7d19e_9_174"/>
          <p:cNvPicPr preferRelativeResize="0"/>
          <p:nvPr/>
        </p:nvPicPr>
        <p:blipFill>
          <a:blip r:embed="rId3">
            <a:alphaModFix/>
          </a:blip>
          <a:stretch>
            <a:fillRect/>
          </a:stretch>
        </p:blipFill>
        <p:spPr>
          <a:xfrm>
            <a:off x="523875" y="1588800"/>
            <a:ext cx="3947051" cy="3947051"/>
          </a:xfrm>
          <a:prstGeom prst="rect">
            <a:avLst/>
          </a:prstGeom>
          <a:noFill/>
          <a:ln>
            <a:noFill/>
          </a:ln>
        </p:spPr>
      </p:pic>
      <p:pic>
        <p:nvPicPr>
          <p:cNvPr id="172" name="Google Shape;172;gc096d7d19e_9_174"/>
          <p:cNvPicPr preferRelativeResize="0"/>
          <p:nvPr/>
        </p:nvPicPr>
        <p:blipFill rotWithShape="1">
          <a:blip r:embed="rId4">
            <a:alphaModFix/>
          </a:blip>
          <a:srcRect/>
          <a:stretch/>
        </p:blipFill>
        <p:spPr>
          <a:xfrm>
            <a:off x="1675101" y="2740014"/>
            <a:ext cx="1644598" cy="1644623"/>
          </a:xfrm>
          <a:prstGeom prst="rect">
            <a:avLst/>
          </a:prstGeom>
          <a:noFill/>
          <a:ln>
            <a:noFill/>
          </a:ln>
        </p:spPr>
      </p:pic>
      <p:grpSp>
        <p:nvGrpSpPr>
          <p:cNvPr id="173" name="Google Shape;173;gc096d7d19e_9_174"/>
          <p:cNvGrpSpPr/>
          <p:nvPr/>
        </p:nvGrpSpPr>
        <p:grpSpPr>
          <a:xfrm>
            <a:off x="4729243" y="1582797"/>
            <a:ext cx="723813" cy="728410"/>
            <a:chOff x="7440748" y="3020538"/>
            <a:chExt cx="884100" cy="884100"/>
          </a:xfrm>
        </p:grpSpPr>
        <p:sp>
          <p:nvSpPr>
            <p:cNvPr id="174" name="Google Shape;174;gc096d7d19e_9_174"/>
            <p:cNvSpPr/>
            <p:nvPr/>
          </p:nvSpPr>
          <p:spPr>
            <a:xfrm>
              <a:off x="7440748" y="3020538"/>
              <a:ext cx="884100" cy="884100"/>
            </a:xfrm>
            <a:prstGeom prst="ellipse">
              <a:avLst/>
            </a:prstGeom>
            <a:solidFill>
              <a:srgbClr val="A64D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175" name="Google Shape;175;gc096d7d19e_9_174"/>
            <p:cNvSpPr/>
            <p:nvPr/>
          </p:nvSpPr>
          <p:spPr>
            <a:xfrm flipH="1">
              <a:off x="7689074" y="3277201"/>
              <a:ext cx="387406" cy="370776"/>
            </a:xfrm>
            <a:custGeom>
              <a:avLst/>
              <a:gdLst/>
              <a:ahLst/>
              <a:cxnLst/>
              <a:rect l="l" t="t" r="r" b="b"/>
              <a:pathLst>
                <a:path w="485775" h="464923" extrusionOk="0">
                  <a:moveTo>
                    <a:pt x="428846" y="175533"/>
                  </a:moveTo>
                  <a:lnTo>
                    <a:pt x="194524" y="175533"/>
                  </a:lnTo>
                  <a:lnTo>
                    <a:pt x="272291" y="97205"/>
                  </a:lnTo>
                  <a:cubicBezTo>
                    <a:pt x="288828" y="80567"/>
                    <a:pt x="293503" y="56775"/>
                    <a:pt x="284493" y="35115"/>
                  </a:cubicBezTo>
                  <a:cubicBezTo>
                    <a:pt x="275483" y="13456"/>
                    <a:pt x="255313" y="0"/>
                    <a:pt x="231853" y="0"/>
                  </a:cubicBezTo>
                  <a:cubicBezTo>
                    <a:pt x="216597" y="0"/>
                    <a:pt x="202262" y="5947"/>
                    <a:pt x="191481" y="16755"/>
                  </a:cubicBezTo>
                  <a:lnTo>
                    <a:pt x="16650" y="192207"/>
                  </a:lnTo>
                  <a:cubicBezTo>
                    <a:pt x="-5546" y="214403"/>
                    <a:pt x="-5546" y="250520"/>
                    <a:pt x="16627" y="272693"/>
                  </a:cubicBezTo>
                  <a:lnTo>
                    <a:pt x="191488" y="448176"/>
                  </a:lnTo>
                  <a:cubicBezTo>
                    <a:pt x="202262" y="458976"/>
                    <a:pt x="216596" y="464924"/>
                    <a:pt x="231852" y="464924"/>
                  </a:cubicBezTo>
                  <a:cubicBezTo>
                    <a:pt x="255310" y="464924"/>
                    <a:pt x="275481" y="451468"/>
                    <a:pt x="284493" y="429809"/>
                  </a:cubicBezTo>
                  <a:cubicBezTo>
                    <a:pt x="293502" y="408150"/>
                    <a:pt x="288826" y="384358"/>
                    <a:pt x="272296" y="367728"/>
                  </a:cubicBezTo>
                  <a:lnTo>
                    <a:pt x="194523" y="289392"/>
                  </a:lnTo>
                  <a:lnTo>
                    <a:pt x="333962" y="289392"/>
                  </a:lnTo>
                  <a:cubicBezTo>
                    <a:pt x="344443" y="289392"/>
                    <a:pt x="352939" y="280897"/>
                    <a:pt x="352939" y="270415"/>
                  </a:cubicBezTo>
                  <a:cubicBezTo>
                    <a:pt x="352939" y="259934"/>
                    <a:pt x="344443" y="251439"/>
                    <a:pt x="333962" y="251439"/>
                  </a:cubicBezTo>
                  <a:lnTo>
                    <a:pt x="148941" y="251439"/>
                  </a:lnTo>
                  <a:cubicBezTo>
                    <a:pt x="141278" y="251439"/>
                    <a:pt x="134366" y="256047"/>
                    <a:pt x="131421" y="263122"/>
                  </a:cubicBezTo>
                  <a:cubicBezTo>
                    <a:pt x="128476" y="270195"/>
                    <a:pt x="130075" y="278348"/>
                    <a:pt x="135474" y="283785"/>
                  </a:cubicBezTo>
                  <a:lnTo>
                    <a:pt x="245371" y="394475"/>
                  </a:lnTo>
                  <a:cubicBezTo>
                    <a:pt x="253687" y="402842"/>
                    <a:pt x="250596" y="412479"/>
                    <a:pt x="249450" y="415232"/>
                  </a:cubicBezTo>
                  <a:cubicBezTo>
                    <a:pt x="248304" y="417986"/>
                    <a:pt x="243650" y="426973"/>
                    <a:pt x="231851" y="426973"/>
                  </a:cubicBezTo>
                  <a:cubicBezTo>
                    <a:pt x="226751" y="426973"/>
                    <a:pt x="221958" y="424984"/>
                    <a:pt x="218364" y="421380"/>
                  </a:cubicBezTo>
                  <a:lnTo>
                    <a:pt x="43488" y="245880"/>
                  </a:lnTo>
                  <a:cubicBezTo>
                    <a:pt x="36089" y="238481"/>
                    <a:pt x="36089" y="226442"/>
                    <a:pt x="43511" y="219020"/>
                  </a:cubicBezTo>
                  <a:lnTo>
                    <a:pt x="218356" y="43552"/>
                  </a:lnTo>
                  <a:cubicBezTo>
                    <a:pt x="221959" y="39942"/>
                    <a:pt x="226751" y="37953"/>
                    <a:pt x="231852" y="37953"/>
                  </a:cubicBezTo>
                  <a:cubicBezTo>
                    <a:pt x="243651" y="37953"/>
                    <a:pt x="248304" y="46939"/>
                    <a:pt x="249451" y="49693"/>
                  </a:cubicBezTo>
                  <a:cubicBezTo>
                    <a:pt x="250597" y="52448"/>
                    <a:pt x="253688" y="62083"/>
                    <a:pt x="245364" y="70458"/>
                  </a:cubicBezTo>
                  <a:lnTo>
                    <a:pt x="135476" y="181140"/>
                  </a:lnTo>
                  <a:cubicBezTo>
                    <a:pt x="130077" y="186577"/>
                    <a:pt x="128478" y="194729"/>
                    <a:pt x="131423" y="201803"/>
                  </a:cubicBezTo>
                  <a:cubicBezTo>
                    <a:pt x="134368" y="208878"/>
                    <a:pt x="141279" y="213487"/>
                    <a:pt x="148943" y="213487"/>
                  </a:cubicBezTo>
                  <a:lnTo>
                    <a:pt x="428846" y="213487"/>
                  </a:lnTo>
                  <a:cubicBezTo>
                    <a:pt x="439310" y="213487"/>
                    <a:pt x="447822" y="221999"/>
                    <a:pt x="447822" y="232463"/>
                  </a:cubicBezTo>
                  <a:cubicBezTo>
                    <a:pt x="447822" y="242927"/>
                    <a:pt x="439310" y="251440"/>
                    <a:pt x="428846" y="251440"/>
                  </a:cubicBezTo>
                  <a:cubicBezTo>
                    <a:pt x="418365" y="251440"/>
                    <a:pt x="409869" y="259935"/>
                    <a:pt x="409869" y="270416"/>
                  </a:cubicBezTo>
                  <a:cubicBezTo>
                    <a:pt x="409869" y="280898"/>
                    <a:pt x="418365" y="289393"/>
                    <a:pt x="428846" y="289393"/>
                  </a:cubicBezTo>
                  <a:cubicBezTo>
                    <a:pt x="460236" y="289392"/>
                    <a:pt x="485775" y="263854"/>
                    <a:pt x="485775" y="232462"/>
                  </a:cubicBezTo>
                  <a:cubicBezTo>
                    <a:pt x="485775" y="201072"/>
                    <a:pt x="460236" y="175533"/>
                    <a:pt x="428846" y="1755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0000"/>
                </a:solidFill>
                <a:latin typeface="Roboto"/>
                <a:ea typeface="Roboto"/>
                <a:cs typeface="Roboto"/>
                <a:sym typeface="Roboto"/>
              </a:endParaRPr>
            </a:p>
          </p:txBody>
        </p:sp>
      </p:grpSp>
      <p:grpSp>
        <p:nvGrpSpPr>
          <p:cNvPr id="176" name="Google Shape;176;gc096d7d19e_9_174"/>
          <p:cNvGrpSpPr/>
          <p:nvPr/>
        </p:nvGrpSpPr>
        <p:grpSpPr>
          <a:xfrm>
            <a:off x="4729243" y="3064797"/>
            <a:ext cx="723813" cy="728410"/>
            <a:chOff x="7440748" y="3020538"/>
            <a:chExt cx="884100" cy="884100"/>
          </a:xfrm>
        </p:grpSpPr>
        <p:sp>
          <p:nvSpPr>
            <p:cNvPr id="177" name="Google Shape;177;gc096d7d19e_9_174"/>
            <p:cNvSpPr/>
            <p:nvPr/>
          </p:nvSpPr>
          <p:spPr>
            <a:xfrm>
              <a:off x="7440748" y="3020538"/>
              <a:ext cx="884100" cy="8841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178" name="Google Shape;178;gc096d7d19e_9_174"/>
            <p:cNvSpPr/>
            <p:nvPr/>
          </p:nvSpPr>
          <p:spPr>
            <a:xfrm flipH="1">
              <a:off x="7689074" y="3277201"/>
              <a:ext cx="387406" cy="370776"/>
            </a:xfrm>
            <a:custGeom>
              <a:avLst/>
              <a:gdLst/>
              <a:ahLst/>
              <a:cxnLst/>
              <a:rect l="l" t="t" r="r" b="b"/>
              <a:pathLst>
                <a:path w="485775" h="464923" extrusionOk="0">
                  <a:moveTo>
                    <a:pt x="428846" y="175533"/>
                  </a:moveTo>
                  <a:lnTo>
                    <a:pt x="194524" y="175533"/>
                  </a:lnTo>
                  <a:lnTo>
                    <a:pt x="272291" y="97205"/>
                  </a:lnTo>
                  <a:cubicBezTo>
                    <a:pt x="288828" y="80567"/>
                    <a:pt x="293503" y="56775"/>
                    <a:pt x="284493" y="35115"/>
                  </a:cubicBezTo>
                  <a:cubicBezTo>
                    <a:pt x="275483" y="13456"/>
                    <a:pt x="255313" y="0"/>
                    <a:pt x="231853" y="0"/>
                  </a:cubicBezTo>
                  <a:cubicBezTo>
                    <a:pt x="216597" y="0"/>
                    <a:pt x="202262" y="5947"/>
                    <a:pt x="191481" y="16755"/>
                  </a:cubicBezTo>
                  <a:lnTo>
                    <a:pt x="16650" y="192207"/>
                  </a:lnTo>
                  <a:cubicBezTo>
                    <a:pt x="-5546" y="214403"/>
                    <a:pt x="-5546" y="250520"/>
                    <a:pt x="16627" y="272693"/>
                  </a:cubicBezTo>
                  <a:lnTo>
                    <a:pt x="191488" y="448176"/>
                  </a:lnTo>
                  <a:cubicBezTo>
                    <a:pt x="202262" y="458976"/>
                    <a:pt x="216596" y="464924"/>
                    <a:pt x="231852" y="464924"/>
                  </a:cubicBezTo>
                  <a:cubicBezTo>
                    <a:pt x="255310" y="464924"/>
                    <a:pt x="275481" y="451468"/>
                    <a:pt x="284493" y="429809"/>
                  </a:cubicBezTo>
                  <a:cubicBezTo>
                    <a:pt x="293502" y="408150"/>
                    <a:pt x="288826" y="384358"/>
                    <a:pt x="272296" y="367728"/>
                  </a:cubicBezTo>
                  <a:lnTo>
                    <a:pt x="194523" y="289392"/>
                  </a:lnTo>
                  <a:lnTo>
                    <a:pt x="333962" y="289392"/>
                  </a:lnTo>
                  <a:cubicBezTo>
                    <a:pt x="344443" y="289392"/>
                    <a:pt x="352939" y="280897"/>
                    <a:pt x="352939" y="270415"/>
                  </a:cubicBezTo>
                  <a:cubicBezTo>
                    <a:pt x="352939" y="259934"/>
                    <a:pt x="344443" y="251439"/>
                    <a:pt x="333962" y="251439"/>
                  </a:cubicBezTo>
                  <a:lnTo>
                    <a:pt x="148941" y="251439"/>
                  </a:lnTo>
                  <a:cubicBezTo>
                    <a:pt x="141278" y="251439"/>
                    <a:pt x="134366" y="256047"/>
                    <a:pt x="131421" y="263122"/>
                  </a:cubicBezTo>
                  <a:cubicBezTo>
                    <a:pt x="128476" y="270195"/>
                    <a:pt x="130075" y="278348"/>
                    <a:pt x="135474" y="283785"/>
                  </a:cubicBezTo>
                  <a:lnTo>
                    <a:pt x="245371" y="394475"/>
                  </a:lnTo>
                  <a:cubicBezTo>
                    <a:pt x="253687" y="402842"/>
                    <a:pt x="250596" y="412479"/>
                    <a:pt x="249450" y="415232"/>
                  </a:cubicBezTo>
                  <a:cubicBezTo>
                    <a:pt x="248304" y="417986"/>
                    <a:pt x="243650" y="426973"/>
                    <a:pt x="231851" y="426973"/>
                  </a:cubicBezTo>
                  <a:cubicBezTo>
                    <a:pt x="226751" y="426973"/>
                    <a:pt x="221958" y="424984"/>
                    <a:pt x="218364" y="421380"/>
                  </a:cubicBezTo>
                  <a:lnTo>
                    <a:pt x="43488" y="245880"/>
                  </a:lnTo>
                  <a:cubicBezTo>
                    <a:pt x="36089" y="238481"/>
                    <a:pt x="36089" y="226442"/>
                    <a:pt x="43511" y="219020"/>
                  </a:cubicBezTo>
                  <a:lnTo>
                    <a:pt x="218356" y="43552"/>
                  </a:lnTo>
                  <a:cubicBezTo>
                    <a:pt x="221959" y="39942"/>
                    <a:pt x="226751" y="37953"/>
                    <a:pt x="231852" y="37953"/>
                  </a:cubicBezTo>
                  <a:cubicBezTo>
                    <a:pt x="243651" y="37953"/>
                    <a:pt x="248304" y="46939"/>
                    <a:pt x="249451" y="49693"/>
                  </a:cubicBezTo>
                  <a:cubicBezTo>
                    <a:pt x="250597" y="52448"/>
                    <a:pt x="253688" y="62083"/>
                    <a:pt x="245364" y="70458"/>
                  </a:cubicBezTo>
                  <a:lnTo>
                    <a:pt x="135476" y="181140"/>
                  </a:lnTo>
                  <a:cubicBezTo>
                    <a:pt x="130077" y="186577"/>
                    <a:pt x="128478" y="194729"/>
                    <a:pt x="131423" y="201803"/>
                  </a:cubicBezTo>
                  <a:cubicBezTo>
                    <a:pt x="134368" y="208878"/>
                    <a:pt x="141279" y="213487"/>
                    <a:pt x="148943" y="213487"/>
                  </a:cubicBezTo>
                  <a:lnTo>
                    <a:pt x="428846" y="213487"/>
                  </a:lnTo>
                  <a:cubicBezTo>
                    <a:pt x="439310" y="213487"/>
                    <a:pt x="447822" y="221999"/>
                    <a:pt x="447822" y="232463"/>
                  </a:cubicBezTo>
                  <a:cubicBezTo>
                    <a:pt x="447822" y="242927"/>
                    <a:pt x="439310" y="251440"/>
                    <a:pt x="428846" y="251440"/>
                  </a:cubicBezTo>
                  <a:cubicBezTo>
                    <a:pt x="418365" y="251440"/>
                    <a:pt x="409869" y="259935"/>
                    <a:pt x="409869" y="270416"/>
                  </a:cubicBezTo>
                  <a:cubicBezTo>
                    <a:pt x="409869" y="280898"/>
                    <a:pt x="418365" y="289393"/>
                    <a:pt x="428846" y="289393"/>
                  </a:cubicBezTo>
                  <a:cubicBezTo>
                    <a:pt x="460236" y="289392"/>
                    <a:pt x="485775" y="263854"/>
                    <a:pt x="485775" y="232462"/>
                  </a:cubicBezTo>
                  <a:cubicBezTo>
                    <a:pt x="485775" y="201072"/>
                    <a:pt x="460236" y="175533"/>
                    <a:pt x="428846" y="1755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0000"/>
                </a:solidFill>
                <a:latin typeface="Roboto"/>
                <a:ea typeface="Roboto"/>
                <a:cs typeface="Roboto"/>
                <a:sym typeface="Roboto"/>
              </a:endParaRPr>
            </a:p>
          </p:txBody>
        </p:sp>
      </p:grpSp>
      <p:grpSp>
        <p:nvGrpSpPr>
          <p:cNvPr id="179" name="Google Shape;179;gc096d7d19e_9_174"/>
          <p:cNvGrpSpPr/>
          <p:nvPr/>
        </p:nvGrpSpPr>
        <p:grpSpPr>
          <a:xfrm>
            <a:off x="4729243" y="4663372"/>
            <a:ext cx="723813" cy="728410"/>
            <a:chOff x="7440748" y="3020538"/>
            <a:chExt cx="884100" cy="884100"/>
          </a:xfrm>
        </p:grpSpPr>
        <p:sp>
          <p:nvSpPr>
            <p:cNvPr id="180" name="Google Shape;180;gc096d7d19e_9_174"/>
            <p:cNvSpPr/>
            <p:nvPr/>
          </p:nvSpPr>
          <p:spPr>
            <a:xfrm>
              <a:off x="7440748" y="3020538"/>
              <a:ext cx="884100" cy="8841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181" name="Google Shape;181;gc096d7d19e_9_174"/>
            <p:cNvSpPr/>
            <p:nvPr/>
          </p:nvSpPr>
          <p:spPr>
            <a:xfrm flipH="1">
              <a:off x="7689074" y="3277201"/>
              <a:ext cx="387406" cy="370776"/>
            </a:xfrm>
            <a:custGeom>
              <a:avLst/>
              <a:gdLst/>
              <a:ahLst/>
              <a:cxnLst/>
              <a:rect l="l" t="t" r="r" b="b"/>
              <a:pathLst>
                <a:path w="485775" h="464923" extrusionOk="0">
                  <a:moveTo>
                    <a:pt x="428846" y="175533"/>
                  </a:moveTo>
                  <a:lnTo>
                    <a:pt x="194524" y="175533"/>
                  </a:lnTo>
                  <a:lnTo>
                    <a:pt x="272291" y="97205"/>
                  </a:lnTo>
                  <a:cubicBezTo>
                    <a:pt x="288828" y="80567"/>
                    <a:pt x="293503" y="56775"/>
                    <a:pt x="284493" y="35115"/>
                  </a:cubicBezTo>
                  <a:cubicBezTo>
                    <a:pt x="275483" y="13456"/>
                    <a:pt x="255313" y="0"/>
                    <a:pt x="231853" y="0"/>
                  </a:cubicBezTo>
                  <a:cubicBezTo>
                    <a:pt x="216597" y="0"/>
                    <a:pt x="202262" y="5947"/>
                    <a:pt x="191481" y="16755"/>
                  </a:cubicBezTo>
                  <a:lnTo>
                    <a:pt x="16650" y="192207"/>
                  </a:lnTo>
                  <a:cubicBezTo>
                    <a:pt x="-5546" y="214403"/>
                    <a:pt x="-5546" y="250520"/>
                    <a:pt x="16627" y="272693"/>
                  </a:cubicBezTo>
                  <a:lnTo>
                    <a:pt x="191488" y="448176"/>
                  </a:lnTo>
                  <a:cubicBezTo>
                    <a:pt x="202262" y="458976"/>
                    <a:pt x="216596" y="464924"/>
                    <a:pt x="231852" y="464924"/>
                  </a:cubicBezTo>
                  <a:cubicBezTo>
                    <a:pt x="255310" y="464924"/>
                    <a:pt x="275481" y="451468"/>
                    <a:pt x="284493" y="429809"/>
                  </a:cubicBezTo>
                  <a:cubicBezTo>
                    <a:pt x="293502" y="408150"/>
                    <a:pt x="288826" y="384358"/>
                    <a:pt x="272296" y="367728"/>
                  </a:cubicBezTo>
                  <a:lnTo>
                    <a:pt x="194523" y="289392"/>
                  </a:lnTo>
                  <a:lnTo>
                    <a:pt x="333962" y="289392"/>
                  </a:lnTo>
                  <a:cubicBezTo>
                    <a:pt x="344443" y="289392"/>
                    <a:pt x="352939" y="280897"/>
                    <a:pt x="352939" y="270415"/>
                  </a:cubicBezTo>
                  <a:cubicBezTo>
                    <a:pt x="352939" y="259934"/>
                    <a:pt x="344443" y="251439"/>
                    <a:pt x="333962" y="251439"/>
                  </a:cubicBezTo>
                  <a:lnTo>
                    <a:pt x="148941" y="251439"/>
                  </a:lnTo>
                  <a:cubicBezTo>
                    <a:pt x="141278" y="251439"/>
                    <a:pt x="134366" y="256047"/>
                    <a:pt x="131421" y="263122"/>
                  </a:cubicBezTo>
                  <a:cubicBezTo>
                    <a:pt x="128476" y="270195"/>
                    <a:pt x="130075" y="278348"/>
                    <a:pt x="135474" y="283785"/>
                  </a:cubicBezTo>
                  <a:lnTo>
                    <a:pt x="245371" y="394475"/>
                  </a:lnTo>
                  <a:cubicBezTo>
                    <a:pt x="253687" y="402842"/>
                    <a:pt x="250596" y="412479"/>
                    <a:pt x="249450" y="415232"/>
                  </a:cubicBezTo>
                  <a:cubicBezTo>
                    <a:pt x="248304" y="417986"/>
                    <a:pt x="243650" y="426973"/>
                    <a:pt x="231851" y="426973"/>
                  </a:cubicBezTo>
                  <a:cubicBezTo>
                    <a:pt x="226751" y="426973"/>
                    <a:pt x="221958" y="424984"/>
                    <a:pt x="218364" y="421380"/>
                  </a:cubicBezTo>
                  <a:lnTo>
                    <a:pt x="43488" y="245880"/>
                  </a:lnTo>
                  <a:cubicBezTo>
                    <a:pt x="36089" y="238481"/>
                    <a:pt x="36089" y="226442"/>
                    <a:pt x="43511" y="219020"/>
                  </a:cubicBezTo>
                  <a:lnTo>
                    <a:pt x="218356" y="43552"/>
                  </a:lnTo>
                  <a:cubicBezTo>
                    <a:pt x="221959" y="39942"/>
                    <a:pt x="226751" y="37953"/>
                    <a:pt x="231852" y="37953"/>
                  </a:cubicBezTo>
                  <a:cubicBezTo>
                    <a:pt x="243651" y="37953"/>
                    <a:pt x="248304" y="46939"/>
                    <a:pt x="249451" y="49693"/>
                  </a:cubicBezTo>
                  <a:cubicBezTo>
                    <a:pt x="250597" y="52448"/>
                    <a:pt x="253688" y="62083"/>
                    <a:pt x="245364" y="70458"/>
                  </a:cubicBezTo>
                  <a:lnTo>
                    <a:pt x="135476" y="181140"/>
                  </a:lnTo>
                  <a:cubicBezTo>
                    <a:pt x="130077" y="186577"/>
                    <a:pt x="128478" y="194729"/>
                    <a:pt x="131423" y="201803"/>
                  </a:cubicBezTo>
                  <a:cubicBezTo>
                    <a:pt x="134368" y="208878"/>
                    <a:pt x="141279" y="213487"/>
                    <a:pt x="148943" y="213487"/>
                  </a:cubicBezTo>
                  <a:lnTo>
                    <a:pt x="428846" y="213487"/>
                  </a:lnTo>
                  <a:cubicBezTo>
                    <a:pt x="439310" y="213487"/>
                    <a:pt x="447822" y="221999"/>
                    <a:pt x="447822" y="232463"/>
                  </a:cubicBezTo>
                  <a:cubicBezTo>
                    <a:pt x="447822" y="242927"/>
                    <a:pt x="439310" y="251440"/>
                    <a:pt x="428846" y="251440"/>
                  </a:cubicBezTo>
                  <a:cubicBezTo>
                    <a:pt x="418365" y="251440"/>
                    <a:pt x="409869" y="259935"/>
                    <a:pt x="409869" y="270416"/>
                  </a:cubicBezTo>
                  <a:cubicBezTo>
                    <a:pt x="409869" y="280898"/>
                    <a:pt x="418365" y="289393"/>
                    <a:pt x="428846" y="289393"/>
                  </a:cubicBezTo>
                  <a:cubicBezTo>
                    <a:pt x="460236" y="289392"/>
                    <a:pt x="485775" y="263854"/>
                    <a:pt x="485775" y="232462"/>
                  </a:cubicBezTo>
                  <a:cubicBezTo>
                    <a:pt x="485775" y="201072"/>
                    <a:pt x="460236" y="175533"/>
                    <a:pt x="428846" y="1755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0000"/>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gc096d7d19e_9_151"/>
          <p:cNvPicPr preferRelativeResize="0"/>
          <p:nvPr/>
        </p:nvPicPr>
        <p:blipFill>
          <a:blip r:embed="rId3">
            <a:alphaModFix/>
          </a:blip>
          <a:stretch>
            <a:fillRect/>
          </a:stretch>
        </p:blipFill>
        <p:spPr>
          <a:xfrm rot="5400000">
            <a:off x="37350" y="819574"/>
            <a:ext cx="5312650" cy="5165651"/>
          </a:xfrm>
          <a:prstGeom prst="rect">
            <a:avLst/>
          </a:prstGeom>
          <a:noFill/>
          <a:ln>
            <a:noFill/>
          </a:ln>
        </p:spPr>
      </p:pic>
      <p:sp>
        <p:nvSpPr>
          <p:cNvPr id="215" name="Google Shape;215;gc096d7d19e_9_151"/>
          <p:cNvSpPr txBox="1"/>
          <p:nvPr/>
        </p:nvSpPr>
        <p:spPr>
          <a:xfrm>
            <a:off x="110850" y="245575"/>
            <a:ext cx="12081000" cy="6255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85D8A"/>
              </a:buClr>
              <a:buSzPts val="3200"/>
              <a:buFont typeface="Arial"/>
              <a:buNone/>
            </a:pPr>
            <a:r>
              <a:rPr lang="en-US" sz="3200" b="1" i="0" u="none" strike="noStrike" cap="none">
                <a:solidFill>
                  <a:schemeClr val="accent5">
                    <a:lumMod val="50000"/>
                  </a:schemeClr>
                </a:solidFill>
                <a:latin typeface="Arial"/>
                <a:ea typeface="Arial"/>
                <a:cs typeface="Arial"/>
                <a:sym typeface="Arial"/>
              </a:rPr>
              <a:t>THÔNG ĐIỆP TỪ BAN LÃNH ĐẠO</a:t>
            </a:r>
            <a:endParaRPr sz="3200" b="1" i="0" u="none" strike="noStrike" cap="none">
              <a:solidFill>
                <a:schemeClr val="accent5">
                  <a:lumMod val="50000"/>
                </a:schemeClr>
              </a:solidFill>
              <a:latin typeface="Arial"/>
              <a:ea typeface="Arial"/>
              <a:cs typeface="Arial"/>
              <a:sym typeface="Arial"/>
            </a:endParaRPr>
          </a:p>
        </p:txBody>
      </p:sp>
      <p:pic>
        <p:nvPicPr>
          <p:cNvPr id="216" name="Google Shape;216;gc096d7d19e_9_151"/>
          <p:cNvPicPr preferRelativeResize="0"/>
          <p:nvPr/>
        </p:nvPicPr>
        <p:blipFill>
          <a:blip r:embed="rId4">
            <a:alphaModFix/>
          </a:blip>
          <a:stretch>
            <a:fillRect/>
          </a:stretch>
        </p:blipFill>
        <p:spPr>
          <a:xfrm>
            <a:off x="679075" y="575088"/>
            <a:ext cx="3920873" cy="5706774"/>
          </a:xfrm>
          <a:prstGeom prst="rect">
            <a:avLst/>
          </a:prstGeom>
          <a:noFill/>
          <a:ln>
            <a:noFill/>
          </a:ln>
        </p:spPr>
      </p:pic>
      <p:sp>
        <p:nvSpPr>
          <p:cNvPr id="218" name="Google Shape;218;gc096d7d19e_9_151"/>
          <p:cNvSpPr txBox="1"/>
          <p:nvPr/>
        </p:nvSpPr>
        <p:spPr>
          <a:xfrm>
            <a:off x="4886100" y="1552075"/>
            <a:ext cx="6599700" cy="3772500"/>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rgbClr val="385D8A"/>
              </a:buClr>
              <a:buSzPts val="5800"/>
              <a:buFont typeface="Arial"/>
              <a:buNone/>
            </a:pPr>
            <a:r>
              <a:rPr lang="en-US" sz="3500" i="1">
                <a:solidFill>
                  <a:schemeClr val="dk2"/>
                </a:solidFill>
              </a:rPr>
              <a:t>Bộ quy tắc ứng xử MISA là kim chỉ nam cho người MISA có hành động đẹp, lời nói hay; là phương tiện lan tỏa giá trị cốt lõi </a:t>
            </a:r>
            <a:r>
              <a:rPr lang="en-US" sz="3500" b="1" i="1">
                <a:solidFill>
                  <a:schemeClr val="dk2"/>
                </a:solidFill>
              </a:rPr>
              <a:t>“TIN CẬY - TIỆN ÍCH - TẬN TÌNH” </a:t>
            </a:r>
            <a:r>
              <a:rPr lang="en-US" sz="3500" i="1">
                <a:solidFill>
                  <a:schemeClr val="dk2"/>
                </a:solidFill>
              </a:rPr>
              <a:t>và là nền tảng tạo dựng Văn hóa MISA trường tồn.</a:t>
            </a:r>
            <a:endParaRPr sz="3500" i="1" u="none" strike="noStrike" cap="none">
              <a:solidFill>
                <a:schemeClr val="dk2"/>
              </a:solidFill>
            </a:endParaRPr>
          </a:p>
        </p:txBody>
      </p:sp>
      <p:sp>
        <p:nvSpPr>
          <p:cNvPr id="219" name="Google Shape;219;gc096d7d19e_9_151"/>
          <p:cNvSpPr txBox="1"/>
          <p:nvPr/>
        </p:nvSpPr>
        <p:spPr>
          <a:xfrm>
            <a:off x="3947925" y="1032225"/>
            <a:ext cx="10755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0" i="1">
                <a:solidFill>
                  <a:schemeClr val="accent1"/>
                </a:solidFill>
                <a:latin typeface="Lobster"/>
                <a:ea typeface="Lobster"/>
                <a:cs typeface="Lobster"/>
                <a:sym typeface="Lobster"/>
              </a:rPr>
              <a:t>“</a:t>
            </a:r>
            <a:endParaRPr sz="11000" i="1">
              <a:solidFill>
                <a:schemeClr val="accent1"/>
              </a:solidFill>
              <a:latin typeface="Lobster"/>
              <a:ea typeface="Lobster"/>
              <a:cs typeface="Lobster"/>
              <a:sym typeface="Lobster"/>
            </a:endParaRPr>
          </a:p>
        </p:txBody>
      </p:sp>
      <p:sp>
        <p:nvSpPr>
          <p:cNvPr id="220" name="Google Shape;220;gc096d7d19e_9_151"/>
          <p:cNvSpPr txBox="1"/>
          <p:nvPr/>
        </p:nvSpPr>
        <p:spPr>
          <a:xfrm>
            <a:off x="10410300" y="4488011"/>
            <a:ext cx="10755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1000" i="1">
                <a:solidFill>
                  <a:schemeClr val="accent1"/>
                </a:solidFill>
                <a:latin typeface="Lobster"/>
                <a:ea typeface="Lobster"/>
                <a:cs typeface="Lobster"/>
                <a:sym typeface="Lobster"/>
              </a:rPr>
              <a:t>”</a:t>
            </a:r>
            <a:endParaRPr sz="11000" i="1">
              <a:solidFill>
                <a:schemeClr val="accent1"/>
              </a:solidFill>
              <a:latin typeface="Lobster"/>
              <a:ea typeface="Lobster"/>
              <a:cs typeface="Lobster"/>
              <a:sym typeface="Lobs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16"/>
          <p:cNvPicPr preferRelativeResize="0"/>
          <p:nvPr/>
        </p:nvPicPr>
        <p:blipFill>
          <a:blip r:embed="rId3">
            <a:alphaModFix/>
          </a:blip>
          <a:stretch>
            <a:fillRect/>
          </a:stretch>
        </p:blipFill>
        <p:spPr>
          <a:xfrm>
            <a:off x="0" y="-157875"/>
            <a:ext cx="12191999" cy="6315276"/>
          </a:xfrm>
          <a:prstGeom prst="rect">
            <a:avLst/>
          </a:prstGeom>
          <a:noFill/>
          <a:ln>
            <a:noFill/>
          </a:ln>
        </p:spPr>
      </p:pic>
      <p:sp>
        <p:nvSpPr>
          <p:cNvPr id="226" name="Google Shape;226;p16"/>
          <p:cNvSpPr txBox="1"/>
          <p:nvPr/>
        </p:nvSpPr>
        <p:spPr>
          <a:xfrm>
            <a:off x="930300" y="219025"/>
            <a:ext cx="10235100" cy="6255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85D8A"/>
              </a:buClr>
              <a:buSzPct val="108108"/>
              <a:buFont typeface="Arial"/>
              <a:buNone/>
            </a:pPr>
            <a:r>
              <a:rPr lang="en-US" sz="3200" b="1" i="0" u="none" strike="noStrike" cap="none">
                <a:solidFill>
                  <a:schemeClr val="lt1"/>
                </a:solidFill>
                <a:latin typeface="Arial"/>
                <a:ea typeface="Arial"/>
                <a:cs typeface="Arial"/>
                <a:sym typeface="Arial"/>
              </a:rPr>
              <a:t>NỀN TẢNG XÂY DỰNG BỘ QUY TẮC ỨNG XỬ MISA</a:t>
            </a:r>
            <a:endParaRPr sz="1400" b="0" i="0" u="none" strike="noStrike" cap="none">
              <a:solidFill>
                <a:schemeClr val="lt1"/>
              </a:solidFill>
              <a:latin typeface="Arial"/>
              <a:ea typeface="Arial"/>
              <a:cs typeface="Arial"/>
              <a:sym typeface="Arial"/>
            </a:endParaRPr>
          </a:p>
        </p:txBody>
      </p:sp>
      <p:grpSp>
        <p:nvGrpSpPr>
          <p:cNvPr id="227" name="Google Shape;227;p16"/>
          <p:cNvGrpSpPr/>
          <p:nvPr/>
        </p:nvGrpSpPr>
        <p:grpSpPr>
          <a:xfrm>
            <a:off x="1371827" y="997632"/>
            <a:ext cx="9274084" cy="4573379"/>
            <a:chOff x="713680" y="1924200"/>
            <a:chExt cx="4470300" cy="4394100"/>
          </a:xfrm>
        </p:grpSpPr>
        <p:sp>
          <p:nvSpPr>
            <p:cNvPr id="228" name="Google Shape;228;p16"/>
            <p:cNvSpPr/>
            <p:nvPr/>
          </p:nvSpPr>
          <p:spPr>
            <a:xfrm>
              <a:off x="713680" y="1924200"/>
              <a:ext cx="4470300" cy="4394100"/>
            </a:xfrm>
            <a:prstGeom prst="roundRect">
              <a:avLst>
                <a:gd name="adj" fmla="val 89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229" name="Google Shape;229;p16"/>
            <p:cNvSpPr txBox="1"/>
            <p:nvPr/>
          </p:nvSpPr>
          <p:spPr>
            <a:xfrm>
              <a:off x="1267017" y="2690388"/>
              <a:ext cx="3600600" cy="502800"/>
            </a:xfrm>
            <a:prstGeom prst="rect">
              <a:avLst/>
            </a:prstGeom>
            <a:solidFill>
              <a:schemeClr val="lt1"/>
            </a:solidFill>
            <a:ln>
              <a:noFill/>
            </a:ln>
          </p:spPr>
          <p:txBody>
            <a:bodyPr spcFirstLastPara="1" wrap="square" lIns="0" tIns="0" rIns="0" bIns="0" anchor="t" anchorCtr="0">
              <a:spAutoFit/>
            </a:bodyPr>
            <a:lstStyle/>
            <a:p>
              <a:pPr marL="0" lvl="0" indent="0" algn="just" rtl="0">
                <a:spcBef>
                  <a:spcPts val="600"/>
                </a:spcBef>
                <a:spcAft>
                  <a:spcPts val="0"/>
                </a:spcAft>
                <a:buClr>
                  <a:schemeClr val="dk1"/>
                </a:buClr>
                <a:buSzPts val="1800"/>
                <a:buFont typeface="Arial"/>
                <a:buNone/>
              </a:pPr>
              <a:r>
                <a:rPr lang="en-US" sz="1700">
                  <a:solidFill>
                    <a:schemeClr val="dk1"/>
                  </a:solidFill>
                </a:rPr>
                <a:t>MISA hướng đến văn hóa ứng xử đề cao việc tin tưởng trong hành xử nội bộ, cũng như giao dịch, chuyển giao tri thức, công nghệ với khách hàng, đối tác.</a:t>
              </a:r>
              <a:endParaRPr sz="900">
                <a:solidFill>
                  <a:srgbClr val="7F7F7F"/>
                </a:solidFill>
                <a:latin typeface="Roboto"/>
                <a:ea typeface="Roboto"/>
                <a:cs typeface="Roboto"/>
                <a:sym typeface="Roboto"/>
              </a:endParaRPr>
            </a:p>
          </p:txBody>
        </p:sp>
        <p:sp>
          <p:nvSpPr>
            <p:cNvPr id="230" name="Google Shape;230;p16"/>
            <p:cNvSpPr txBox="1"/>
            <p:nvPr/>
          </p:nvSpPr>
          <p:spPr>
            <a:xfrm>
              <a:off x="1267017" y="2336751"/>
              <a:ext cx="1005000" cy="2217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a:solidFill>
                    <a:srgbClr val="595959"/>
                  </a:solidFill>
                  <a:latin typeface="Roboto"/>
                  <a:ea typeface="Roboto"/>
                  <a:cs typeface="Roboto"/>
                  <a:sym typeface="Roboto"/>
                </a:rPr>
                <a:t>TIN CẬY</a:t>
              </a:r>
              <a:endParaRPr sz="1500"/>
            </a:p>
          </p:txBody>
        </p:sp>
        <p:sp>
          <p:nvSpPr>
            <p:cNvPr id="231" name="Google Shape;231;p16"/>
            <p:cNvSpPr txBox="1"/>
            <p:nvPr/>
          </p:nvSpPr>
          <p:spPr>
            <a:xfrm>
              <a:off x="1267017" y="3931550"/>
              <a:ext cx="3600600" cy="902100"/>
            </a:xfrm>
            <a:prstGeom prst="rect">
              <a:avLst/>
            </a:prstGeom>
            <a:solidFill>
              <a:schemeClr val="lt1"/>
            </a:solidFill>
            <a:ln>
              <a:noFill/>
            </a:ln>
          </p:spPr>
          <p:txBody>
            <a:bodyPr spcFirstLastPara="1" wrap="square" lIns="0" tIns="0" rIns="0" bIns="0" anchor="t" anchorCtr="0">
              <a:spAutoFit/>
            </a:bodyPr>
            <a:lstStyle/>
            <a:p>
              <a:pPr marL="0" lvl="0" indent="0" algn="just" rtl="0">
                <a:spcBef>
                  <a:spcPts val="600"/>
                </a:spcBef>
                <a:spcAft>
                  <a:spcPts val="0"/>
                </a:spcAft>
                <a:buClr>
                  <a:schemeClr val="dk1"/>
                </a:buClr>
                <a:buSzPts val="1800"/>
                <a:buFont typeface="Arial"/>
                <a:buNone/>
              </a:pPr>
              <a:r>
                <a:rPr lang="en-US" sz="1700">
                  <a:solidFill>
                    <a:schemeClr val="dk1"/>
                  </a:solidFill>
                </a:rPr>
                <a:t>MISA hướng đến văn hóa phục vụ để mọi cá nhân trong Công ty cũng như khách hàng có thể dễ dàng tiếp cận, nhận được sự hỗ trợ bất kỳ lúc nào cần giúp đỡ.</a:t>
              </a:r>
              <a:endParaRPr sz="1700">
                <a:solidFill>
                  <a:schemeClr val="dk1"/>
                </a:solidFill>
              </a:endParaRPr>
            </a:p>
            <a:p>
              <a:pPr marL="0" marR="0" lvl="0" indent="0" algn="r" rtl="0">
                <a:lnSpc>
                  <a:spcPct val="150000"/>
                </a:lnSpc>
                <a:spcBef>
                  <a:spcPts val="0"/>
                </a:spcBef>
                <a:spcAft>
                  <a:spcPts val="0"/>
                </a:spcAft>
                <a:buNone/>
              </a:pPr>
              <a:endParaRPr sz="1000">
                <a:solidFill>
                  <a:srgbClr val="7F7F7F"/>
                </a:solidFill>
                <a:latin typeface="Roboto"/>
                <a:ea typeface="Roboto"/>
                <a:cs typeface="Roboto"/>
                <a:sym typeface="Roboto"/>
              </a:endParaRPr>
            </a:p>
          </p:txBody>
        </p:sp>
        <p:sp>
          <p:nvSpPr>
            <p:cNvPr id="232" name="Google Shape;232;p16"/>
            <p:cNvSpPr txBox="1"/>
            <p:nvPr/>
          </p:nvSpPr>
          <p:spPr>
            <a:xfrm>
              <a:off x="1267023" y="3644471"/>
              <a:ext cx="1021200" cy="2217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a:solidFill>
                    <a:srgbClr val="595959"/>
                  </a:solidFill>
                  <a:latin typeface="Roboto"/>
                  <a:ea typeface="Roboto"/>
                  <a:cs typeface="Roboto"/>
                  <a:sym typeface="Roboto"/>
                </a:rPr>
                <a:t>TIỆN ÍCH</a:t>
              </a:r>
              <a:endParaRPr sz="1500"/>
            </a:p>
          </p:txBody>
        </p:sp>
        <p:sp>
          <p:nvSpPr>
            <p:cNvPr id="233" name="Google Shape;233;p16"/>
            <p:cNvSpPr txBox="1"/>
            <p:nvPr/>
          </p:nvSpPr>
          <p:spPr>
            <a:xfrm>
              <a:off x="1267017" y="5213700"/>
              <a:ext cx="3600600" cy="650700"/>
            </a:xfrm>
            <a:prstGeom prst="rect">
              <a:avLst/>
            </a:prstGeom>
            <a:solidFill>
              <a:schemeClr val="lt1"/>
            </a:solidFill>
            <a:ln>
              <a:noFill/>
            </a:ln>
          </p:spPr>
          <p:txBody>
            <a:bodyPr spcFirstLastPara="1" wrap="square" lIns="0" tIns="0" rIns="0" bIns="0" anchor="t" anchorCtr="0">
              <a:spAutoFit/>
            </a:bodyPr>
            <a:lstStyle/>
            <a:p>
              <a:pPr marL="0" lvl="0" indent="0" algn="just" rtl="0">
                <a:spcBef>
                  <a:spcPts val="600"/>
                </a:spcBef>
                <a:spcAft>
                  <a:spcPts val="0"/>
                </a:spcAft>
                <a:buClr>
                  <a:schemeClr val="dk1"/>
                </a:buClr>
                <a:buSzPts val="1800"/>
                <a:buFont typeface="Arial"/>
                <a:buNone/>
              </a:pPr>
              <a:r>
                <a:rPr lang="en-US" sz="1700">
                  <a:solidFill>
                    <a:schemeClr val="dk1"/>
                  </a:solidFill>
                </a:rPr>
                <a:t>MISA hành động, ứng xử hướng đến lợi ích của khách hàng/đối tác, đặt thành tựu của tập thể lên trên thành tích cá nhân.</a:t>
              </a:r>
              <a:endParaRPr sz="1700">
                <a:solidFill>
                  <a:schemeClr val="dk1"/>
                </a:solidFill>
              </a:endParaRPr>
            </a:p>
            <a:p>
              <a:pPr marL="0" marR="0" lvl="0" indent="0" algn="r" rtl="0">
                <a:lnSpc>
                  <a:spcPct val="150000"/>
                </a:lnSpc>
                <a:spcBef>
                  <a:spcPts val="0"/>
                </a:spcBef>
                <a:spcAft>
                  <a:spcPts val="0"/>
                </a:spcAft>
                <a:buNone/>
              </a:pPr>
              <a:endParaRPr sz="1000">
                <a:solidFill>
                  <a:srgbClr val="7F7F7F"/>
                </a:solidFill>
                <a:latin typeface="Roboto"/>
                <a:ea typeface="Roboto"/>
                <a:cs typeface="Roboto"/>
                <a:sym typeface="Roboto"/>
              </a:endParaRPr>
            </a:p>
          </p:txBody>
        </p:sp>
        <p:sp>
          <p:nvSpPr>
            <p:cNvPr id="234" name="Google Shape;234;p16"/>
            <p:cNvSpPr txBox="1"/>
            <p:nvPr/>
          </p:nvSpPr>
          <p:spPr>
            <a:xfrm>
              <a:off x="1267020" y="4926619"/>
              <a:ext cx="1054800" cy="221700"/>
            </a:xfrm>
            <a:prstGeom prst="rect">
              <a:avLst/>
            </a:prstGeom>
            <a:solidFill>
              <a:schemeClr val="lt1"/>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500" b="1">
                  <a:solidFill>
                    <a:srgbClr val="595959"/>
                  </a:solidFill>
                  <a:latin typeface="Roboto"/>
                  <a:ea typeface="Roboto"/>
                  <a:cs typeface="Roboto"/>
                  <a:sym typeface="Roboto"/>
                </a:rPr>
                <a:t>TẬN TÌNH</a:t>
              </a:r>
              <a:endParaRPr sz="1500"/>
            </a:p>
          </p:txBody>
        </p:sp>
      </p:grpSp>
      <p:grpSp>
        <p:nvGrpSpPr>
          <p:cNvPr id="235" name="Google Shape;235;p16"/>
          <p:cNvGrpSpPr/>
          <p:nvPr/>
        </p:nvGrpSpPr>
        <p:grpSpPr>
          <a:xfrm rot="10800000" flipH="1">
            <a:off x="1778885" y="1531161"/>
            <a:ext cx="491294" cy="491294"/>
            <a:chOff x="7440748" y="3020538"/>
            <a:chExt cx="884100" cy="884100"/>
          </a:xfrm>
        </p:grpSpPr>
        <p:sp>
          <p:nvSpPr>
            <p:cNvPr id="236" name="Google Shape;236;p16"/>
            <p:cNvSpPr/>
            <p:nvPr/>
          </p:nvSpPr>
          <p:spPr>
            <a:xfrm>
              <a:off x="7440748" y="3020538"/>
              <a:ext cx="884100" cy="884100"/>
            </a:xfrm>
            <a:prstGeom prst="ellipse">
              <a:avLst/>
            </a:prstGeom>
            <a:solidFill>
              <a:srgbClr val="07A6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237" name="Google Shape;237;p16"/>
            <p:cNvSpPr/>
            <p:nvPr/>
          </p:nvSpPr>
          <p:spPr>
            <a:xfrm flipH="1">
              <a:off x="7689112" y="3277182"/>
              <a:ext cx="387406" cy="370776"/>
            </a:xfrm>
            <a:custGeom>
              <a:avLst/>
              <a:gdLst/>
              <a:ahLst/>
              <a:cxnLst/>
              <a:rect l="l" t="t" r="r" b="b"/>
              <a:pathLst>
                <a:path w="485775" h="464923" extrusionOk="0">
                  <a:moveTo>
                    <a:pt x="428846" y="175533"/>
                  </a:moveTo>
                  <a:lnTo>
                    <a:pt x="194524" y="175533"/>
                  </a:lnTo>
                  <a:lnTo>
                    <a:pt x="272291" y="97205"/>
                  </a:lnTo>
                  <a:cubicBezTo>
                    <a:pt x="288828" y="80567"/>
                    <a:pt x="293503" y="56775"/>
                    <a:pt x="284493" y="35115"/>
                  </a:cubicBezTo>
                  <a:cubicBezTo>
                    <a:pt x="275483" y="13456"/>
                    <a:pt x="255313" y="0"/>
                    <a:pt x="231853" y="0"/>
                  </a:cubicBezTo>
                  <a:cubicBezTo>
                    <a:pt x="216597" y="0"/>
                    <a:pt x="202262" y="5947"/>
                    <a:pt x="191481" y="16755"/>
                  </a:cubicBezTo>
                  <a:lnTo>
                    <a:pt x="16650" y="192207"/>
                  </a:lnTo>
                  <a:cubicBezTo>
                    <a:pt x="-5546" y="214403"/>
                    <a:pt x="-5546" y="250520"/>
                    <a:pt x="16627" y="272693"/>
                  </a:cubicBezTo>
                  <a:lnTo>
                    <a:pt x="191488" y="448176"/>
                  </a:lnTo>
                  <a:cubicBezTo>
                    <a:pt x="202262" y="458976"/>
                    <a:pt x="216596" y="464924"/>
                    <a:pt x="231852" y="464924"/>
                  </a:cubicBezTo>
                  <a:cubicBezTo>
                    <a:pt x="255310" y="464924"/>
                    <a:pt x="275481" y="451468"/>
                    <a:pt x="284493" y="429809"/>
                  </a:cubicBezTo>
                  <a:cubicBezTo>
                    <a:pt x="293502" y="408150"/>
                    <a:pt x="288826" y="384358"/>
                    <a:pt x="272296" y="367728"/>
                  </a:cubicBezTo>
                  <a:lnTo>
                    <a:pt x="194523" y="289392"/>
                  </a:lnTo>
                  <a:lnTo>
                    <a:pt x="333962" y="289392"/>
                  </a:lnTo>
                  <a:cubicBezTo>
                    <a:pt x="344443" y="289392"/>
                    <a:pt x="352939" y="280897"/>
                    <a:pt x="352939" y="270415"/>
                  </a:cubicBezTo>
                  <a:cubicBezTo>
                    <a:pt x="352939" y="259934"/>
                    <a:pt x="344443" y="251439"/>
                    <a:pt x="333962" y="251439"/>
                  </a:cubicBezTo>
                  <a:lnTo>
                    <a:pt x="148941" y="251439"/>
                  </a:lnTo>
                  <a:cubicBezTo>
                    <a:pt x="141278" y="251439"/>
                    <a:pt x="134366" y="256047"/>
                    <a:pt x="131421" y="263122"/>
                  </a:cubicBezTo>
                  <a:cubicBezTo>
                    <a:pt x="128476" y="270195"/>
                    <a:pt x="130075" y="278348"/>
                    <a:pt x="135474" y="283785"/>
                  </a:cubicBezTo>
                  <a:lnTo>
                    <a:pt x="245371" y="394475"/>
                  </a:lnTo>
                  <a:cubicBezTo>
                    <a:pt x="253687" y="402842"/>
                    <a:pt x="250596" y="412479"/>
                    <a:pt x="249450" y="415232"/>
                  </a:cubicBezTo>
                  <a:cubicBezTo>
                    <a:pt x="248304" y="417986"/>
                    <a:pt x="243650" y="426973"/>
                    <a:pt x="231851" y="426973"/>
                  </a:cubicBezTo>
                  <a:cubicBezTo>
                    <a:pt x="226751" y="426973"/>
                    <a:pt x="221958" y="424984"/>
                    <a:pt x="218364" y="421380"/>
                  </a:cubicBezTo>
                  <a:lnTo>
                    <a:pt x="43488" y="245880"/>
                  </a:lnTo>
                  <a:cubicBezTo>
                    <a:pt x="36089" y="238481"/>
                    <a:pt x="36089" y="226442"/>
                    <a:pt x="43511" y="219020"/>
                  </a:cubicBezTo>
                  <a:lnTo>
                    <a:pt x="218356" y="43552"/>
                  </a:lnTo>
                  <a:cubicBezTo>
                    <a:pt x="221959" y="39942"/>
                    <a:pt x="226751" y="37953"/>
                    <a:pt x="231852" y="37953"/>
                  </a:cubicBezTo>
                  <a:cubicBezTo>
                    <a:pt x="243651" y="37953"/>
                    <a:pt x="248304" y="46939"/>
                    <a:pt x="249451" y="49693"/>
                  </a:cubicBezTo>
                  <a:cubicBezTo>
                    <a:pt x="250597" y="52448"/>
                    <a:pt x="253688" y="62083"/>
                    <a:pt x="245364" y="70458"/>
                  </a:cubicBezTo>
                  <a:lnTo>
                    <a:pt x="135476" y="181140"/>
                  </a:lnTo>
                  <a:cubicBezTo>
                    <a:pt x="130077" y="186577"/>
                    <a:pt x="128478" y="194729"/>
                    <a:pt x="131423" y="201803"/>
                  </a:cubicBezTo>
                  <a:cubicBezTo>
                    <a:pt x="134368" y="208878"/>
                    <a:pt x="141279" y="213487"/>
                    <a:pt x="148943" y="213487"/>
                  </a:cubicBezTo>
                  <a:lnTo>
                    <a:pt x="428846" y="213487"/>
                  </a:lnTo>
                  <a:cubicBezTo>
                    <a:pt x="439310" y="213487"/>
                    <a:pt x="447822" y="221999"/>
                    <a:pt x="447822" y="232463"/>
                  </a:cubicBezTo>
                  <a:cubicBezTo>
                    <a:pt x="447822" y="242927"/>
                    <a:pt x="439310" y="251440"/>
                    <a:pt x="428846" y="251440"/>
                  </a:cubicBezTo>
                  <a:cubicBezTo>
                    <a:pt x="418365" y="251440"/>
                    <a:pt x="409869" y="259935"/>
                    <a:pt x="409869" y="270416"/>
                  </a:cubicBezTo>
                  <a:cubicBezTo>
                    <a:pt x="409869" y="280898"/>
                    <a:pt x="418365" y="289393"/>
                    <a:pt x="428846" y="289393"/>
                  </a:cubicBezTo>
                  <a:cubicBezTo>
                    <a:pt x="460236" y="289392"/>
                    <a:pt x="485775" y="263854"/>
                    <a:pt x="485775" y="232462"/>
                  </a:cubicBezTo>
                  <a:cubicBezTo>
                    <a:pt x="485775" y="201072"/>
                    <a:pt x="460236" y="175533"/>
                    <a:pt x="428846" y="1755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0000"/>
                </a:solidFill>
                <a:latin typeface="Roboto"/>
                <a:ea typeface="Roboto"/>
                <a:cs typeface="Roboto"/>
                <a:sym typeface="Roboto"/>
              </a:endParaRPr>
            </a:p>
          </p:txBody>
        </p:sp>
      </p:grpSp>
      <p:grpSp>
        <p:nvGrpSpPr>
          <p:cNvPr id="238" name="Google Shape;238;p16"/>
          <p:cNvGrpSpPr/>
          <p:nvPr/>
        </p:nvGrpSpPr>
        <p:grpSpPr>
          <a:xfrm rot="10800000" flipH="1">
            <a:off x="1778885" y="2973173"/>
            <a:ext cx="491294" cy="491294"/>
            <a:chOff x="7440748" y="3020538"/>
            <a:chExt cx="884100" cy="884100"/>
          </a:xfrm>
        </p:grpSpPr>
        <p:sp>
          <p:nvSpPr>
            <p:cNvPr id="239" name="Google Shape;239;p16"/>
            <p:cNvSpPr/>
            <p:nvPr/>
          </p:nvSpPr>
          <p:spPr>
            <a:xfrm>
              <a:off x="7440748" y="3020538"/>
              <a:ext cx="884100" cy="884100"/>
            </a:xfrm>
            <a:prstGeom prst="ellipse">
              <a:avLst/>
            </a:prstGeom>
            <a:solidFill>
              <a:srgbClr val="07A6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240" name="Google Shape;240;p16"/>
            <p:cNvSpPr/>
            <p:nvPr/>
          </p:nvSpPr>
          <p:spPr>
            <a:xfrm flipH="1">
              <a:off x="7689112" y="3277182"/>
              <a:ext cx="387406" cy="370776"/>
            </a:xfrm>
            <a:custGeom>
              <a:avLst/>
              <a:gdLst/>
              <a:ahLst/>
              <a:cxnLst/>
              <a:rect l="l" t="t" r="r" b="b"/>
              <a:pathLst>
                <a:path w="485775" h="464923" extrusionOk="0">
                  <a:moveTo>
                    <a:pt x="428846" y="175533"/>
                  </a:moveTo>
                  <a:lnTo>
                    <a:pt x="194524" y="175533"/>
                  </a:lnTo>
                  <a:lnTo>
                    <a:pt x="272291" y="97205"/>
                  </a:lnTo>
                  <a:cubicBezTo>
                    <a:pt x="288828" y="80567"/>
                    <a:pt x="293503" y="56775"/>
                    <a:pt x="284493" y="35115"/>
                  </a:cubicBezTo>
                  <a:cubicBezTo>
                    <a:pt x="275483" y="13456"/>
                    <a:pt x="255313" y="0"/>
                    <a:pt x="231853" y="0"/>
                  </a:cubicBezTo>
                  <a:cubicBezTo>
                    <a:pt x="216597" y="0"/>
                    <a:pt x="202262" y="5947"/>
                    <a:pt x="191481" y="16755"/>
                  </a:cubicBezTo>
                  <a:lnTo>
                    <a:pt x="16650" y="192207"/>
                  </a:lnTo>
                  <a:cubicBezTo>
                    <a:pt x="-5546" y="214403"/>
                    <a:pt x="-5546" y="250520"/>
                    <a:pt x="16627" y="272693"/>
                  </a:cubicBezTo>
                  <a:lnTo>
                    <a:pt x="191488" y="448176"/>
                  </a:lnTo>
                  <a:cubicBezTo>
                    <a:pt x="202262" y="458976"/>
                    <a:pt x="216596" y="464924"/>
                    <a:pt x="231852" y="464924"/>
                  </a:cubicBezTo>
                  <a:cubicBezTo>
                    <a:pt x="255310" y="464924"/>
                    <a:pt x="275481" y="451468"/>
                    <a:pt x="284493" y="429809"/>
                  </a:cubicBezTo>
                  <a:cubicBezTo>
                    <a:pt x="293502" y="408150"/>
                    <a:pt x="288826" y="384358"/>
                    <a:pt x="272296" y="367728"/>
                  </a:cubicBezTo>
                  <a:lnTo>
                    <a:pt x="194523" y="289392"/>
                  </a:lnTo>
                  <a:lnTo>
                    <a:pt x="333962" y="289392"/>
                  </a:lnTo>
                  <a:cubicBezTo>
                    <a:pt x="344443" y="289392"/>
                    <a:pt x="352939" y="280897"/>
                    <a:pt x="352939" y="270415"/>
                  </a:cubicBezTo>
                  <a:cubicBezTo>
                    <a:pt x="352939" y="259934"/>
                    <a:pt x="344443" y="251439"/>
                    <a:pt x="333962" y="251439"/>
                  </a:cubicBezTo>
                  <a:lnTo>
                    <a:pt x="148941" y="251439"/>
                  </a:lnTo>
                  <a:cubicBezTo>
                    <a:pt x="141278" y="251439"/>
                    <a:pt x="134366" y="256047"/>
                    <a:pt x="131421" y="263122"/>
                  </a:cubicBezTo>
                  <a:cubicBezTo>
                    <a:pt x="128476" y="270195"/>
                    <a:pt x="130075" y="278348"/>
                    <a:pt x="135474" y="283785"/>
                  </a:cubicBezTo>
                  <a:lnTo>
                    <a:pt x="245371" y="394475"/>
                  </a:lnTo>
                  <a:cubicBezTo>
                    <a:pt x="253687" y="402842"/>
                    <a:pt x="250596" y="412479"/>
                    <a:pt x="249450" y="415232"/>
                  </a:cubicBezTo>
                  <a:cubicBezTo>
                    <a:pt x="248304" y="417986"/>
                    <a:pt x="243650" y="426973"/>
                    <a:pt x="231851" y="426973"/>
                  </a:cubicBezTo>
                  <a:cubicBezTo>
                    <a:pt x="226751" y="426973"/>
                    <a:pt x="221958" y="424984"/>
                    <a:pt x="218364" y="421380"/>
                  </a:cubicBezTo>
                  <a:lnTo>
                    <a:pt x="43488" y="245880"/>
                  </a:lnTo>
                  <a:cubicBezTo>
                    <a:pt x="36089" y="238481"/>
                    <a:pt x="36089" y="226442"/>
                    <a:pt x="43511" y="219020"/>
                  </a:cubicBezTo>
                  <a:lnTo>
                    <a:pt x="218356" y="43552"/>
                  </a:lnTo>
                  <a:cubicBezTo>
                    <a:pt x="221959" y="39942"/>
                    <a:pt x="226751" y="37953"/>
                    <a:pt x="231852" y="37953"/>
                  </a:cubicBezTo>
                  <a:cubicBezTo>
                    <a:pt x="243651" y="37953"/>
                    <a:pt x="248304" y="46939"/>
                    <a:pt x="249451" y="49693"/>
                  </a:cubicBezTo>
                  <a:cubicBezTo>
                    <a:pt x="250597" y="52448"/>
                    <a:pt x="253688" y="62083"/>
                    <a:pt x="245364" y="70458"/>
                  </a:cubicBezTo>
                  <a:lnTo>
                    <a:pt x="135476" y="181140"/>
                  </a:lnTo>
                  <a:cubicBezTo>
                    <a:pt x="130077" y="186577"/>
                    <a:pt x="128478" y="194729"/>
                    <a:pt x="131423" y="201803"/>
                  </a:cubicBezTo>
                  <a:cubicBezTo>
                    <a:pt x="134368" y="208878"/>
                    <a:pt x="141279" y="213487"/>
                    <a:pt x="148943" y="213487"/>
                  </a:cubicBezTo>
                  <a:lnTo>
                    <a:pt x="428846" y="213487"/>
                  </a:lnTo>
                  <a:cubicBezTo>
                    <a:pt x="439310" y="213487"/>
                    <a:pt x="447822" y="221999"/>
                    <a:pt x="447822" y="232463"/>
                  </a:cubicBezTo>
                  <a:cubicBezTo>
                    <a:pt x="447822" y="242927"/>
                    <a:pt x="439310" y="251440"/>
                    <a:pt x="428846" y="251440"/>
                  </a:cubicBezTo>
                  <a:cubicBezTo>
                    <a:pt x="418365" y="251440"/>
                    <a:pt x="409869" y="259935"/>
                    <a:pt x="409869" y="270416"/>
                  </a:cubicBezTo>
                  <a:cubicBezTo>
                    <a:pt x="409869" y="280898"/>
                    <a:pt x="418365" y="289393"/>
                    <a:pt x="428846" y="289393"/>
                  </a:cubicBezTo>
                  <a:cubicBezTo>
                    <a:pt x="460236" y="289392"/>
                    <a:pt x="485775" y="263854"/>
                    <a:pt x="485775" y="232462"/>
                  </a:cubicBezTo>
                  <a:cubicBezTo>
                    <a:pt x="485775" y="201072"/>
                    <a:pt x="460236" y="175533"/>
                    <a:pt x="428846" y="1755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0000"/>
                </a:solidFill>
                <a:latin typeface="Roboto"/>
                <a:ea typeface="Roboto"/>
                <a:cs typeface="Roboto"/>
                <a:sym typeface="Roboto"/>
              </a:endParaRPr>
            </a:p>
          </p:txBody>
        </p:sp>
      </p:grpSp>
      <p:grpSp>
        <p:nvGrpSpPr>
          <p:cNvPr id="241" name="Google Shape;241;p16"/>
          <p:cNvGrpSpPr/>
          <p:nvPr/>
        </p:nvGrpSpPr>
        <p:grpSpPr>
          <a:xfrm rot="10800000" flipH="1">
            <a:off x="1778885" y="4262786"/>
            <a:ext cx="491294" cy="491294"/>
            <a:chOff x="7440748" y="3020538"/>
            <a:chExt cx="884100" cy="884100"/>
          </a:xfrm>
        </p:grpSpPr>
        <p:sp>
          <p:nvSpPr>
            <p:cNvPr id="242" name="Google Shape;242;p16"/>
            <p:cNvSpPr/>
            <p:nvPr/>
          </p:nvSpPr>
          <p:spPr>
            <a:xfrm>
              <a:off x="7440748" y="3020538"/>
              <a:ext cx="884100" cy="884100"/>
            </a:xfrm>
            <a:prstGeom prst="ellipse">
              <a:avLst/>
            </a:prstGeom>
            <a:solidFill>
              <a:srgbClr val="07A6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243" name="Google Shape;243;p16"/>
            <p:cNvSpPr/>
            <p:nvPr/>
          </p:nvSpPr>
          <p:spPr>
            <a:xfrm flipH="1">
              <a:off x="7689112" y="3277182"/>
              <a:ext cx="387406" cy="370776"/>
            </a:xfrm>
            <a:custGeom>
              <a:avLst/>
              <a:gdLst/>
              <a:ahLst/>
              <a:cxnLst/>
              <a:rect l="l" t="t" r="r" b="b"/>
              <a:pathLst>
                <a:path w="485775" h="464923" extrusionOk="0">
                  <a:moveTo>
                    <a:pt x="428846" y="175533"/>
                  </a:moveTo>
                  <a:lnTo>
                    <a:pt x="194524" y="175533"/>
                  </a:lnTo>
                  <a:lnTo>
                    <a:pt x="272291" y="97205"/>
                  </a:lnTo>
                  <a:cubicBezTo>
                    <a:pt x="288828" y="80567"/>
                    <a:pt x="293503" y="56775"/>
                    <a:pt x="284493" y="35115"/>
                  </a:cubicBezTo>
                  <a:cubicBezTo>
                    <a:pt x="275483" y="13456"/>
                    <a:pt x="255313" y="0"/>
                    <a:pt x="231853" y="0"/>
                  </a:cubicBezTo>
                  <a:cubicBezTo>
                    <a:pt x="216597" y="0"/>
                    <a:pt x="202262" y="5947"/>
                    <a:pt x="191481" y="16755"/>
                  </a:cubicBezTo>
                  <a:lnTo>
                    <a:pt x="16650" y="192207"/>
                  </a:lnTo>
                  <a:cubicBezTo>
                    <a:pt x="-5546" y="214403"/>
                    <a:pt x="-5546" y="250520"/>
                    <a:pt x="16627" y="272693"/>
                  </a:cubicBezTo>
                  <a:lnTo>
                    <a:pt x="191488" y="448176"/>
                  </a:lnTo>
                  <a:cubicBezTo>
                    <a:pt x="202262" y="458976"/>
                    <a:pt x="216596" y="464924"/>
                    <a:pt x="231852" y="464924"/>
                  </a:cubicBezTo>
                  <a:cubicBezTo>
                    <a:pt x="255310" y="464924"/>
                    <a:pt x="275481" y="451468"/>
                    <a:pt x="284493" y="429809"/>
                  </a:cubicBezTo>
                  <a:cubicBezTo>
                    <a:pt x="293502" y="408150"/>
                    <a:pt x="288826" y="384358"/>
                    <a:pt x="272296" y="367728"/>
                  </a:cubicBezTo>
                  <a:lnTo>
                    <a:pt x="194523" y="289392"/>
                  </a:lnTo>
                  <a:lnTo>
                    <a:pt x="333962" y="289392"/>
                  </a:lnTo>
                  <a:cubicBezTo>
                    <a:pt x="344443" y="289392"/>
                    <a:pt x="352939" y="280897"/>
                    <a:pt x="352939" y="270415"/>
                  </a:cubicBezTo>
                  <a:cubicBezTo>
                    <a:pt x="352939" y="259934"/>
                    <a:pt x="344443" y="251439"/>
                    <a:pt x="333962" y="251439"/>
                  </a:cubicBezTo>
                  <a:lnTo>
                    <a:pt x="148941" y="251439"/>
                  </a:lnTo>
                  <a:cubicBezTo>
                    <a:pt x="141278" y="251439"/>
                    <a:pt x="134366" y="256047"/>
                    <a:pt x="131421" y="263122"/>
                  </a:cubicBezTo>
                  <a:cubicBezTo>
                    <a:pt x="128476" y="270195"/>
                    <a:pt x="130075" y="278348"/>
                    <a:pt x="135474" y="283785"/>
                  </a:cubicBezTo>
                  <a:lnTo>
                    <a:pt x="245371" y="394475"/>
                  </a:lnTo>
                  <a:cubicBezTo>
                    <a:pt x="253687" y="402842"/>
                    <a:pt x="250596" y="412479"/>
                    <a:pt x="249450" y="415232"/>
                  </a:cubicBezTo>
                  <a:cubicBezTo>
                    <a:pt x="248304" y="417986"/>
                    <a:pt x="243650" y="426973"/>
                    <a:pt x="231851" y="426973"/>
                  </a:cubicBezTo>
                  <a:cubicBezTo>
                    <a:pt x="226751" y="426973"/>
                    <a:pt x="221958" y="424984"/>
                    <a:pt x="218364" y="421380"/>
                  </a:cubicBezTo>
                  <a:lnTo>
                    <a:pt x="43488" y="245880"/>
                  </a:lnTo>
                  <a:cubicBezTo>
                    <a:pt x="36089" y="238481"/>
                    <a:pt x="36089" y="226442"/>
                    <a:pt x="43511" y="219020"/>
                  </a:cubicBezTo>
                  <a:lnTo>
                    <a:pt x="218356" y="43552"/>
                  </a:lnTo>
                  <a:cubicBezTo>
                    <a:pt x="221959" y="39942"/>
                    <a:pt x="226751" y="37953"/>
                    <a:pt x="231852" y="37953"/>
                  </a:cubicBezTo>
                  <a:cubicBezTo>
                    <a:pt x="243651" y="37953"/>
                    <a:pt x="248304" y="46939"/>
                    <a:pt x="249451" y="49693"/>
                  </a:cubicBezTo>
                  <a:cubicBezTo>
                    <a:pt x="250597" y="52448"/>
                    <a:pt x="253688" y="62083"/>
                    <a:pt x="245364" y="70458"/>
                  </a:cubicBezTo>
                  <a:lnTo>
                    <a:pt x="135476" y="181140"/>
                  </a:lnTo>
                  <a:cubicBezTo>
                    <a:pt x="130077" y="186577"/>
                    <a:pt x="128478" y="194729"/>
                    <a:pt x="131423" y="201803"/>
                  </a:cubicBezTo>
                  <a:cubicBezTo>
                    <a:pt x="134368" y="208878"/>
                    <a:pt x="141279" y="213487"/>
                    <a:pt x="148943" y="213487"/>
                  </a:cubicBezTo>
                  <a:lnTo>
                    <a:pt x="428846" y="213487"/>
                  </a:lnTo>
                  <a:cubicBezTo>
                    <a:pt x="439310" y="213487"/>
                    <a:pt x="447822" y="221999"/>
                    <a:pt x="447822" y="232463"/>
                  </a:cubicBezTo>
                  <a:cubicBezTo>
                    <a:pt x="447822" y="242927"/>
                    <a:pt x="439310" y="251440"/>
                    <a:pt x="428846" y="251440"/>
                  </a:cubicBezTo>
                  <a:cubicBezTo>
                    <a:pt x="418365" y="251440"/>
                    <a:pt x="409869" y="259935"/>
                    <a:pt x="409869" y="270416"/>
                  </a:cubicBezTo>
                  <a:cubicBezTo>
                    <a:pt x="409869" y="280898"/>
                    <a:pt x="418365" y="289393"/>
                    <a:pt x="428846" y="289393"/>
                  </a:cubicBezTo>
                  <a:cubicBezTo>
                    <a:pt x="460236" y="289392"/>
                    <a:pt x="485775" y="263854"/>
                    <a:pt x="485775" y="232462"/>
                  </a:cubicBezTo>
                  <a:cubicBezTo>
                    <a:pt x="485775" y="201072"/>
                    <a:pt x="460236" y="175533"/>
                    <a:pt x="428846" y="1755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0000"/>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17"/>
          <p:cNvPicPr preferRelativeResize="0"/>
          <p:nvPr/>
        </p:nvPicPr>
        <p:blipFill>
          <a:blip r:embed="rId3">
            <a:alphaModFix/>
          </a:blip>
          <a:stretch>
            <a:fillRect/>
          </a:stretch>
        </p:blipFill>
        <p:spPr>
          <a:xfrm rot="-1760890">
            <a:off x="1021925" y="1522898"/>
            <a:ext cx="3523350" cy="3512553"/>
          </a:xfrm>
          <a:prstGeom prst="rect">
            <a:avLst/>
          </a:prstGeom>
          <a:noFill/>
          <a:ln>
            <a:noFill/>
          </a:ln>
        </p:spPr>
      </p:pic>
      <p:sp>
        <p:nvSpPr>
          <p:cNvPr id="250" name="Google Shape;250;p17"/>
          <p:cNvSpPr/>
          <p:nvPr/>
        </p:nvSpPr>
        <p:spPr>
          <a:xfrm>
            <a:off x="6571850" y="3529500"/>
            <a:ext cx="4551900" cy="1006500"/>
          </a:xfrm>
          <a:prstGeom prst="roundRect">
            <a:avLst>
              <a:gd name="adj" fmla="val 12039"/>
            </a:avLst>
          </a:prstGeom>
          <a:gradFill>
            <a:gsLst>
              <a:gs pos="0">
                <a:srgbClr val="941D97"/>
              </a:gs>
              <a:gs pos="100000">
                <a:srgbClr val="47C4E1"/>
              </a:gs>
            </a:gsLst>
            <a:lin ang="18900044" scaled="0"/>
          </a:gradFill>
          <a:ln>
            <a:noFill/>
          </a:ln>
          <a:effectLst>
            <a:outerShdw blurRad="381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Open Sans"/>
              <a:ea typeface="Open Sans"/>
              <a:cs typeface="Open Sans"/>
              <a:sym typeface="Open Sans"/>
            </a:endParaRPr>
          </a:p>
        </p:txBody>
      </p:sp>
      <p:sp>
        <p:nvSpPr>
          <p:cNvPr id="251" name="Google Shape;251;p17"/>
          <p:cNvSpPr/>
          <p:nvPr/>
        </p:nvSpPr>
        <p:spPr>
          <a:xfrm>
            <a:off x="6571850" y="2055200"/>
            <a:ext cx="4551900" cy="1006500"/>
          </a:xfrm>
          <a:prstGeom prst="roundRect">
            <a:avLst>
              <a:gd name="adj" fmla="val 12039"/>
            </a:avLst>
          </a:prstGeom>
          <a:gradFill>
            <a:gsLst>
              <a:gs pos="0">
                <a:srgbClr val="941D97"/>
              </a:gs>
              <a:gs pos="100000">
                <a:srgbClr val="47C4E1"/>
              </a:gs>
            </a:gsLst>
            <a:lin ang="18900044" scaled="0"/>
          </a:gradFill>
          <a:ln>
            <a:noFill/>
          </a:ln>
          <a:effectLst>
            <a:outerShdw blurRad="381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Open Sans"/>
              <a:ea typeface="Open Sans"/>
              <a:cs typeface="Open Sans"/>
              <a:sym typeface="Open Sans"/>
            </a:endParaRPr>
          </a:p>
        </p:txBody>
      </p:sp>
      <p:sp>
        <p:nvSpPr>
          <p:cNvPr id="252" name="Google Shape;252;p17"/>
          <p:cNvSpPr txBox="1"/>
          <p:nvPr/>
        </p:nvSpPr>
        <p:spPr>
          <a:xfrm>
            <a:off x="838200" y="523831"/>
            <a:ext cx="10515600" cy="625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85D8A"/>
              </a:buClr>
              <a:buSzPts val="3200"/>
              <a:buFont typeface="Arial"/>
              <a:buNone/>
            </a:pPr>
            <a:r>
              <a:rPr lang="en-US" sz="3200" b="1" i="0" u="none" strike="noStrike" cap="none">
                <a:solidFill>
                  <a:srgbClr val="385D8A"/>
                </a:solidFill>
                <a:latin typeface="Arial"/>
                <a:ea typeface="Arial"/>
                <a:cs typeface="Arial"/>
                <a:sym typeface="Arial"/>
              </a:rPr>
              <a:t>PHẠM VI VÀ ĐỐI TƯỢNG ÁP DỤNG</a:t>
            </a:r>
            <a:endParaRPr sz="1400" b="0" i="0" u="none" strike="noStrike" cap="none">
              <a:solidFill>
                <a:srgbClr val="000000"/>
              </a:solidFill>
              <a:latin typeface="Arial"/>
              <a:ea typeface="Arial"/>
              <a:cs typeface="Arial"/>
              <a:sym typeface="Arial"/>
            </a:endParaRPr>
          </a:p>
        </p:txBody>
      </p:sp>
      <p:sp>
        <p:nvSpPr>
          <p:cNvPr id="253" name="Google Shape;253;p17"/>
          <p:cNvSpPr/>
          <p:nvPr/>
        </p:nvSpPr>
        <p:spPr>
          <a:xfrm>
            <a:off x="6774900" y="2360200"/>
            <a:ext cx="43023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Phạm vi: Nội bộ và Bên ngoài</a:t>
            </a:r>
            <a:endParaRPr sz="1400" b="0" i="0" u="none" strike="noStrike" cap="none">
              <a:solidFill>
                <a:schemeClr val="lt1"/>
              </a:solidFill>
              <a:latin typeface="Arial"/>
              <a:ea typeface="Arial"/>
              <a:cs typeface="Arial"/>
              <a:sym typeface="Arial"/>
            </a:endParaRPr>
          </a:p>
        </p:txBody>
      </p:sp>
      <p:sp>
        <p:nvSpPr>
          <p:cNvPr id="254" name="Google Shape;254;p17"/>
          <p:cNvSpPr/>
          <p:nvPr/>
        </p:nvSpPr>
        <p:spPr>
          <a:xfrm>
            <a:off x="6844651" y="3617250"/>
            <a:ext cx="44847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Arial"/>
                <a:ea typeface="Arial"/>
                <a:cs typeface="Arial"/>
                <a:sym typeface="Arial"/>
              </a:rPr>
              <a:t>Đối tượng áp dụng: Toàn thể Cán bộ - Nhân viên  MISA</a:t>
            </a:r>
            <a:endParaRPr sz="1400" b="0" i="0" u="none" strike="noStrike" cap="none">
              <a:solidFill>
                <a:schemeClr val="lt1"/>
              </a:solidFill>
              <a:latin typeface="Arial"/>
              <a:ea typeface="Arial"/>
              <a:cs typeface="Arial"/>
              <a:sym typeface="Arial"/>
            </a:endParaRPr>
          </a:p>
        </p:txBody>
      </p:sp>
      <p:pic>
        <p:nvPicPr>
          <p:cNvPr id="255" name="Google Shape;255;p17"/>
          <p:cNvPicPr preferRelativeResize="0"/>
          <p:nvPr/>
        </p:nvPicPr>
        <p:blipFill rotWithShape="1">
          <a:blip r:embed="rId4">
            <a:alphaModFix/>
          </a:blip>
          <a:srcRect/>
          <a:stretch/>
        </p:blipFill>
        <p:spPr>
          <a:xfrm>
            <a:off x="838188" y="1928906"/>
            <a:ext cx="4302289" cy="3339885"/>
          </a:xfrm>
          <a:prstGeom prst="rect">
            <a:avLst/>
          </a:prstGeom>
          <a:noFill/>
          <a:ln>
            <a:noFill/>
          </a:ln>
        </p:spPr>
      </p:pic>
      <p:grpSp>
        <p:nvGrpSpPr>
          <p:cNvPr id="256" name="Google Shape;256;p17"/>
          <p:cNvGrpSpPr/>
          <p:nvPr/>
        </p:nvGrpSpPr>
        <p:grpSpPr>
          <a:xfrm>
            <a:off x="5404531" y="2197613"/>
            <a:ext cx="815052" cy="787910"/>
            <a:chOff x="7440748" y="3020538"/>
            <a:chExt cx="884100" cy="884100"/>
          </a:xfrm>
        </p:grpSpPr>
        <p:sp>
          <p:nvSpPr>
            <p:cNvPr id="257" name="Google Shape;257;p17"/>
            <p:cNvSpPr/>
            <p:nvPr/>
          </p:nvSpPr>
          <p:spPr>
            <a:xfrm>
              <a:off x="7440748" y="3020538"/>
              <a:ext cx="884100" cy="884100"/>
            </a:xfrm>
            <a:prstGeom prst="ellipse">
              <a:avLst/>
            </a:prstGeom>
            <a:solidFill>
              <a:srgbClr val="07A6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258" name="Google Shape;258;p17"/>
            <p:cNvSpPr/>
            <p:nvPr/>
          </p:nvSpPr>
          <p:spPr>
            <a:xfrm flipH="1">
              <a:off x="7689112" y="3277182"/>
              <a:ext cx="387406" cy="370776"/>
            </a:xfrm>
            <a:custGeom>
              <a:avLst/>
              <a:gdLst/>
              <a:ahLst/>
              <a:cxnLst/>
              <a:rect l="l" t="t" r="r" b="b"/>
              <a:pathLst>
                <a:path w="485775" h="464923" extrusionOk="0">
                  <a:moveTo>
                    <a:pt x="428846" y="175533"/>
                  </a:moveTo>
                  <a:lnTo>
                    <a:pt x="194524" y="175533"/>
                  </a:lnTo>
                  <a:lnTo>
                    <a:pt x="272291" y="97205"/>
                  </a:lnTo>
                  <a:cubicBezTo>
                    <a:pt x="288828" y="80567"/>
                    <a:pt x="293503" y="56775"/>
                    <a:pt x="284493" y="35115"/>
                  </a:cubicBezTo>
                  <a:cubicBezTo>
                    <a:pt x="275483" y="13456"/>
                    <a:pt x="255313" y="0"/>
                    <a:pt x="231853" y="0"/>
                  </a:cubicBezTo>
                  <a:cubicBezTo>
                    <a:pt x="216597" y="0"/>
                    <a:pt x="202262" y="5947"/>
                    <a:pt x="191481" y="16755"/>
                  </a:cubicBezTo>
                  <a:lnTo>
                    <a:pt x="16650" y="192207"/>
                  </a:lnTo>
                  <a:cubicBezTo>
                    <a:pt x="-5546" y="214403"/>
                    <a:pt x="-5546" y="250520"/>
                    <a:pt x="16627" y="272693"/>
                  </a:cubicBezTo>
                  <a:lnTo>
                    <a:pt x="191488" y="448176"/>
                  </a:lnTo>
                  <a:cubicBezTo>
                    <a:pt x="202262" y="458976"/>
                    <a:pt x="216596" y="464924"/>
                    <a:pt x="231852" y="464924"/>
                  </a:cubicBezTo>
                  <a:cubicBezTo>
                    <a:pt x="255310" y="464924"/>
                    <a:pt x="275481" y="451468"/>
                    <a:pt x="284493" y="429809"/>
                  </a:cubicBezTo>
                  <a:cubicBezTo>
                    <a:pt x="293502" y="408150"/>
                    <a:pt x="288826" y="384358"/>
                    <a:pt x="272296" y="367728"/>
                  </a:cubicBezTo>
                  <a:lnTo>
                    <a:pt x="194523" y="289392"/>
                  </a:lnTo>
                  <a:lnTo>
                    <a:pt x="333962" y="289392"/>
                  </a:lnTo>
                  <a:cubicBezTo>
                    <a:pt x="344443" y="289392"/>
                    <a:pt x="352939" y="280897"/>
                    <a:pt x="352939" y="270415"/>
                  </a:cubicBezTo>
                  <a:cubicBezTo>
                    <a:pt x="352939" y="259934"/>
                    <a:pt x="344443" y="251439"/>
                    <a:pt x="333962" y="251439"/>
                  </a:cubicBezTo>
                  <a:lnTo>
                    <a:pt x="148941" y="251439"/>
                  </a:lnTo>
                  <a:cubicBezTo>
                    <a:pt x="141278" y="251439"/>
                    <a:pt x="134366" y="256047"/>
                    <a:pt x="131421" y="263122"/>
                  </a:cubicBezTo>
                  <a:cubicBezTo>
                    <a:pt x="128476" y="270195"/>
                    <a:pt x="130075" y="278348"/>
                    <a:pt x="135474" y="283785"/>
                  </a:cubicBezTo>
                  <a:lnTo>
                    <a:pt x="245371" y="394475"/>
                  </a:lnTo>
                  <a:cubicBezTo>
                    <a:pt x="253687" y="402842"/>
                    <a:pt x="250596" y="412479"/>
                    <a:pt x="249450" y="415232"/>
                  </a:cubicBezTo>
                  <a:cubicBezTo>
                    <a:pt x="248304" y="417986"/>
                    <a:pt x="243650" y="426973"/>
                    <a:pt x="231851" y="426973"/>
                  </a:cubicBezTo>
                  <a:cubicBezTo>
                    <a:pt x="226751" y="426973"/>
                    <a:pt x="221958" y="424984"/>
                    <a:pt x="218364" y="421380"/>
                  </a:cubicBezTo>
                  <a:lnTo>
                    <a:pt x="43488" y="245880"/>
                  </a:lnTo>
                  <a:cubicBezTo>
                    <a:pt x="36089" y="238481"/>
                    <a:pt x="36089" y="226442"/>
                    <a:pt x="43511" y="219020"/>
                  </a:cubicBezTo>
                  <a:lnTo>
                    <a:pt x="218356" y="43552"/>
                  </a:lnTo>
                  <a:cubicBezTo>
                    <a:pt x="221959" y="39942"/>
                    <a:pt x="226751" y="37953"/>
                    <a:pt x="231852" y="37953"/>
                  </a:cubicBezTo>
                  <a:cubicBezTo>
                    <a:pt x="243651" y="37953"/>
                    <a:pt x="248304" y="46939"/>
                    <a:pt x="249451" y="49693"/>
                  </a:cubicBezTo>
                  <a:cubicBezTo>
                    <a:pt x="250597" y="52448"/>
                    <a:pt x="253688" y="62083"/>
                    <a:pt x="245364" y="70458"/>
                  </a:cubicBezTo>
                  <a:lnTo>
                    <a:pt x="135476" y="181140"/>
                  </a:lnTo>
                  <a:cubicBezTo>
                    <a:pt x="130077" y="186577"/>
                    <a:pt x="128478" y="194729"/>
                    <a:pt x="131423" y="201803"/>
                  </a:cubicBezTo>
                  <a:cubicBezTo>
                    <a:pt x="134368" y="208878"/>
                    <a:pt x="141279" y="213487"/>
                    <a:pt x="148943" y="213487"/>
                  </a:cubicBezTo>
                  <a:lnTo>
                    <a:pt x="428846" y="213487"/>
                  </a:lnTo>
                  <a:cubicBezTo>
                    <a:pt x="439310" y="213487"/>
                    <a:pt x="447822" y="221999"/>
                    <a:pt x="447822" y="232463"/>
                  </a:cubicBezTo>
                  <a:cubicBezTo>
                    <a:pt x="447822" y="242927"/>
                    <a:pt x="439310" y="251440"/>
                    <a:pt x="428846" y="251440"/>
                  </a:cubicBezTo>
                  <a:cubicBezTo>
                    <a:pt x="418365" y="251440"/>
                    <a:pt x="409869" y="259935"/>
                    <a:pt x="409869" y="270416"/>
                  </a:cubicBezTo>
                  <a:cubicBezTo>
                    <a:pt x="409869" y="280898"/>
                    <a:pt x="418365" y="289393"/>
                    <a:pt x="428846" y="289393"/>
                  </a:cubicBezTo>
                  <a:cubicBezTo>
                    <a:pt x="460236" y="289392"/>
                    <a:pt x="485775" y="263854"/>
                    <a:pt x="485775" y="232462"/>
                  </a:cubicBezTo>
                  <a:cubicBezTo>
                    <a:pt x="485775" y="201072"/>
                    <a:pt x="460236" y="175533"/>
                    <a:pt x="428846" y="1755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0000"/>
                </a:solidFill>
                <a:latin typeface="Roboto"/>
                <a:ea typeface="Roboto"/>
                <a:cs typeface="Roboto"/>
                <a:sym typeface="Roboto"/>
              </a:endParaRPr>
            </a:p>
          </p:txBody>
        </p:sp>
      </p:grpSp>
      <p:grpSp>
        <p:nvGrpSpPr>
          <p:cNvPr id="259" name="Google Shape;259;p17"/>
          <p:cNvGrpSpPr/>
          <p:nvPr/>
        </p:nvGrpSpPr>
        <p:grpSpPr>
          <a:xfrm>
            <a:off x="5404531" y="3681888"/>
            <a:ext cx="815052" cy="787910"/>
            <a:chOff x="7440748" y="3020538"/>
            <a:chExt cx="884100" cy="884100"/>
          </a:xfrm>
        </p:grpSpPr>
        <p:sp>
          <p:nvSpPr>
            <p:cNvPr id="260" name="Google Shape;260;p17"/>
            <p:cNvSpPr/>
            <p:nvPr/>
          </p:nvSpPr>
          <p:spPr>
            <a:xfrm>
              <a:off x="7440748" y="3020538"/>
              <a:ext cx="884100" cy="884100"/>
            </a:xfrm>
            <a:prstGeom prst="ellipse">
              <a:avLst/>
            </a:prstGeom>
            <a:solidFill>
              <a:srgbClr val="07A6B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261" name="Google Shape;261;p17"/>
            <p:cNvSpPr/>
            <p:nvPr/>
          </p:nvSpPr>
          <p:spPr>
            <a:xfrm flipH="1">
              <a:off x="7689112" y="3277182"/>
              <a:ext cx="387406" cy="370776"/>
            </a:xfrm>
            <a:custGeom>
              <a:avLst/>
              <a:gdLst/>
              <a:ahLst/>
              <a:cxnLst/>
              <a:rect l="l" t="t" r="r" b="b"/>
              <a:pathLst>
                <a:path w="485775" h="464923" extrusionOk="0">
                  <a:moveTo>
                    <a:pt x="428846" y="175533"/>
                  </a:moveTo>
                  <a:lnTo>
                    <a:pt x="194524" y="175533"/>
                  </a:lnTo>
                  <a:lnTo>
                    <a:pt x="272291" y="97205"/>
                  </a:lnTo>
                  <a:cubicBezTo>
                    <a:pt x="288828" y="80567"/>
                    <a:pt x="293503" y="56775"/>
                    <a:pt x="284493" y="35115"/>
                  </a:cubicBezTo>
                  <a:cubicBezTo>
                    <a:pt x="275483" y="13456"/>
                    <a:pt x="255313" y="0"/>
                    <a:pt x="231853" y="0"/>
                  </a:cubicBezTo>
                  <a:cubicBezTo>
                    <a:pt x="216597" y="0"/>
                    <a:pt x="202262" y="5947"/>
                    <a:pt x="191481" y="16755"/>
                  </a:cubicBezTo>
                  <a:lnTo>
                    <a:pt x="16650" y="192207"/>
                  </a:lnTo>
                  <a:cubicBezTo>
                    <a:pt x="-5546" y="214403"/>
                    <a:pt x="-5546" y="250520"/>
                    <a:pt x="16627" y="272693"/>
                  </a:cubicBezTo>
                  <a:lnTo>
                    <a:pt x="191488" y="448176"/>
                  </a:lnTo>
                  <a:cubicBezTo>
                    <a:pt x="202262" y="458976"/>
                    <a:pt x="216596" y="464924"/>
                    <a:pt x="231852" y="464924"/>
                  </a:cubicBezTo>
                  <a:cubicBezTo>
                    <a:pt x="255310" y="464924"/>
                    <a:pt x="275481" y="451468"/>
                    <a:pt x="284493" y="429809"/>
                  </a:cubicBezTo>
                  <a:cubicBezTo>
                    <a:pt x="293502" y="408150"/>
                    <a:pt x="288826" y="384358"/>
                    <a:pt x="272296" y="367728"/>
                  </a:cubicBezTo>
                  <a:lnTo>
                    <a:pt x="194523" y="289392"/>
                  </a:lnTo>
                  <a:lnTo>
                    <a:pt x="333962" y="289392"/>
                  </a:lnTo>
                  <a:cubicBezTo>
                    <a:pt x="344443" y="289392"/>
                    <a:pt x="352939" y="280897"/>
                    <a:pt x="352939" y="270415"/>
                  </a:cubicBezTo>
                  <a:cubicBezTo>
                    <a:pt x="352939" y="259934"/>
                    <a:pt x="344443" y="251439"/>
                    <a:pt x="333962" y="251439"/>
                  </a:cubicBezTo>
                  <a:lnTo>
                    <a:pt x="148941" y="251439"/>
                  </a:lnTo>
                  <a:cubicBezTo>
                    <a:pt x="141278" y="251439"/>
                    <a:pt x="134366" y="256047"/>
                    <a:pt x="131421" y="263122"/>
                  </a:cubicBezTo>
                  <a:cubicBezTo>
                    <a:pt x="128476" y="270195"/>
                    <a:pt x="130075" y="278348"/>
                    <a:pt x="135474" y="283785"/>
                  </a:cubicBezTo>
                  <a:lnTo>
                    <a:pt x="245371" y="394475"/>
                  </a:lnTo>
                  <a:cubicBezTo>
                    <a:pt x="253687" y="402842"/>
                    <a:pt x="250596" y="412479"/>
                    <a:pt x="249450" y="415232"/>
                  </a:cubicBezTo>
                  <a:cubicBezTo>
                    <a:pt x="248304" y="417986"/>
                    <a:pt x="243650" y="426973"/>
                    <a:pt x="231851" y="426973"/>
                  </a:cubicBezTo>
                  <a:cubicBezTo>
                    <a:pt x="226751" y="426973"/>
                    <a:pt x="221958" y="424984"/>
                    <a:pt x="218364" y="421380"/>
                  </a:cubicBezTo>
                  <a:lnTo>
                    <a:pt x="43488" y="245880"/>
                  </a:lnTo>
                  <a:cubicBezTo>
                    <a:pt x="36089" y="238481"/>
                    <a:pt x="36089" y="226442"/>
                    <a:pt x="43511" y="219020"/>
                  </a:cubicBezTo>
                  <a:lnTo>
                    <a:pt x="218356" y="43552"/>
                  </a:lnTo>
                  <a:cubicBezTo>
                    <a:pt x="221959" y="39942"/>
                    <a:pt x="226751" y="37953"/>
                    <a:pt x="231852" y="37953"/>
                  </a:cubicBezTo>
                  <a:cubicBezTo>
                    <a:pt x="243651" y="37953"/>
                    <a:pt x="248304" y="46939"/>
                    <a:pt x="249451" y="49693"/>
                  </a:cubicBezTo>
                  <a:cubicBezTo>
                    <a:pt x="250597" y="52448"/>
                    <a:pt x="253688" y="62083"/>
                    <a:pt x="245364" y="70458"/>
                  </a:cubicBezTo>
                  <a:lnTo>
                    <a:pt x="135476" y="181140"/>
                  </a:lnTo>
                  <a:cubicBezTo>
                    <a:pt x="130077" y="186577"/>
                    <a:pt x="128478" y="194729"/>
                    <a:pt x="131423" y="201803"/>
                  </a:cubicBezTo>
                  <a:cubicBezTo>
                    <a:pt x="134368" y="208878"/>
                    <a:pt x="141279" y="213487"/>
                    <a:pt x="148943" y="213487"/>
                  </a:cubicBezTo>
                  <a:lnTo>
                    <a:pt x="428846" y="213487"/>
                  </a:lnTo>
                  <a:cubicBezTo>
                    <a:pt x="439310" y="213487"/>
                    <a:pt x="447822" y="221999"/>
                    <a:pt x="447822" y="232463"/>
                  </a:cubicBezTo>
                  <a:cubicBezTo>
                    <a:pt x="447822" y="242927"/>
                    <a:pt x="439310" y="251440"/>
                    <a:pt x="428846" y="251440"/>
                  </a:cubicBezTo>
                  <a:cubicBezTo>
                    <a:pt x="418365" y="251440"/>
                    <a:pt x="409869" y="259935"/>
                    <a:pt x="409869" y="270416"/>
                  </a:cubicBezTo>
                  <a:cubicBezTo>
                    <a:pt x="409869" y="280898"/>
                    <a:pt x="418365" y="289393"/>
                    <a:pt x="428846" y="289393"/>
                  </a:cubicBezTo>
                  <a:cubicBezTo>
                    <a:pt x="460236" y="289392"/>
                    <a:pt x="485775" y="263854"/>
                    <a:pt x="485775" y="232462"/>
                  </a:cubicBezTo>
                  <a:cubicBezTo>
                    <a:pt x="485775" y="201072"/>
                    <a:pt x="460236" y="175533"/>
                    <a:pt x="428846" y="17553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000000"/>
                </a:solidFill>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18"/>
          <p:cNvSpPr/>
          <p:nvPr/>
        </p:nvSpPr>
        <p:spPr>
          <a:xfrm>
            <a:off x="621650" y="2406325"/>
            <a:ext cx="4134600" cy="2172300"/>
          </a:xfrm>
          <a:prstGeom prst="roundRect">
            <a:avLst>
              <a:gd name="adj" fmla="val 12039"/>
            </a:avLst>
          </a:prstGeom>
          <a:gradFill>
            <a:gsLst>
              <a:gs pos="0">
                <a:srgbClr val="941D97"/>
              </a:gs>
              <a:gs pos="100000">
                <a:srgbClr val="47C4E1"/>
              </a:gs>
            </a:gsLst>
            <a:lin ang="18900044" scaled="0"/>
          </a:gradFill>
          <a:ln>
            <a:noFill/>
          </a:ln>
          <a:effectLst>
            <a:outerShdw blurRad="381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Open Sans"/>
              <a:ea typeface="Open Sans"/>
              <a:cs typeface="Open Sans"/>
              <a:sym typeface="Open Sans"/>
            </a:endParaRPr>
          </a:p>
        </p:txBody>
      </p:sp>
      <p:sp>
        <p:nvSpPr>
          <p:cNvPr id="268" name="Google Shape;268;p18"/>
          <p:cNvSpPr txBox="1"/>
          <p:nvPr/>
        </p:nvSpPr>
        <p:spPr>
          <a:xfrm>
            <a:off x="734475" y="2038050"/>
            <a:ext cx="3700500" cy="2934300"/>
          </a:xfrm>
          <a:prstGeom prst="rect">
            <a:avLst/>
          </a:prstGeom>
          <a:noFill/>
          <a:ln>
            <a:noFill/>
          </a:ln>
        </p:spPr>
        <p:txBody>
          <a:bodyPr spcFirstLastPara="1" wrap="square" lIns="91425" tIns="45700" rIns="91425" bIns="45700" anchor="ctr" anchorCtr="0">
            <a:normAutofit/>
          </a:bodyPr>
          <a:lstStyle/>
          <a:p>
            <a:pPr marL="0" marR="0" lvl="0" indent="0" algn="ctr" rtl="0">
              <a:lnSpc>
                <a:spcPct val="100000"/>
              </a:lnSpc>
              <a:spcBef>
                <a:spcPts val="0"/>
              </a:spcBef>
              <a:spcAft>
                <a:spcPts val="0"/>
              </a:spcAft>
              <a:buClr>
                <a:srgbClr val="385D8A"/>
              </a:buClr>
              <a:buSzPts val="3200"/>
              <a:buFont typeface="Arial"/>
              <a:buNone/>
            </a:pPr>
            <a:r>
              <a:rPr lang="en-US" sz="3500" b="1" i="0" u="none" strike="noStrike" cap="none">
                <a:solidFill>
                  <a:schemeClr val="lt1"/>
                </a:solidFill>
                <a:latin typeface="Arial"/>
                <a:ea typeface="Arial"/>
                <a:cs typeface="Arial"/>
                <a:sym typeface="Arial"/>
              </a:rPr>
              <a:t>TRÁCH NHIỆM</a:t>
            </a:r>
            <a:r>
              <a:rPr lang="en-US" sz="3500" b="1">
                <a:solidFill>
                  <a:schemeClr val="lt1"/>
                </a:solidFill>
              </a:rPr>
              <a:t> </a:t>
            </a:r>
            <a:r>
              <a:rPr lang="en-US" sz="3500" b="1" i="0" u="none" strike="noStrike" cap="none">
                <a:solidFill>
                  <a:schemeClr val="lt1"/>
                </a:solidFill>
                <a:latin typeface="Arial"/>
                <a:ea typeface="Arial"/>
                <a:cs typeface="Arial"/>
                <a:sym typeface="Arial"/>
              </a:rPr>
              <a:t>CỦA CÁN BỘ NHÂN VIÊN</a:t>
            </a:r>
            <a:endParaRPr sz="3500" b="0" i="0" u="none" strike="noStrike" cap="none">
              <a:solidFill>
                <a:schemeClr val="lt1"/>
              </a:solidFill>
              <a:latin typeface="Arial"/>
              <a:ea typeface="Arial"/>
              <a:cs typeface="Arial"/>
              <a:sym typeface="Arial"/>
            </a:endParaRPr>
          </a:p>
        </p:txBody>
      </p:sp>
      <p:pic>
        <p:nvPicPr>
          <p:cNvPr id="270" name="Google Shape;270;p18"/>
          <p:cNvPicPr preferRelativeResize="0"/>
          <p:nvPr/>
        </p:nvPicPr>
        <p:blipFill>
          <a:blip r:embed="rId3">
            <a:alphaModFix/>
          </a:blip>
          <a:stretch>
            <a:fillRect/>
          </a:stretch>
        </p:blipFill>
        <p:spPr>
          <a:xfrm>
            <a:off x="5320250" y="389068"/>
            <a:ext cx="5776699" cy="5776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0"/>
          <p:cNvSpPr/>
          <p:nvPr/>
        </p:nvSpPr>
        <p:spPr>
          <a:xfrm>
            <a:off x="599775" y="2294325"/>
            <a:ext cx="4057800" cy="2267100"/>
          </a:xfrm>
          <a:prstGeom prst="roundRect">
            <a:avLst>
              <a:gd name="adj" fmla="val 12039"/>
            </a:avLst>
          </a:prstGeom>
          <a:gradFill>
            <a:gsLst>
              <a:gs pos="0">
                <a:srgbClr val="941D97"/>
              </a:gs>
              <a:gs pos="100000">
                <a:srgbClr val="47C4E1"/>
              </a:gs>
            </a:gsLst>
            <a:lin ang="13500032" scaled="0"/>
          </a:gradFill>
          <a:ln>
            <a:noFill/>
          </a:ln>
          <a:effectLst>
            <a:outerShdw blurRad="381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Open Sans"/>
              <a:ea typeface="Open Sans"/>
              <a:cs typeface="Open Sans"/>
              <a:sym typeface="Open Sans"/>
            </a:endParaRPr>
          </a:p>
        </p:txBody>
      </p:sp>
      <p:pic>
        <p:nvPicPr>
          <p:cNvPr id="293" name="Google Shape;293;p20"/>
          <p:cNvPicPr preferRelativeResize="0"/>
          <p:nvPr/>
        </p:nvPicPr>
        <p:blipFill>
          <a:blip r:embed="rId3">
            <a:alphaModFix/>
          </a:blip>
          <a:stretch>
            <a:fillRect/>
          </a:stretch>
        </p:blipFill>
        <p:spPr>
          <a:xfrm>
            <a:off x="5148150" y="376473"/>
            <a:ext cx="5647426" cy="5651175"/>
          </a:xfrm>
          <a:prstGeom prst="rect">
            <a:avLst/>
          </a:prstGeom>
          <a:noFill/>
          <a:ln>
            <a:noFill/>
          </a:ln>
        </p:spPr>
      </p:pic>
      <p:sp>
        <p:nvSpPr>
          <p:cNvPr id="294" name="Google Shape;294;p20"/>
          <p:cNvSpPr txBox="1"/>
          <p:nvPr/>
        </p:nvSpPr>
        <p:spPr>
          <a:xfrm>
            <a:off x="704925" y="2506050"/>
            <a:ext cx="3641100" cy="1845900"/>
          </a:xfrm>
          <a:prstGeom prst="rect">
            <a:avLst/>
          </a:prstGeom>
          <a:noFill/>
          <a:ln>
            <a:noFill/>
          </a:ln>
        </p:spPr>
        <p:txBody>
          <a:bodyPr spcFirstLastPara="1" wrap="square" lIns="91425" tIns="45700" rIns="91425" bIns="45700" anchor="ctr" anchorCtr="0">
            <a:normAutofit/>
          </a:bodyPr>
          <a:lstStyle/>
          <a:p>
            <a:pPr marL="0" marR="0" lvl="0" indent="0" algn="ctr" rtl="0">
              <a:lnSpc>
                <a:spcPct val="115000"/>
              </a:lnSpc>
              <a:spcBef>
                <a:spcPts val="0"/>
              </a:spcBef>
              <a:spcAft>
                <a:spcPts val="0"/>
              </a:spcAft>
              <a:buClr>
                <a:srgbClr val="385D8A"/>
              </a:buClr>
              <a:buSzPts val="3200"/>
              <a:buFont typeface="Arial"/>
              <a:buNone/>
            </a:pPr>
            <a:r>
              <a:rPr lang="en-US" sz="3200" b="1" i="0" u="none" strike="noStrike" cap="none">
                <a:solidFill>
                  <a:schemeClr val="lt1"/>
                </a:solidFill>
                <a:latin typeface="Arial"/>
                <a:ea typeface="Arial"/>
                <a:cs typeface="Arial"/>
                <a:sym typeface="Arial"/>
              </a:rPr>
              <a:t>NGUYÊN TẮC ỨNG XỬ ĐỐI VỚI BÊN NGOÀI</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300" name="Google Shape;300;gc096d7d19e_28_0"/>
          <p:cNvGrpSpPr/>
          <p:nvPr/>
        </p:nvGrpSpPr>
        <p:grpSpPr>
          <a:xfrm>
            <a:off x="699850" y="1080096"/>
            <a:ext cx="5002500" cy="5126062"/>
            <a:chOff x="381562" y="1841500"/>
            <a:chExt cx="5002500" cy="5002500"/>
          </a:xfrm>
        </p:grpSpPr>
        <p:sp>
          <p:nvSpPr>
            <p:cNvPr id="301" name="Google Shape;301;gc096d7d19e_28_0"/>
            <p:cNvSpPr/>
            <p:nvPr/>
          </p:nvSpPr>
          <p:spPr>
            <a:xfrm>
              <a:off x="381562" y="1841500"/>
              <a:ext cx="5002500" cy="5002500"/>
            </a:xfrm>
            <a:prstGeom prst="roundRect">
              <a:avLst>
                <a:gd name="adj" fmla="val 897"/>
              </a:avLst>
            </a:prstGeom>
            <a:solidFill>
              <a:srgbClr val="FFFFFF"/>
            </a:solidFill>
            <a:ln>
              <a:noFill/>
            </a:ln>
            <a:effectLst>
              <a:outerShdw blurRad="317500"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02" name="Google Shape;302;gc096d7d19e_28_0"/>
            <p:cNvSpPr/>
            <p:nvPr/>
          </p:nvSpPr>
          <p:spPr>
            <a:xfrm>
              <a:off x="664101" y="2232854"/>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03" name="Google Shape;303;gc096d7d19e_28_0"/>
            <p:cNvSpPr txBox="1"/>
            <p:nvPr/>
          </p:nvSpPr>
          <p:spPr>
            <a:xfrm>
              <a:off x="1155017" y="2561679"/>
              <a:ext cx="3758911" cy="901073"/>
            </a:xfrm>
            <a:prstGeom prst="rect">
              <a:avLst/>
            </a:prstGeom>
            <a:noFill/>
            <a:ln>
              <a:noFill/>
            </a:ln>
          </p:spPr>
          <p:txBody>
            <a:bodyPr spcFirstLastPara="1" wrap="square" lIns="0" tIns="0" rIns="0" bIns="0" anchor="t" anchorCtr="0">
              <a:spAutoFit/>
            </a:bodyPr>
            <a:lstStyle/>
            <a:p>
              <a:pPr marL="0" lvl="0" indent="0" rtl="0">
                <a:lnSpc>
                  <a:spcPct val="100000"/>
                </a:lnSpc>
                <a:spcBef>
                  <a:spcPts val="0"/>
                </a:spcBef>
                <a:spcAft>
                  <a:spcPts val="0"/>
                </a:spcAft>
                <a:buNone/>
              </a:pPr>
              <a:r>
                <a:rPr lang="en-US" sz="1200">
                  <a:solidFill>
                    <a:srgbClr val="073763"/>
                  </a:solidFill>
                  <a:latin typeface="Arial" panose="020B0604020202020204" pitchFamily="34" charset="0"/>
                  <a:ea typeface="Roboto" panose="02000000000000000000" pitchFamily="2" charset="0"/>
                  <a:cs typeface="Arial" panose="020B0604020202020204" pitchFamily="34" charset="0"/>
                </a:rPr>
                <a:t>Cam kết phát triển/cung cấp những giải pháp phần mềm giúp tăng năng suất làm việc của tổ chức/cá nhân; mang lại lợi ích cho xã hội; đảm bảo uy tín, chất lượng, bảo mật.</a:t>
              </a:r>
              <a:endParaRPr sz="1200">
                <a:solidFill>
                  <a:srgbClr val="073763"/>
                </a:solidFill>
                <a:latin typeface="Arial" panose="020B0604020202020204" pitchFamily="34" charset="0"/>
                <a:ea typeface="Roboto" panose="02000000000000000000" pitchFamily="2" charset="0"/>
                <a:cs typeface="Arial" panose="020B0604020202020204" pitchFamily="34" charset="0"/>
              </a:endParaRPr>
            </a:p>
            <a:p>
              <a:pPr marL="0" marR="0" lvl="0" indent="0" algn="r" rtl="0">
                <a:lnSpc>
                  <a:spcPct val="100000"/>
                </a:lnSpc>
                <a:spcBef>
                  <a:spcPts val="0"/>
                </a:spcBef>
                <a:spcAft>
                  <a:spcPts val="0"/>
                </a:spcAft>
                <a:buNone/>
              </a:pPr>
              <a:endParaRPr sz="1200">
                <a:solidFill>
                  <a:schemeClr val="dk2"/>
                </a:solidFill>
                <a:latin typeface="Arial" panose="020B0604020202020204" pitchFamily="34" charset="0"/>
                <a:ea typeface="Roboto" panose="02000000000000000000" pitchFamily="2" charset="0"/>
                <a:cs typeface="Arial" panose="020B0604020202020204" pitchFamily="34" charset="0"/>
                <a:sym typeface="Roboto"/>
              </a:endParaRPr>
            </a:p>
          </p:txBody>
        </p:sp>
        <p:sp>
          <p:nvSpPr>
            <p:cNvPr id="304" name="Google Shape;304;gc096d7d19e_28_0"/>
            <p:cNvSpPr txBox="1"/>
            <p:nvPr/>
          </p:nvSpPr>
          <p:spPr>
            <a:xfrm>
              <a:off x="1125278" y="2222534"/>
              <a:ext cx="1005000" cy="315375"/>
            </a:xfrm>
            <a:prstGeom prst="rect">
              <a:avLst/>
            </a:prstGeom>
            <a:noFill/>
            <a:ln>
              <a:noFill/>
            </a:ln>
          </p:spPr>
          <p:txBody>
            <a:bodyPr spcFirstLastPara="1" wrap="square" lIns="0" tIns="0" rIns="0" bIns="0" anchor="t" anchorCtr="0">
              <a:spAutoFit/>
            </a:bodyPr>
            <a:lstStyle/>
            <a:p>
              <a:pPr marL="0" marR="0" lvl="0" indent="0" rtl="0">
                <a:lnSpc>
                  <a:spcPct val="150000"/>
                </a:lnSpc>
                <a:spcBef>
                  <a:spcPts val="0"/>
                </a:spcBef>
                <a:spcAft>
                  <a:spcPts val="0"/>
                </a:spcAft>
                <a:buNone/>
              </a:pPr>
              <a:r>
                <a:rPr lang="en-US" sz="1400" b="1">
                  <a:solidFill>
                    <a:srgbClr val="595959"/>
                  </a:solidFill>
                  <a:latin typeface="Roboto" panose="02000000000000000000" pitchFamily="2" charset="0"/>
                  <a:ea typeface="Roboto" panose="02000000000000000000" pitchFamily="2" charset="0"/>
                  <a:cs typeface="Roboto" panose="02000000000000000000" pitchFamily="2" charset="0"/>
                  <a:sym typeface="Roboto"/>
                </a:rPr>
                <a:t>Tin tưởng</a:t>
              </a:r>
              <a:endParaRPr sz="1400">
                <a:latin typeface="Roboto" panose="02000000000000000000" pitchFamily="2" charset="0"/>
                <a:ea typeface="Roboto" panose="02000000000000000000" pitchFamily="2" charset="0"/>
                <a:cs typeface="Roboto" panose="02000000000000000000" pitchFamily="2" charset="0"/>
              </a:endParaRPr>
            </a:p>
          </p:txBody>
        </p:sp>
        <p:sp>
          <p:nvSpPr>
            <p:cNvPr id="305" name="Google Shape;305;gc096d7d19e_28_0"/>
            <p:cNvSpPr/>
            <p:nvPr/>
          </p:nvSpPr>
          <p:spPr>
            <a:xfrm>
              <a:off x="673778" y="3435312"/>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299" b="1">
                  <a:solidFill>
                    <a:srgbClr val="FFFFFF"/>
                  </a:solidFill>
                  <a:latin typeface="Roboto"/>
                  <a:ea typeface="Roboto"/>
                  <a:cs typeface="Roboto"/>
                  <a:sym typeface="Roboto"/>
                </a:rPr>
                <a:t>2</a:t>
              </a:r>
              <a:endParaRPr sz="1299" b="1">
                <a:solidFill>
                  <a:srgbClr val="FFFFFF"/>
                </a:solidFill>
                <a:latin typeface="Roboto"/>
                <a:ea typeface="Roboto"/>
                <a:cs typeface="Roboto"/>
                <a:sym typeface="Roboto"/>
              </a:endParaRPr>
            </a:p>
          </p:txBody>
        </p:sp>
        <p:sp>
          <p:nvSpPr>
            <p:cNvPr id="306" name="Google Shape;306;gc096d7d19e_28_0"/>
            <p:cNvSpPr txBox="1"/>
            <p:nvPr/>
          </p:nvSpPr>
          <p:spPr>
            <a:xfrm>
              <a:off x="1125903" y="3774757"/>
              <a:ext cx="3788026" cy="720900"/>
            </a:xfrm>
            <a:prstGeom prst="rect">
              <a:avLst/>
            </a:prstGeom>
            <a:noFill/>
            <a:ln>
              <a:noFill/>
            </a:ln>
          </p:spPr>
          <p:txBody>
            <a:bodyPr spcFirstLastPara="1" wrap="square" lIns="0" tIns="0" rIns="0" bIns="0" anchor="t" anchorCtr="0">
              <a:spAutoFit/>
            </a:bodyPr>
            <a:lstStyle/>
            <a:p>
              <a:pPr marL="0" lvl="0" indent="0" rtl="0">
                <a:lnSpc>
                  <a:spcPct val="100000"/>
                </a:lnSpc>
                <a:spcBef>
                  <a:spcPts val="0"/>
                </a:spcBef>
                <a:spcAft>
                  <a:spcPts val="0"/>
                </a:spcAft>
                <a:buNone/>
              </a:pPr>
              <a:r>
                <a:rPr lang="en-US" sz="1200">
                  <a:solidFill>
                    <a:srgbClr val="073763"/>
                  </a:solidFill>
                  <a:latin typeface="Arial" panose="020B0604020202020204" pitchFamily="34" charset="0"/>
                  <a:cs typeface="Arial" panose="020B0604020202020204" pitchFamily="34" charset="0"/>
                </a:rPr>
                <a:t>Làm việc trên tinh thần hợp tác, xây dựng, chia sẻ để cùng thương thảo thống nhất giải pháp đảm bảo quyền lợi của các bên tham gia.</a:t>
              </a:r>
              <a:endParaRPr sz="1200">
                <a:solidFill>
                  <a:srgbClr val="073763"/>
                </a:solidFill>
                <a:latin typeface="Arial" panose="020B0604020202020204" pitchFamily="34" charset="0"/>
                <a:cs typeface="Arial" panose="020B0604020202020204" pitchFamily="34" charset="0"/>
              </a:endParaRPr>
            </a:p>
            <a:p>
              <a:pPr marL="0" marR="0" lvl="0" indent="0" algn="r" rtl="0">
                <a:lnSpc>
                  <a:spcPct val="100000"/>
                </a:lnSpc>
                <a:spcBef>
                  <a:spcPts val="0"/>
                </a:spcBef>
                <a:spcAft>
                  <a:spcPts val="0"/>
                </a:spcAft>
                <a:buNone/>
              </a:pPr>
              <a:endParaRPr sz="1200">
                <a:solidFill>
                  <a:schemeClr val="dk2"/>
                </a:solidFill>
                <a:latin typeface="Arial" panose="020B0604020202020204" pitchFamily="34" charset="0"/>
                <a:ea typeface="Roboto"/>
                <a:cs typeface="Arial" panose="020B0604020202020204" pitchFamily="34" charset="0"/>
                <a:sym typeface="Roboto"/>
              </a:endParaRPr>
            </a:p>
          </p:txBody>
        </p:sp>
        <p:sp>
          <p:nvSpPr>
            <p:cNvPr id="307" name="Google Shape;307;gc096d7d19e_28_0"/>
            <p:cNvSpPr txBox="1"/>
            <p:nvPr/>
          </p:nvSpPr>
          <p:spPr>
            <a:xfrm>
              <a:off x="1109103" y="3403422"/>
              <a:ext cx="1054800" cy="315375"/>
            </a:xfrm>
            <a:prstGeom prst="rect">
              <a:avLst/>
            </a:prstGeom>
            <a:noFill/>
            <a:ln>
              <a:noFill/>
            </a:ln>
          </p:spPr>
          <p:txBody>
            <a:bodyPr spcFirstLastPara="1" wrap="square" lIns="0" tIns="0" rIns="0" bIns="0" anchor="t" anchorCtr="0">
              <a:spAutoFit/>
            </a:bodyPr>
            <a:lstStyle/>
            <a:p>
              <a:pPr marL="0" marR="0" lvl="0" indent="0" rtl="0">
                <a:lnSpc>
                  <a:spcPct val="150000"/>
                </a:lnSpc>
                <a:spcBef>
                  <a:spcPts val="0"/>
                </a:spcBef>
                <a:spcAft>
                  <a:spcPts val="0"/>
                </a:spcAft>
                <a:buNone/>
              </a:pPr>
              <a:r>
                <a:rPr lang="en-US" sz="1400" b="1">
                  <a:solidFill>
                    <a:srgbClr val="595959"/>
                  </a:solidFill>
                  <a:latin typeface="Roboto"/>
                  <a:ea typeface="Roboto"/>
                  <a:cs typeface="Roboto"/>
                  <a:sym typeface="Roboto"/>
                </a:rPr>
                <a:t>Hợp tác</a:t>
              </a:r>
              <a:endParaRPr sz="1400"/>
            </a:p>
          </p:txBody>
        </p:sp>
        <p:sp>
          <p:nvSpPr>
            <p:cNvPr id="308" name="Google Shape;308;gc096d7d19e_28_0"/>
            <p:cNvSpPr txBox="1"/>
            <p:nvPr/>
          </p:nvSpPr>
          <p:spPr>
            <a:xfrm>
              <a:off x="766628" y="2259460"/>
              <a:ext cx="147600" cy="1803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1">
                  <a:solidFill>
                    <a:srgbClr val="FFFFFF"/>
                  </a:solidFill>
                  <a:latin typeface="Roboto"/>
                  <a:ea typeface="Roboto"/>
                  <a:cs typeface="Roboto"/>
                  <a:sym typeface="Roboto"/>
                </a:rPr>
                <a:t>1</a:t>
              </a:r>
              <a:endParaRPr sz="1600"/>
            </a:p>
          </p:txBody>
        </p:sp>
      </p:grpSp>
      <p:sp>
        <p:nvSpPr>
          <p:cNvPr id="310" name="Google Shape;310;gc096d7d19e_28_0"/>
          <p:cNvSpPr/>
          <p:nvPr/>
        </p:nvSpPr>
        <p:spPr>
          <a:xfrm>
            <a:off x="982389" y="3798975"/>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11" name="Google Shape;311;gc096d7d19e_28_0"/>
          <p:cNvSpPr txBox="1"/>
          <p:nvPr/>
        </p:nvSpPr>
        <p:spPr>
          <a:xfrm>
            <a:off x="1104566" y="3814549"/>
            <a:ext cx="220800" cy="184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200" b="1">
                <a:solidFill>
                  <a:srgbClr val="FFFFFF"/>
                </a:solidFill>
                <a:latin typeface="Roboto"/>
                <a:ea typeface="Roboto"/>
                <a:cs typeface="Roboto"/>
                <a:sym typeface="Roboto"/>
              </a:rPr>
              <a:t>3</a:t>
            </a:r>
            <a:endParaRPr sz="1600"/>
          </a:p>
        </p:txBody>
      </p:sp>
      <p:sp>
        <p:nvSpPr>
          <p:cNvPr id="318" name="Google Shape;318;gc096d7d19e_28_0"/>
          <p:cNvSpPr/>
          <p:nvPr/>
        </p:nvSpPr>
        <p:spPr>
          <a:xfrm>
            <a:off x="992066" y="4742694"/>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rgbClr val="FFFFFF"/>
                </a:solidFill>
                <a:latin typeface="Roboto"/>
                <a:ea typeface="Roboto"/>
                <a:cs typeface="Roboto"/>
                <a:sym typeface="Roboto"/>
              </a:rPr>
              <a:t>4</a:t>
            </a:r>
            <a:endParaRPr sz="1200" b="1">
              <a:solidFill>
                <a:srgbClr val="FFFFFF"/>
              </a:solidFill>
              <a:latin typeface="Roboto"/>
              <a:ea typeface="Roboto"/>
              <a:cs typeface="Roboto"/>
              <a:sym typeface="Roboto"/>
            </a:endParaRPr>
          </a:p>
        </p:txBody>
      </p:sp>
      <p:sp>
        <p:nvSpPr>
          <p:cNvPr id="309" name="Google Shape;309;gc096d7d19e_28_0"/>
          <p:cNvSpPr txBox="1"/>
          <p:nvPr/>
        </p:nvSpPr>
        <p:spPr>
          <a:xfrm>
            <a:off x="1429089" y="3759992"/>
            <a:ext cx="1054800" cy="323165"/>
          </a:xfrm>
          <a:prstGeom prst="rect">
            <a:avLst/>
          </a:prstGeom>
          <a:noFill/>
          <a:ln>
            <a:noFill/>
          </a:ln>
        </p:spPr>
        <p:txBody>
          <a:bodyPr spcFirstLastPara="1" wrap="square" lIns="0" tIns="0" rIns="0" bIns="0" anchor="t" anchorCtr="0">
            <a:spAutoFit/>
          </a:bodyPr>
          <a:lstStyle/>
          <a:p>
            <a:pPr marL="0" marR="0" lvl="0" indent="0" rtl="0">
              <a:lnSpc>
                <a:spcPct val="150000"/>
              </a:lnSpc>
              <a:spcBef>
                <a:spcPts val="0"/>
              </a:spcBef>
              <a:spcAft>
                <a:spcPts val="0"/>
              </a:spcAft>
              <a:buNone/>
            </a:pPr>
            <a:r>
              <a:rPr lang="en-US" sz="1400" b="1">
                <a:solidFill>
                  <a:srgbClr val="595959"/>
                </a:solidFill>
                <a:latin typeface="Roboto"/>
                <a:ea typeface="Roboto"/>
                <a:cs typeface="Roboto"/>
                <a:sym typeface="Roboto"/>
              </a:rPr>
              <a:t>Minh bạch</a:t>
            </a:r>
            <a:endParaRPr sz="1400"/>
          </a:p>
        </p:txBody>
      </p:sp>
      <p:sp>
        <p:nvSpPr>
          <p:cNvPr id="312" name="Google Shape;312;gc096d7d19e_28_0"/>
          <p:cNvSpPr txBox="1"/>
          <p:nvPr/>
        </p:nvSpPr>
        <p:spPr>
          <a:xfrm>
            <a:off x="1427391" y="4108638"/>
            <a:ext cx="3804826" cy="554100"/>
          </a:xfrm>
          <a:prstGeom prst="rect">
            <a:avLst/>
          </a:prstGeom>
          <a:noFill/>
          <a:ln>
            <a:noFill/>
          </a:ln>
        </p:spPr>
        <p:txBody>
          <a:bodyPr spcFirstLastPara="1" wrap="square" lIns="0" tIns="0" rIns="0" bIns="0" anchor="t" anchorCtr="0">
            <a:spAutoFit/>
          </a:bodyPr>
          <a:lstStyle/>
          <a:p>
            <a:pPr marL="0" lvl="0" indent="0" rtl="0">
              <a:lnSpc>
                <a:spcPct val="100000"/>
              </a:lnSpc>
              <a:spcBef>
                <a:spcPts val="0"/>
              </a:spcBef>
              <a:spcAft>
                <a:spcPts val="0"/>
              </a:spcAft>
              <a:buNone/>
            </a:pPr>
            <a:r>
              <a:rPr lang="en-US" sz="1200">
                <a:solidFill>
                  <a:srgbClr val="073763"/>
                </a:solidFill>
                <a:latin typeface="Arial" panose="020B0604020202020204" pitchFamily="34" charset="0"/>
                <a:cs typeface="Arial" panose="020B0604020202020204" pitchFamily="34" charset="0"/>
              </a:rPr>
              <a:t>Cung cấp đầy đủ, chính xác, trung thực thông tin về sản phẩm/dịch vụ. </a:t>
            </a:r>
            <a:endParaRPr sz="1200">
              <a:solidFill>
                <a:srgbClr val="073763"/>
              </a:solidFill>
              <a:latin typeface="Arial" panose="020B0604020202020204" pitchFamily="34" charset="0"/>
              <a:cs typeface="Arial" panose="020B0604020202020204" pitchFamily="34" charset="0"/>
            </a:endParaRPr>
          </a:p>
          <a:p>
            <a:pPr marL="0" marR="0" lvl="0" indent="0" algn="r" rtl="0">
              <a:lnSpc>
                <a:spcPct val="100000"/>
              </a:lnSpc>
              <a:spcBef>
                <a:spcPts val="0"/>
              </a:spcBef>
              <a:spcAft>
                <a:spcPts val="0"/>
              </a:spcAft>
              <a:buNone/>
            </a:pPr>
            <a:endParaRPr sz="1200">
              <a:solidFill>
                <a:schemeClr val="dk2"/>
              </a:solidFill>
              <a:latin typeface="Arial" panose="020B0604020202020204" pitchFamily="34" charset="0"/>
              <a:ea typeface="Roboto"/>
              <a:cs typeface="Arial" panose="020B0604020202020204" pitchFamily="34" charset="0"/>
              <a:sym typeface="Roboto"/>
            </a:endParaRPr>
          </a:p>
        </p:txBody>
      </p:sp>
      <p:sp>
        <p:nvSpPr>
          <p:cNvPr id="313" name="Google Shape;313;gc096d7d19e_28_0"/>
          <p:cNvSpPr txBox="1"/>
          <p:nvPr/>
        </p:nvSpPr>
        <p:spPr>
          <a:xfrm>
            <a:off x="7375425" y="4741925"/>
            <a:ext cx="35127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300">
                <a:solidFill>
                  <a:schemeClr val="dk2"/>
                </a:solidFill>
                <a:latin typeface="Roboto"/>
                <a:ea typeface="Roboto"/>
                <a:cs typeface="Roboto"/>
                <a:sym typeface="Roboto"/>
              </a:rPr>
              <a:t>Quản lý/Lãnh đạo MISA gương mẫu tuân thủ các nguyên tắc trên và hành động theo 6 chữ vàng: Trí - Dũng - Nhân - Công - Tâm - Chính.</a:t>
            </a:r>
            <a:endParaRPr sz="1300">
              <a:solidFill>
                <a:schemeClr val="dk2"/>
              </a:solidFill>
              <a:latin typeface="Roboto"/>
              <a:ea typeface="Roboto"/>
              <a:cs typeface="Roboto"/>
              <a:sym typeface="Roboto"/>
            </a:endParaRPr>
          </a:p>
          <a:p>
            <a:pPr marL="0" marR="0" lvl="0" indent="0" algn="l" rtl="0">
              <a:lnSpc>
                <a:spcPct val="100000"/>
              </a:lnSpc>
              <a:spcBef>
                <a:spcPts val="0"/>
              </a:spcBef>
              <a:spcAft>
                <a:spcPts val="0"/>
              </a:spcAft>
              <a:buNone/>
            </a:pPr>
            <a:endParaRPr sz="1300">
              <a:solidFill>
                <a:srgbClr val="7F7F7F"/>
              </a:solidFill>
              <a:latin typeface="Roboto"/>
              <a:ea typeface="Roboto"/>
              <a:cs typeface="Roboto"/>
              <a:sym typeface="Roboto"/>
            </a:endParaRPr>
          </a:p>
        </p:txBody>
      </p:sp>
      <p:sp>
        <p:nvSpPr>
          <p:cNvPr id="314" name="Google Shape;314;gc096d7d19e_28_0"/>
          <p:cNvSpPr txBox="1"/>
          <p:nvPr/>
        </p:nvSpPr>
        <p:spPr>
          <a:xfrm>
            <a:off x="7375417" y="4324900"/>
            <a:ext cx="1940100" cy="2154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b="1">
                <a:solidFill>
                  <a:srgbClr val="595959"/>
                </a:solidFill>
                <a:latin typeface="Roboto"/>
                <a:ea typeface="Roboto"/>
                <a:cs typeface="Roboto"/>
                <a:sym typeface="Roboto"/>
              </a:rPr>
              <a:t>Quản lý/Lãnh đạo</a:t>
            </a:r>
            <a:endParaRPr/>
          </a:p>
        </p:txBody>
      </p:sp>
      <p:sp>
        <p:nvSpPr>
          <p:cNvPr id="315" name="Google Shape;315;gc096d7d19e_28_0"/>
          <p:cNvSpPr/>
          <p:nvPr/>
        </p:nvSpPr>
        <p:spPr>
          <a:xfrm>
            <a:off x="6860204" y="4231172"/>
            <a:ext cx="333300" cy="3333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16" name="Google Shape;316;gc096d7d19e_28_0"/>
          <p:cNvSpPr txBox="1"/>
          <p:nvPr/>
        </p:nvSpPr>
        <p:spPr>
          <a:xfrm>
            <a:off x="6953054" y="4305418"/>
            <a:ext cx="1476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1">
                <a:solidFill>
                  <a:srgbClr val="FFFFFF"/>
                </a:solidFill>
                <a:latin typeface="Roboto"/>
                <a:ea typeface="Roboto"/>
                <a:cs typeface="Roboto"/>
                <a:sym typeface="Roboto"/>
              </a:rPr>
              <a:t>!</a:t>
            </a:r>
            <a:endParaRPr sz="1600"/>
          </a:p>
        </p:txBody>
      </p:sp>
      <p:sp>
        <p:nvSpPr>
          <p:cNvPr id="317" name="Google Shape;317;gc096d7d19e_28_0"/>
          <p:cNvSpPr txBox="1"/>
          <p:nvPr/>
        </p:nvSpPr>
        <p:spPr>
          <a:xfrm>
            <a:off x="838200" y="371431"/>
            <a:ext cx="10515600" cy="6255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85D8A"/>
              </a:buClr>
              <a:buSzPts val="3200"/>
              <a:buFont typeface="Arial"/>
              <a:buNone/>
            </a:pPr>
            <a:r>
              <a:rPr lang="en-US" sz="3200" b="1" i="0" u="none" strike="noStrike" cap="none">
                <a:solidFill>
                  <a:schemeClr val="accent5">
                    <a:lumMod val="50000"/>
                  </a:schemeClr>
                </a:solidFill>
                <a:latin typeface="Arial"/>
                <a:ea typeface="Arial"/>
                <a:cs typeface="Arial"/>
                <a:sym typeface="Arial"/>
              </a:rPr>
              <a:t>10 NGUYÊN TẮC ỨNG XỬ ĐỐI VỚI BÊN NGOÀI</a:t>
            </a:r>
            <a:endParaRPr sz="1400" b="0" i="0" u="none" strike="noStrike" cap="none">
              <a:solidFill>
                <a:schemeClr val="accent5">
                  <a:lumMod val="50000"/>
                </a:schemeClr>
              </a:solidFill>
              <a:latin typeface="Arial"/>
              <a:ea typeface="Arial"/>
              <a:cs typeface="Arial"/>
              <a:sym typeface="Arial"/>
            </a:endParaRPr>
          </a:p>
        </p:txBody>
      </p:sp>
      <p:sp>
        <p:nvSpPr>
          <p:cNvPr id="319" name="Google Shape;319;gc096d7d19e_28_0"/>
          <p:cNvSpPr txBox="1"/>
          <p:nvPr/>
        </p:nvSpPr>
        <p:spPr>
          <a:xfrm>
            <a:off x="1438110" y="4726246"/>
            <a:ext cx="1255889" cy="323165"/>
          </a:xfrm>
          <a:prstGeom prst="rect">
            <a:avLst/>
          </a:prstGeom>
          <a:noFill/>
          <a:ln>
            <a:noFill/>
          </a:ln>
        </p:spPr>
        <p:txBody>
          <a:bodyPr spcFirstLastPara="1" wrap="square" lIns="0" tIns="0" rIns="0" bIns="0" anchor="t" anchorCtr="0">
            <a:spAutoFit/>
          </a:bodyPr>
          <a:lstStyle/>
          <a:p>
            <a:pPr marL="0" marR="0" lvl="0" indent="0" rtl="0">
              <a:lnSpc>
                <a:spcPct val="150000"/>
              </a:lnSpc>
              <a:spcBef>
                <a:spcPts val="0"/>
              </a:spcBef>
              <a:spcAft>
                <a:spcPts val="0"/>
              </a:spcAft>
              <a:buNone/>
            </a:pPr>
            <a:r>
              <a:rPr lang="en-US" sz="1400" b="1">
                <a:solidFill>
                  <a:srgbClr val="595959"/>
                </a:solidFill>
                <a:latin typeface="Roboto"/>
                <a:ea typeface="Roboto"/>
                <a:cs typeface="Roboto"/>
                <a:sym typeface="Roboto"/>
              </a:rPr>
              <a:t>Công bằng</a:t>
            </a:r>
            <a:endParaRPr sz="1400"/>
          </a:p>
        </p:txBody>
      </p:sp>
      <p:sp>
        <p:nvSpPr>
          <p:cNvPr id="320" name="Google Shape;320;gc096d7d19e_28_0"/>
          <p:cNvSpPr txBox="1"/>
          <p:nvPr/>
        </p:nvSpPr>
        <p:spPr>
          <a:xfrm>
            <a:off x="1342793" y="4987150"/>
            <a:ext cx="3867382" cy="553968"/>
          </a:xfrm>
          <a:prstGeom prst="rect">
            <a:avLst/>
          </a:prstGeom>
          <a:noFill/>
          <a:ln>
            <a:noFill/>
          </a:ln>
        </p:spPr>
        <p:txBody>
          <a:bodyPr spcFirstLastPara="1" wrap="square" lIns="91425" tIns="91425" rIns="91425" bIns="91425" anchor="t" anchorCtr="0">
            <a:spAutoFit/>
          </a:bodyPr>
          <a:lstStyle/>
          <a:p>
            <a:pPr marL="0" lvl="0" indent="0" rtl="0">
              <a:lnSpc>
                <a:spcPct val="100000"/>
              </a:lnSpc>
              <a:spcBef>
                <a:spcPts val="0"/>
              </a:spcBef>
              <a:spcAft>
                <a:spcPts val="0"/>
              </a:spcAft>
              <a:buNone/>
            </a:pPr>
            <a:r>
              <a:rPr lang="en-US" sz="1200">
                <a:solidFill>
                  <a:srgbClr val="073763"/>
                </a:solidFill>
                <a:latin typeface="Arial" panose="020B0604020202020204" pitchFamily="34" charset="0"/>
                <a:cs typeface="Arial" panose="020B0604020202020204" pitchFamily="34" charset="0"/>
              </a:rPr>
              <a:t>Đảm bảo khách hàng/đối tác nhận được lợi ích ngang nhau khi thực hiện quyền và trách nhiệm ngang nhau.</a:t>
            </a:r>
            <a:endParaRPr sz="1200">
              <a:solidFill>
                <a:srgbClr val="073763"/>
              </a:solidFill>
              <a:latin typeface="Arial" panose="020B0604020202020204" pitchFamily="34" charset="0"/>
              <a:cs typeface="Arial" panose="020B0604020202020204" pitchFamily="34" charset="0"/>
            </a:endParaRPr>
          </a:p>
        </p:txBody>
      </p:sp>
      <p:grpSp>
        <p:nvGrpSpPr>
          <p:cNvPr id="321" name="Google Shape;321;gc096d7d19e_28_0"/>
          <p:cNvGrpSpPr/>
          <p:nvPr/>
        </p:nvGrpSpPr>
        <p:grpSpPr>
          <a:xfrm>
            <a:off x="6415900" y="1080100"/>
            <a:ext cx="5002500" cy="5002500"/>
            <a:chOff x="813887" y="1947200"/>
            <a:chExt cx="5002500" cy="5002500"/>
          </a:xfrm>
        </p:grpSpPr>
        <p:sp>
          <p:nvSpPr>
            <p:cNvPr id="322" name="Google Shape;322;gc096d7d19e_28_0"/>
            <p:cNvSpPr/>
            <p:nvPr/>
          </p:nvSpPr>
          <p:spPr>
            <a:xfrm>
              <a:off x="813887" y="1947200"/>
              <a:ext cx="5002500" cy="5002500"/>
            </a:xfrm>
            <a:prstGeom prst="roundRect">
              <a:avLst>
                <a:gd name="adj" fmla="val 897"/>
              </a:avLst>
            </a:prstGeom>
            <a:solidFill>
              <a:srgbClr val="FFFFFF"/>
            </a:solidFill>
            <a:ln>
              <a:noFill/>
            </a:ln>
            <a:effectLst>
              <a:outerShdw blurRad="317500"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FFFFFF"/>
                </a:solidFill>
                <a:latin typeface="Roboto"/>
                <a:ea typeface="Roboto"/>
                <a:cs typeface="Roboto"/>
                <a:sym typeface="Roboto"/>
              </a:endParaRPr>
            </a:p>
          </p:txBody>
        </p:sp>
        <p:sp>
          <p:nvSpPr>
            <p:cNvPr id="323" name="Google Shape;323;gc096d7d19e_28_0"/>
            <p:cNvSpPr/>
            <p:nvPr/>
          </p:nvSpPr>
          <p:spPr>
            <a:xfrm>
              <a:off x="1258191" y="2367853"/>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24" name="Google Shape;324;gc096d7d19e_28_0"/>
            <p:cNvSpPr txBox="1"/>
            <p:nvPr/>
          </p:nvSpPr>
          <p:spPr>
            <a:xfrm>
              <a:off x="1820662" y="2651526"/>
              <a:ext cx="3373500" cy="369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US" sz="1200">
                  <a:solidFill>
                    <a:srgbClr val="073763"/>
                  </a:solidFill>
                  <a:latin typeface="Arial" panose="020B0604020202020204" pitchFamily="34" charset="0"/>
                  <a:cs typeface="Arial" panose="020B0604020202020204" pitchFamily="34" charset="0"/>
                </a:rPr>
                <a:t>Thực hiện đến cùng các nghĩa vụ và cam kết của MISA với khách hàng/đối tác bên ngoài.</a:t>
              </a:r>
              <a:endParaRPr sz="1200">
                <a:solidFill>
                  <a:schemeClr val="dk2"/>
                </a:solidFill>
                <a:latin typeface="Arial" panose="020B0604020202020204" pitchFamily="34" charset="0"/>
                <a:ea typeface="Roboto"/>
                <a:cs typeface="Arial" panose="020B0604020202020204" pitchFamily="34" charset="0"/>
                <a:sym typeface="Roboto"/>
              </a:endParaRPr>
            </a:p>
          </p:txBody>
        </p:sp>
        <p:sp>
          <p:nvSpPr>
            <p:cNvPr id="325" name="Google Shape;325;gc096d7d19e_28_0"/>
            <p:cNvSpPr txBox="1"/>
            <p:nvPr/>
          </p:nvSpPr>
          <p:spPr>
            <a:xfrm>
              <a:off x="1792368" y="2329411"/>
              <a:ext cx="1291800" cy="32316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400" b="1">
                  <a:solidFill>
                    <a:srgbClr val="595959"/>
                  </a:solidFill>
                  <a:latin typeface="Roboto"/>
                  <a:ea typeface="Roboto"/>
                  <a:cs typeface="Roboto"/>
                  <a:sym typeface="Roboto"/>
                </a:rPr>
                <a:t>Trách nhiệm</a:t>
              </a:r>
              <a:endParaRPr sz="1400"/>
            </a:p>
          </p:txBody>
        </p:sp>
        <p:sp>
          <p:nvSpPr>
            <p:cNvPr id="326" name="Google Shape;326;gc096d7d19e_28_0"/>
            <p:cNvSpPr txBox="1"/>
            <p:nvPr/>
          </p:nvSpPr>
          <p:spPr>
            <a:xfrm>
              <a:off x="1844187" y="3444388"/>
              <a:ext cx="3242400" cy="369300"/>
            </a:xfrm>
            <a:prstGeom prst="rect">
              <a:avLst/>
            </a:prstGeom>
            <a:noFill/>
            <a:ln>
              <a:noFill/>
            </a:ln>
          </p:spPr>
          <p:txBody>
            <a:bodyPr spcFirstLastPara="1" wrap="square" lIns="0" tIns="0" rIns="0" bIns="0" anchor="t" anchorCtr="0">
              <a:spAutoFit/>
            </a:bodyPr>
            <a:lstStyle/>
            <a:p>
              <a:pPr marL="0" lvl="0" indent="0" algn="just" rtl="0">
                <a:lnSpc>
                  <a:spcPct val="100000"/>
                </a:lnSpc>
                <a:spcBef>
                  <a:spcPts val="0"/>
                </a:spcBef>
                <a:spcAft>
                  <a:spcPts val="0"/>
                </a:spcAft>
                <a:buNone/>
              </a:pPr>
              <a:r>
                <a:rPr lang="en-US" sz="1200">
                  <a:solidFill>
                    <a:srgbClr val="073763"/>
                  </a:solidFill>
                  <a:latin typeface="Arial" panose="020B0604020202020204" pitchFamily="34" charset="0"/>
                  <a:cs typeface="Arial" panose="020B0604020202020204" pitchFamily="34" charset="0"/>
                </a:rPr>
                <a:t>Coi trọng danh dự, uy tín và lợi ích của khách hàng/đối tác.</a:t>
              </a:r>
              <a:endParaRPr sz="1200">
                <a:solidFill>
                  <a:schemeClr val="dk2"/>
                </a:solidFill>
                <a:latin typeface="Arial" panose="020B0604020202020204" pitchFamily="34" charset="0"/>
                <a:ea typeface="Roboto"/>
                <a:cs typeface="Arial" panose="020B0604020202020204" pitchFamily="34" charset="0"/>
                <a:sym typeface="Roboto"/>
              </a:endParaRPr>
            </a:p>
          </p:txBody>
        </p:sp>
        <p:sp>
          <p:nvSpPr>
            <p:cNvPr id="327" name="Google Shape;327;gc096d7d19e_28_0"/>
            <p:cNvSpPr txBox="1"/>
            <p:nvPr/>
          </p:nvSpPr>
          <p:spPr>
            <a:xfrm>
              <a:off x="1820662" y="3120813"/>
              <a:ext cx="1021200" cy="32316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400" b="1">
                  <a:solidFill>
                    <a:srgbClr val="595959"/>
                  </a:solidFill>
                  <a:latin typeface="Roboto"/>
                  <a:ea typeface="Roboto"/>
                  <a:cs typeface="Roboto"/>
                  <a:sym typeface="Roboto"/>
                </a:rPr>
                <a:t>Tôn trọng</a:t>
              </a:r>
              <a:endParaRPr sz="1400"/>
            </a:p>
          </p:txBody>
        </p:sp>
        <p:sp>
          <p:nvSpPr>
            <p:cNvPr id="328" name="Google Shape;328;gc096d7d19e_28_0"/>
            <p:cNvSpPr/>
            <p:nvPr/>
          </p:nvSpPr>
          <p:spPr>
            <a:xfrm>
              <a:off x="1258187" y="4016507"/>
              <a:ext cx="354600" cy="345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rgbClr val="FFFFFF"/>
                  </a:solidFill>
                  <a:latin typeface="Roboto"/>
                  <a:ea typeface="Roboto"/>
                  <a:cs typeface="Roboto"/>
                  <a:sym typeface="Roboto"/>
                </a:rPr>
                <a:t>7</a:t>
              </a:r>
              <a:endParaRPr sz="1200" b="1">
                <a:solidFill>
                  <a:srgbClr val="FFFFFF"/>
                </a:solidFill>
                <a:latin typeface="Roboto"/>
                <a:ea typeface="Roboto"/>
                <a:cs typeface="Roboto"/>
                <a:sym typeface="Roboto"/>
              </a:endParaRPr>
            </a:p>
          </p:txBody>
        </p:sp>
        <p:sp>
          <p:nvSpPr>
            <p:cNvPr id="329" name="Google Shape;329;gc096d7d19e_28_0"/>
            <p:cNvSpPr txBox="1"/>
            <p:nvPr/>
          </p:nvSpPr>
          <p:spPr>
            <a:xfrm>
              <a:off x="1851912" y="4227363"/>
              <a:ext cx="3373500" cy="424800"/>
            </a:xfrm>
            <a:prstGeom prst="rect">
              <a:avLst/>
            </a:prstGeom>
            <a:noFill/>
            <a:ln>
              <a:noFill/>
            </a:ln>
          </p:spPr>
          <p:txBody>
            <a:bodyPr spcFirstLastPara="1" wrap="square" lIns="0" tIns="0" rIns="0" bIns="0" anchor="t" anchorCtr="0">
              <a:spAutoFit/>
            </a:bodyPr>
            <a:lstStyle/>
            <a:p>
              <a:pPr marL="0" lvl="0" indent="0" algn="l" rtl="0">
                <a:lnSpc>
                  <a:spcPct val="130000"/>
                </a:lnSpc>
                <a:spcBef>
                  <a:spcPts val="0"/>
                </a:spcBef>
                <a:spcAft>
                  <a:spcPts val="0"/>
                </a:spcAft>
                <a:buNone/>
              </a:pPr>
              <a:r>
                <a:rPr lang="en-US" sz="1200">
                  <a:solidFill>
                    <a:srgbClr val="073763"/>
                  </a:solidFill>
                  <a:latin typeface="Arial" panose="020B0604020202020204" pitchFamily="34" charset="0"/>
                  <a:cs typeface="Arial" panose="020B0604020202020204" pitchFamily="34" charset="0"/>
                </a:rPr>
                <a:t>Đưa ra các đề xuất vì lợi ích hợp tác của các bên</a:t>
              </a:r>
              <a:endParaRPr sz="1200">
                <a:solidFill>
                  <a:srgbClr val="073763"/>
                </a:solidFill>
                <a:latin typeface="Arial" panose="020B0604020202020204" pitchFamily="34" charset="0"/>
                <a:cs typeface="Arial" panose="020B0604020202020204" pitchFamily="34" charset="0"/>
              </a:endParaRPr>
            </a:p>
            <a:p>
              <a:pPr marL="0" marR="0" lvl="0" indent="0" algn="l" rtl="0">
                <a:lnSpc>
                  <a:spcPct val="100000"/>
                </a:lnSpc>
                <a:spcBef>
                  <a:spcPts val="0"/>
                </a:spcBef>
                <a:spcAft>
                  <a:spcPts val="0"/>
                </a:spcAft>
                <a:buSzPts val="1100"/>
                <a:buNone/>
              </a:pPr>
              <a:endParaRPr sz="1200">
                <a:solidFill>
                  <a:schemeClr val="dk2"/>
                </a:solidFill>
                <a:latin typeface="Arial" panose="020B0604020202020204" pitchFamily="34" charset="0"/>
                <a:ea typeface="Roboto"/>
                <a:cs typeface="Arial" panose="020B0604020202020204" pitchFamily="34" charset="0"/>
                <a:sym typeface="Roboto"/>
              </a:endParaRPr>
            </a:p>
          </p:txBody>
        </p:sp>
        <p:sp>
          <p:nvSpPr>
            <p:cNvPr id="330" name="Google Shape;330;gc096d7d19e_28_0"/>
            <p:cNvSpPr txBox="1"/>
            <p:nvPr/>
          </p:nvSpPr>
          <p:spPr>
            <a:xfrm>
              <a:off x="1851912" y="3982611"/>
              <a:ext cx="1054800" cy="32316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400" b="1">
                  <a:solidFill>
                    <a:srgbClr val="595959"/>
                  </a:solidFill>
                  <a:latin typeface="Roboto"/>
                  <a:ea typeface="Roboto"/>
                  <a:cs typeface="Roboto"/>
                  <a:sym typeface="Roboto"/>
                </a:rPr>
                <a:t>Chủ động</a:t>
              </a:r>
              <a:endParaRPr sz="1400"/>
            </a:p>
          </p:txBody>
        </p:sp>
        <p:sp>
          <p:nvSpPr>
            <p:cNvPr id="331" name="Google Shape;331;gc096d7d19e_28_0"/>
            <p:cNvSpPr txBox="1"/>
            <p:nvPr/>
          </p:nvSpPr>
          <p:spPr>
            <a:xfrm>
              <a:off x="1351041" y="2387405"/>
              <a:ext cx="1476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1">
                  <a:solidFill>
                    <a:srgbClr val="FFFFFF"/>
                  </a:solidFill>
                  <a:latin typeface="Roboto"/>
                  <a:ea typeface="Roboto"/>
                  <a:cs typeface="Roboto"/>
                  <a:sym typeface="Roboto"/>
                </a:rPr>
                <a:t>5</a:t>
              </a:r>
              <a:endParaRPr sz="1600"/>
            </a:p>
          </p:txBody>
        </p:sp>
      </p:grpSp>
      <p:sp>
        <p:nvSpPr>
          <p:cNvPr id="332" name="Google Shape;332;gc096d7d19e_28_0"/>
          <p:cNvSpPr/>
          <p:nvPr/>
        </p:nvSpPr>
        <p:spPr>
          <a:xfrm>
            <a:off x="6849550" y="2315250"/>
            <a:ext cx="354600" cy="333300"/>
          </a:xfrm>
          <a:prstGeom prst="ellipse">
            <a:avLst/>
          </a:prstGeom>
          <a:solidFill>
            <a:srgbClr val="00B0F0"/>
          </a:solid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sz="1299" b="1">
                <a:solidFill>
                  <a:srgbClr val="FFFFFF"/>
                </a:solidFill>
                <a:latin typeface="Roboto"/>
                <a:ea typeface="Roboto"/>
                <a:cs typeface="Roboto"/>
                <a:sym typeface="Roboto"/>
              </a:rPr>
              <a:t>6</a:t>
            </a:r>
            <a:endParaRPr sz="1299" b="1">
              <a:solidFill>
                <a:srgbClr val="FFFFFF"/>
              </a:solidFill>
              <a:latin typeface="Roboto"/>
              <a:ea typeface="Roboto"/>
              <a:cs typeface="Roboto"/>
              <a:sym typeface="Roboto"/>
            </a:endParaRPr>
          </a:p>
        </p:txBody>
      </p:sp>
      <p:sp>
        <p:nvSpPr>
          <p:cNvPr id="333" name="Google Shape;333;gc096d7d19e_28_0"/>
          <p:cNvSpPr/>
          <p:nvPr/>
        </p:nvSpPr>
        <p:spPr>
          <a:xfrm>
            <a:off x="6860200" y="3750875"/>
            <a:ext cx="354600" cy="3414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rgbClr val="FFFFFF"/>
                </a:solidFill>
                <a:latin typeface="Roboto"/>
                <a:ea typeface="Roboto"/>
                <a:cs typeface="Roboto"/>
                <a:sym typeface="Roboto"/>
              </a:rPr>
              <a:t>8</a:t>
            </a:r>
            <a:endParaRPr sz="1200" b="1">
              <a:solidFill>
                <a:srgbClr val="FFFFFF"/>
              </a:solidFill>
              <a:latin typeface="Roboto"/>
              <a:ea typeface="Roboto"/>
              <a:cs typeface="Roboto"/>
              <a:sym typeface="Roboto"/>
            </a:endParaRPr>
          </a:p>
        </p:txBody>
      </p:sp>
      <p:sp>
        <p:nvSpPr>
          <p:cNvPr id="334" name="Google Shape;334;gc096d7d19e_28_0"/>
          <p:cNvSpPr txBox="1"/>
          <p:nvPr/>
        </p:nvSpPr>
        <p:spPr>
          <a:xfrm>
            <a:off x="7335100" y="3638275"/>
            <a:ext cx="1733100" cy="507801"/>
          </a:xfrm>
          <a:prstGeom prst="rect">
            <a:avLst/>
          </a:prstGeom>
          <a:noFill/>
          <a:ln>
            <a:noFill/>
          </a:ln>
        </p:spPr>
        <p:txBody>
          <a:bodyPr spcFirstLastPara="1" wrap="square" lIns="91425" tIns="91425" rIns="91425" bIns="91425" anchor="t" anchorCtr="0">
            <a:spAutoFit/>
          </a:bodyPr>
          <a:lstStyle/>
          <a:p>
            <a:pPr>
              <a:lnSpc>
                <a:spcPct val="150000"/>
              </a:lnSpc>
            </a:pPr>
            <a:r>
              <a:rPr lang="en-US" sz="1400" b="1">
                <a:solidFill>
                  <a:srgbClr val="595959"/>
                </a:solidFill>
                <a:latin typeface="Roboto"/>
                <a:ea typeface="Roboto"/>
                <a:cs typeface="Roboto"/>
                <a:sym typeface="Roboto"/>
              </a:rPr>
              <a:t>Lịch sự</a:t>
            </a:r>
            <a:endParaRPr sz="1400" b="1">
              <a:solidFill>
                <a:srgbClr val="595959"/>
              </a:solidFill>
              <a:latin typeface="Roboto"/>
              <a:ea typeface="Roboto"/>
              <a:cs typeface="Roboto"/>
              <a:sym typeface="Roboto"/>
            </a:endParaRPr>
          </a:p>
        </p:txBody>
      </p:sp>
      <p:sp>
        <p:nvSpPr>
          <p:cNvPr id="335" name="Google Shape;335;gc096d7d19e_28_0"/>
          <p:cNvSpPr txBox="1"/>
          <p:nvPr/>
        </p:nvSpPr>
        <p:spPr>
          <a:xfrm>
            <a:off x="7335100" y="3902572"/>
            <a:ext cx="3164100" cy="424701"/>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US" sz="1200">
                <a:solidFill>
                  <a:srgbClr val="073763"/>
                </a:solidFill>
                <a:latin typeface="Arial" panose="020B0604020202020204" pitchFamily="34" charset="0"/>
                <a:cs typeface="Arial" panose="020B0604020202020204" pitchFamily="34" charset="0"/>
              </a:rPr>
              <a:t>Chào hỏi, thưa gửi, cảm ơn khi giao tiếp.</a:t>
            </a:r>
            <a:endParaRPr sz="1200">
              <a:solidFill>
                <a:srgbClr val="073763"/>
              </a:solidFill>
              <a:latin typeface="Arial" panose="020B0604020202020204" pitchFamily="34" charset="0"/>
              <a:cs typeface="Arial" panose="020B0604020202020204" pitchFamily="34" charset="0"/>
            </a:endParaRPr>
          </a:p>
        </p:txBody>
      </p:sp>
      <p:sp>
        <p:nvSpPr>
          <p:cNvPr id="336" name="Google Shape;336;gc096d7d19e_28_0"/>
          <p:cNvSpPr/>
          <p:nvPr/>
        </p:nvSpPr>
        <p:spPr>
          <a:xfrm>
            <a:off x="6847900" y="4396475"/>
            <a:ext cx="379200" cy="369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1">
                <a:solidFill>
                  <a:srgbClr val="FFFFFF"/>
                </a:solidFill>
                <a:latin typeface="Roboto"/>
                <a:ea typeface="Roboto"/>
                <a:cs typeface="Roboto"/>
                <a:sym typeface="Roboto"/>
              </a:rPr>
              <a:t>9</a:t>
            </a:r>
            <a:endParaRPr sz="1200" b="1">
              <a:solidFill>
                <a:srgbClr val="FFFFFF"/>
              </a:solidFill>
              <a:latin typeface="Roboto"/>
              <a:ea typeface="Roboto"/>
              <a:cs typeface="Roboto"/>
              <a:sym typeface="Roboto"/>
            </a:endParaRPr>
          </a:p>
        </p:txBody>
      </p:sp>
      <p:sp>
        <p:nvSpPr>
          <p:cNvPr id="337" name="Google Shape;337;gc096d7d19e_28_0"/>
          <p:cNvSpPr txBox="1"/>
          <p:nvPr/>
        </p:nvSpPr>
        <p:spPr>
          <a:xfrm>
            <a:off x="7345091" y="4257974"/>
            <a:ext cx="1191900" cy="507801"/>
          </a:xfrm>
          <a:prstGeom prst="rect">
            <a:avLst/>
          </a:prstGeom>
          <a:noFill/>
          <a:ln>
            <a:noFill/>
          </a:ln>
        </p:spPr>
        <p:txBody>
          <a:bodyPr spcFirstLastPara="1" wrap="square" lIns="91425" tIns="91425" rIns="91425" bIns="91425" anchor="t" anchorCtr="0">
            <a:spAutoFit/>
          </a:bodyPr>
          <a:lstStyle/>
          <a:p>
            <a:pPr lvl="0" indent="0">
              <a:lnSpc>
                <a:spcPct val="150000"/>
              </a:lnSpc>
              <a:spcBef>
                <a:spcPts val="0"/>
              </a:spcBef>
              <a:spcAft>
                <a:spcPts val="0"/>
              </a:spcAft>
              <a:buNone/>
            </a:pPr>
            <a:r>
              <a:rPr lang="en-US" sz="1400" b="1">
                <a:solidFill>
                  <a:srgbClr val="595959"/>
                </a:solidFill>
                <a:latin typeface="Roboto"/>
                <a:ea typeface="Roboto"/>
                <a:cs typeface="Roboto"/>
              </a:rPr>
              <a:t>Cầu thị</a:t>
            </a:r>
            <a:endParaRPr sz="1400" b="1">
              <a:solidFill>
                <a:srgbClr val="595959"/>
              </a:solidFill>
              <a:latin typeface="Roboto"/>
              <a:ea typeface="Roboto"/>
              <a:cs typeface="Roboto"/>
            </a:endParaRPr>
          </a:p>
        </p:txBody>
      </p:sp>
      <p:sp>
        <p:nvSpPr>
          <p:cNvPr id="338" name="Google Shape;338;gc096d7d19e_28_0"/>
          <p:cNvSpPr txBox="1"/>
          <p:nvPr/>
        </p:nvSpPr>
        <p:spPr>
          <a:xfrm>
            <a:off x="7353825" y="4534638"/>
            <a:ext cx="3650700" cy="554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1200">
                <a:solidFill>
                  <a:srgbClr val="073763"/>
                </a:solidFill>
                <a:latin typeface="Arial" panose="020B0604020202020204" pitchFamily="34" charset="0"/>
                <a:cs typeface="Arial" panose="020B0604020202020204" pitchFamily="34" charset="0"/>
              </a:rPr>
              <a:t>Lắng nghe để thấu hiểu, học hỏi và thay đổi cho phù hợp</a:t>
            </a:r>
            <a:endParaRPr sz="1200">
              <a:solidFill>
                <a:srgbClr val="073763"/>
              </a:solidFill>
              <a:latin typeface="Arial" panose="020B0604020202020204" pitchFamily="34" charset="0"/>
              <a:cs typeface="Arial" panose="020B0604020202020204" pitchFamily="34" charset="0"/>
            </a:endParaRPr>
          </a:p>
        </p:txBody>
      </p:sp>
      <p:sp>
        <p:nvSpPr>
          <p:cNvPr id="339" name="Google Shape;339;gc096d7d19e_28_0"/>
          <p:cNvSpPr txBox="1"/>
          <p:nvPr/>
        </p:nvSpPr>
        <p:spPr>
          <a:xfrm>
            <a:off x="6905979" y="5479535"/>
            <a:ext cx="1476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1">
                <a:solidFill>
                  <a:srgbClr val="FFFFFF"/>
                </a:solidFill>
                <a:latin typeface="Roboto"/>
                <a:ea typeface="Roboto"/>
                <a:cs typeface="Roboto"/>
                <a:sym typeface="Roboto"/>
              </a:rPr>
              <a:t>1</a:t>
            </a:r>
            <a:endParaRPr sz="1600"/>
          </a:p>
        </p:txBody>
      </p:sp>
      <p:sp>
        <p:nvSpPr>
          <p:cNvPr id="340" name="Google Shape;340;gc096d7d19e_28_0"/>
          <p:cNvSpPr/>
          <p:nvPr/>
        </p:nvSpPr>
        <p:spPr>
          <a:xfrm>
            <a:off x="6837250" y="5248500"/>
            <a:ext cx="379200" cy="369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341" name="Google Shape;341;gc096d7d19e_28_0"/>
          <p:cNvSpPr txBox="1"/>
          <p:nvPr/>
        </p:nvSpPr>
        <p:spPr>
          <a:xfrm>
            <a:off x="7352250" y="5103350"/>
            <a:ext cx="1393800" cy="507801"/>
          </a:xfrm>
          <a:prstGeom prst="rect">
            <a:avLst/>
          </a:prstGeom>
          <a:noFill/>
          <a:ln>
            <a:noFill/>
          </a:ln>
        </p:spPr>
        <p:txBody>
          <a:bodyPr spcFirstLastPara="1" wrap="square" lIns="91425" tIns="91425" rIns="91425" bIns="91425" anchor="t" anchorCtr="0">
            <a:spAutoFit/>
          </a:bodyPr>
          <a:lstStyle/>
          <a:p>
            <a:pPr>
              <a:lnSpc>
                <a:spcPct val="150000"/>
              </a:lnSpc>
            </a:pPr>
            <a:r>
              <a:rPr lang="en-US" sz="1400" b="1">
                <a:solidFill>
                  <a:srgbClr val="595959"/>
                </a:solidFill>
                <a:latin typeface="Roboto"/>
                <a:ea typeface="Roboto"/>
                <a:cs typeface="Roboto"/>
              </a:rPr>
              <a:t>Tận tình</a:t>
            </a:r>
            <a:endParaRPr sz="1400" b="1">
              <a:solidFill>
                <a:srgbClr val="595959"/>
              </a:solidFill>
              <a:latin typeface="Roboto"/>
              <a:ea typeface="Roboto"/>
              <a:cs typeface="Roboto"/>
            </a:endParaRPr>
          </a:p>
        </p:txBody>
      </p:sp>
      <p:sp>
        <p:nvSpPr>
          <p:cNvPr id="342" name="Google Shape;342;gc096d7d19e_28_0"/>
          <p:cNvSpPr txBox="1"/>
          <p:nvPr/>
        </p:nvSpPr>
        <p:spPr>
          <a:xfrm>
            <a:off x="6847888" y="5240700"/>
            <a:ext cx="37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b="1">
                <a:solidFill>
                  <a:schemeClr val="bg1"/>
                </a:solidFill>
              </a:rPr>
              <a:t>10</a:t>
            </a:r>
            <a:endParaRPr sz="1300" b="1">
              <a:solidFill>
                <a:schemeClr val="bg1"/>
              </a:solidFill>
            </a:endParaRPr>
          </a:p>
        </p:txBody>
      </p:sp>
      <p:sp>
        <p:nvSpPr>
          <p:cNvPr id="343" name="Google Shape;343;gc096d7d19e_28_0"/>
          <p:cNvSpPr txBox="1"/>
          <p:nvPr/>
        </p:nvSpPr>
        <p:spPr>
          <a:xfrm>
            <a:off x="7355375" y="5406475"/>
            <a:ext cx="3650700" cy="5541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n-US" sz="1200">
                <a:solidFill>
                  <a:srgbClr val="073763"/>
                </a:solidFill>
                <a:latin typeface="Arial" panose="020B0604020202020204" pitchFamily="34" charset="0"/>
                <a:cs typeface="Arial" panose="020B0604020202020204" pitchFamily="34" charset="0"/>
              </a:rPr>
              <a:t>Tận tâm, tận lực phục vụ mang lại sự hài lòng cho khách hàng/đối tác.</a:t>
            </a:r>
            <a:endParaRPr sz="1200">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27"/>
          <p:cNvSpPr/>
          <p:nvPr/>
        </p:nvSpPr>
        <p:spPr>
          <a:xfrm>
            <a:off x="621650" y="2406325"/>
            <a:ext cx="4134600" cy="2172300"/>
          </a:xfrm>
          <a:prstGeom prst="roundRect">
            <a:avLst>
              <a:gd name="adj" fmla="val 12039"/>
            </a:avLst>
          </a:prstGeom>
          <a:gradFill>
            <a:gsLst>
              <a:gs pos="0">
                <a:srgbClr val="941D97"/>
              </a:gs>
              <a:gs pos="100000">
                <a:srgbClr val="47C4E1"/>
              </a:gs>
            </a:gsLst>
            <a:lin ang="18900044" scaled="0"/>
          </a:gradFill>
          <a:ln>
            <a:noFill/>
          </a:ln>
          <a:effectLst>
            <a:outerShdw blurRad="381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Open Sans"/>
              <a:ea typeface="Open Sans"/>
              <a:cs typeface="Open Sans"/>
              <a:sym typeface="Open Sans"/>
            </a:endParaRPr>
          </a:p>
        </p:txBody>
      </p:sp>
      <p:sp>
        <p:nvSpPr>
          <p:cNvPr id="350" name="Google Shape;350;p27"/>
          <p:cNvSpPr txBox="1"/>
          <p:nvPr/>
        </p:nvSpPr>
        <p:spPr>
          <a:xfrm>
            <a:off x="661125" y="2682925"/>
            <a:ext cx="3937200" cy="16191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ctr" rtl="0">
              <a:lnSpc>
                <a:spcPct val="115000"/>
              </a:lnSpc>
              <a:spcBef>
                <a:spcPts val="0"/>
              </a:spcBef>
              <a:spcAft>
                <a:spcPts val="0"/>
              </a:spcAft>
              <a:buClr>
                <a:srgbClr val="385D8A"/>
              </a:buClr>
              <a:buSzPts val="3200"/>
              <a:buFont typeface="Arial"/>
              <a:buNone/>
            </a:pPr>
            <a:r>
              <a:rPr lang="en-US" sz="3200" b="1" i="0" u="none" strike="noStrike" cap="none">
                <a:solidFill>
                  <a:schemeClr val="lt1"/>
                </a:solidFill>
                <a:latin typeface="Arial"/>
                <a:ea typeface="Arial"/>
                <a:cs typeface="Arial"/>
                <a:sym typeface="Arial"/>
              </a:rPr>
              <a:t>NGUYÊN TẮC</a:t>
            </a:r>
            <a:endParaRPr sz="3200" b="1">
              <a:solidFill>
                <a:schemeClr val="lt1"/>
              </a:solidFill>
            </a:endParaRPr>
          </a:p>
          <a:p>
            <a:pPr marL="0" marR="0" lvl="0" indent="0" algn="ctr" rtl="0">
              <a:lnSpc>
                <a:spcPct val="115000"/>
              </a:lnSpc>
              <a:spcBef>
                <a:spcPts val="0"/>
              </a:spcBef>
              <a:spcAft>
                <a:spcPts val="0"/>
              </a:spcAft>
              <a:buClr>
                <a:srgbClr val="385D8A"/>
              </a:buClr>
              <a:buSzPts val="3200"/>
              <a:buFont typeface="Arial"/>
              <a:buNone/>
            </a:pPr>
            <a:r>
              <a:rPr lang="en-US" sz="3200" b="1" i="0" u="none" strike="noStrike" cap="none">
                <a:solidFill>
                  <a:schemeClr val="lt1"/>
                </a:solidFill>
                <a:latin typeface="Arial"/>
                <a:ea typeface="Arial"/>
                <a:cs typeface="Arial"/>
                <a:sym typeface="Arial"/>
              </a:rPr>
              <a:t>ỨNG XỬ </a:t>
            </a:r>
            <a:r>
              <a:rPr lang="en-US" sz="3200" b="1">
                <a:solidFill>
                  <a:schemeClr val="lt1"/>
                </a:solidFill>
              </a:rPr>
              <a:t>ĐỐI VỚI</a:t>
            </a:r>
            <a:endParaRPr sz="3200" b="1">
              <a:solidFill>
                <a:schemeClr val="lt1"/>
              </a:solidFill>
            </a:endParaRPr>
          </a:p>
          <a:p>
            <a:pPr marL="0" marR="0" lvl="0" indent="0" algn="ctr" rtl="0">
              <a:lnSpc>
                <a:spcPct val="115000"/>
              </a:lnSpc>
              <a:spcBef>
                <a:spcPts val="0"/>
              </a:spcBef>
              <a:spcAft>
                <a:spcPts val="0"/>
              </a:spcAft>
              <a:buClr>
                <a:srgbClr val="385D8A"/>
              </a:buClr>
              <a:buSzPts val="3200"/>
              <a:buFont typeface="Arial"/>
              <a:buNone/>
            </a:pPr>
            <a:r>
              <a:rPr lang="en-US" sz="3200" b="1" i="0" u="none" strike="noStrike" cap="none">
                <a:solidFill>
                  <a:schemeClr val="lt1"/>
                </a:solidFill>
                <a:latin typeface="Arial"/>
                <a:ea typeface="Arial"/>
                <a:cs typeface="Arial"/>
                <a:sym typeface="Arial"/>
              </a:rPr>
              <a:t>NỘI BỘ MISA</a:t>
            </a:r>
            <a:endParaRPr b="0" i="0" u="none" strike="noStrike" cap="none">
              <a:solidFill>
                <a:schemeClr val="lt1"/>
              </a:solidFill>
              <a:latin typeface="Arial"/>
              <a:ea typeface="Arial"/>
              <a:cs typeface="Arial"/>
              <a:sym typeface="Arial"/>
            </a:endParaRPr>
          </a:p>
        </p:txBody>
      </p:sp>
      <p:pic>
        <p:nvPicPr>
          <p:cNvPr id="351" name="Google Shape;351;p27"/>
          <p:cNvPicPr preferRelativeResize="0"/>
          <p:nvPr/>
        </p:nvPicPr>
        <p:blipFill>
          <a:blip r:embed="rId3">
            <a:alphaModFix/>
          </a:blip>
          <a:stretch>
            <a:fillRect/>
          </a:stretch>
        </p:blipFill>
        <p:spPr>
          <a:xfrm>
            <a:off x="5274550" y="238661"/>
            <a:ext cx="5839324" cy="5847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iamond 5">
            <a:extLst>
              <a:ext uri="{FF2B5EF4-FFF2-40B4-BE49-F238E27FC236}">
                <a16:creationId xmlns:a16="http://schemas.microsoft.com/office/drawing/2014/main" id="{E921112D-BBD9-4058-9174-E366F34721FE}"/>
              </a:ext>
            </a:extLst>
          </p:cNvPr>
          <p:cNvSpPr/>
          <p:nvPr/>
        </p:nvSpPr>
        <p:spPr>
          <a:xfrm>
            <a:off x="3286118" y="1715302"/>
            <a:ext cx="731520" cy="731520"/>
          </a:xfrm>
          <a:prstGeom prst="diamon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latin typeface="SF UI Display" charset="0"/>
              <a:ea typeface="SF UI Display" charset="0"/>
              <a:cs typeface="SF UI Display" charset="0"/>
            </a:endParaRPr>
          </a:p>
        </p:txBody>
      </p:sp>
      <p:sp>
        <p:nvSpPr>
          <p:cNvPr id="7" name="TextBox 6">
            <a:extLst>
              <a:ext uri="{FF2B5EF4-FFF2-40B4-BE49-F238E27FC236}">
                <a16:creationId xmlns:a16="http://schemas.microsoft.com/office/drawing/2014/main" id="{1473A120-921F-45F4-8596-393E4D89ECA6}"/>
              </a:ext>
            </a:extLst>
          </p:cNvPr>
          <p:cNvSpPr txBox="1"/>
          <p:nvPr/>
        </p:nvSpPr>
        <p:spPr>
          <a:xfrm>
            <a:off x="3490425" y="1844099"/>
            <a:ext cx="340157" cy="461665"/>
          </a:xfrm>
          <a:prstGeom prst="rect">
            <a:avLst/>
          </a:prstGeom>
          <a:noFill/>
        </p:spPr>
        <p:txBody>
          <a:bodyPr wrap="none" rtlCol="0" anchor="ctr" anchorCtr="0">
            <a:spAutoFit/>
          </a:bodyPr>
          <a:lstStyle/>
          <a:p>
            <a:pPr algn="ctr"/>
            <a:r>
              <a:rPr lang="en-US" sz="2400" b="1" dirty="0">
                <a:solidFill>
                  <a:schemeClr val="bg1"/>
                </a:solidFill>
                <a:latin typeface="SF UI Display" charset="0"/>
                <a:ea typeface="SF UI Display" charset="0"/>
                <a:cs typeface="SF UI Display" charset="0"/>
              </a:rPr>
              <a:t>1</a:t>
            </a:r>
          </a:p>
        </p:txBody>
      </p:sp>
      <p:sp>
        <p:nvSpPr>
          <p:cNvPr id="8" name="TextBox 7">
            <a:extLst>
              <a:ext uri="{FF2B5EF4-FFF2-40B4-BE49-F238E27FC236}">
                <a16:creationId xmlns:a16="http://schemas.microsoft.com/office/drawing/2014/main" id="{FC13683D-C81B-4C7B-A9AC-466CDBB49043}"/>
              </a:ext>
            </a:extLst>
          </p:cNvPr>
          <p:cNvSpPr txBox="1"/>
          <p:nvPr/>
        </p:nvSpPr>
        <p:spPr>
          <a:xfrm>
            <a:off x="4198892" y="1850229"/>
            <a:ext cx="4185761" cy="461665"/>
          </a:xfrm>
          <a:prstGeom prst="rect">
            <a:avLst/>
          </a:prstGeom>
          <a:noFill/>
        </p:spPr>
        <p:txBody>
          <a:bodyPr wrap="none" rtlCol="0" anchor="b" anchorCtr="0">
            <a:spAutoFit/>
          </a:bodyPr>
          <a:lstStyle/>
          <a:p>
            <a:r>
              <a:rPr lang="en-US" sz="2400" b="1">
                <a:solidFill>
                  <a:schemeClr val="tx2"/>
                </a:solidFill>
                <a:latin typeface="SF UI Display" charset="0"/>
                <a:ea typeface="SF UI Display" charset="0"/>
                <a:cs typeface="SF UI Display" charset="0"/>
              </a:rPr>
              <a:t>Mục đích của Hội nghị lãnh đạo</a:t>
            </a:r>
            <a:endParaRPr lang="en-US" sz="2400" b="1" dirty="0">
              <a:solidFill>
                <a:schemeClr val="tx2"/>
              </a:solidFill>
              <a:latin typeface="SF UI Display" charset="0"/>
              <a:ea typeface="SF UI Display" charset="0"/>
              <a:cs typeface="SF UI Display" charset="0"/>
            </a:endParaRPr>
          </a:p>
        </p:txBody>
      </p:sp>
      <p:sp>
        <p:nvSpPr>
          <p:cNvPr id="9" name="Diamond 8">
            <a:extLst>
              <a:ext uri="{FF2B5EF4-FFF2-40B4-BE49-F238E27FC236}">
                <a16:creationId xmlns:a16="http://schemas.microsoft.com/office/drawing/2014/main" id="{26DEBCEF-CF0D-41FA-AC5E-08708E547777}"/>
              </a:ext>
            </a:extLst>
          </p:cNvPr>
          <p:cNvSpPr/>
          <p:nvPr/>
        </p:nvSpPr>
        <p:spPr>
          <a:xfrm>
            <a:off x="3286118" y="2651187"/>
            <a:ext cx="731520" cy="731520"/>
          </a:xfrm>
          <a:prstGeom prst="diamon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latin typeface="SF UI Display" charset="0"/>
              <a:ea typeface="SF UI Display" charset="0"/>
              <a:cs typeface="SF UI Display" charset="0"/>
            </a:endParaRPr>
          </a:p>
        </p:txBody>
      </p:sp>
      <p:sp>
        <p:nvSpPr>
          <p:cNvPr id="10" name="TextBox 9">
            <a:extLst>
              <a:ext uri="{FF2B5EF4-FFF2-40B4-BE49-F238E27FC236}">
                <a16:creationId xmlns:a16="http://schemas.microsoft.com/office/drawing/2014/main" id="{3C6E13B9-363C-4B9C-8B6E-3E46D7047E68}"/>
              </a:ext>
            </a:extLst>
          </p:cNvPr>
          <p:cNvSpPr txBox="1"/>
          <p:nvPr/>
        </p:nvSpPr>
        <p:spPr>
          <a:xfrm>
            <a:off x="3490425" y="2779984"/>
            <a:ext cx="340157" cy="461665"/>
          </a:xfrm>
          <a:prstGeom prst="rect">
            <a:avLst/>
          </a:prstGeom>
          <a:noFill/>
        </p:spPr>
        <p:txBody>
          <a:bodyPr wrap="none" rtlCol="0" anchor="ctr" anchorCtr="0">
            <a:spAutoFit/>
          </a:bodyPr>
          <a:lstStyle/>
          <a:p>
            <a:pPr algn="ctr"/>
            <a:r>
              <a:rPr lang="en-US" sz="2400" b="1">
                <a:solidFill>
                  <a:schemeClr val="bg1"/>
                </a:solidFill>
                <a:latin typeface="SF UI Display" charset="0"/>
                <a:ea typeface="SF UI Display" charset="0"/>
                <a:cs typeface="SF UI Display" charset="0"/>
              </a:rPr>
              <a:t>2</a:t>
            </a:r>
            <a:endParaRPr lang="en-US" sz="2400" b="1" dirty="0">
              <a:solidFill>
                <a:schemeClr val="bg1"/>
              </a:solidFill>
              <a:latin typeface="SF UI Display" charset="0"/>
              <a:ea typeface="SF UI Display" charset="0"/>
              <a:cs typeface="SF UI Display" charset="0"/>
            </a:endParaRPr>
          </a:p>
        </p:txBody>
      </p:sp>
      <p:sp>
        <p:nvSpPr>
          <p:cNvPr id="11" name="TextBox 10">
            <a:extLst>
              <a:ext uri="{FF2B5EF4-FFF2-40B4-BE49-F238E27FC236}">
                <a16:creationId xmlns:a16="http://schemas.microsoft.com/office/drawing/2014/main" id="{885415E9-3680-4FA9-9166-7CF757068A9B}"/>
              </a:ext>
            </a:extLst>
          </p:cNvPr>
          <p:cNvSpPr txBox="1"/>
          <p:nvPr/>
        </p:nvSpPr>
        <p:spPr>
          <a:xfrm>
            <a:off x="4198892" y="2786114"/>
            <a:ext cx="2901756" cy="461665"/>
          </a:xfrm>
          <a:prstGeom prst="rect">
            <a:avLst/>
          </a:prstGeom>
          <a:noFill/>
        </p:spPr>
        <p:txBody>
          <a:bodyPr wrap="none" rtlCol="0" anchor="b" anchorCtr="0">
            <a:spAutoFit/>
          </a:bodyPr>
          <a:lstStyle/>
          <a:p>
            <a:r>
              <a:rPr lang="en-US" sz="2400" b="1">
                <a:solidFill>
                  <a:schemeClr val="tx2"/>
                </a:solidFill>
                <a:latin typeface="SF UI Display" charset="0"/>
                <a:ea typeface="SF UI Display" charset="0"/>
                <a:cs typeface="SF UI Display" charset="0"/>
              </a:rPr>
              <a:t>Khẩu hiệu hành động</a:t>
            </a:r>
            <a:endParaRPr lang="en-US" sz="2400" b="1" dirty="0">
              <a:solidFill>
                <a:schemeClr val="tx2"/>
              </a:solidFill>
              <a:latin typeface="SF UI Display" charset="0"/>
              <a:ea typeface="SF UI Display" charset="0"/>
              <a:cs typeface="SF UI Display" charset="0"/>
            </a:endParaRPr>
          </a:p>
        </p:txBody>
      </p:sp>
      <p:sp>
        <p:nvSpPr>
          <p:cNvPr id="12" name="Diamond 11">
            <a:extLst>
              <a:ext uri="{FF2B5EF4-FFF2-40B4-BE49-F238E27FC236}">
                <a16:creationId xmlns:a16="http://schemas.microsoft.com/office/drawing/2014/main" id="{B1A2A727-88E8-4CBD-BDFE-630885B3E420}"/>
              </a:ext>
            </a:extLst>
          </p:cNvPr>
          <p:cNvSpPr/>
          <p:nvPr/>
        </p:nvSpPr>
        <p:spPr>
          <a:xfrm>
            <a:off x="3286118" y="3583956"/>
            <a:ext cx="731520" cy="731520"/>
          </a:xfrm>
          <a:prstGeom prst="diamon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latin typeface="SF UI Display" charset="0"/>
              <a:ea typeface="SF UI Display" charset="0"/>
              <a:cs typeface="SF UI Display" charset="0"/>
            </a:endParaRPr>
          </a:p>
        </p:txBody>
      </p:sp>
      <p:sp>
        <p:nvSpPr>
          <p:cNvPr id="13" name="TextBox 12">
            <a:extLst>
              <a:ext uri="{FF2B5EF4-FFF2-40B4-BE49-F238E27FC236}">
                <a16:creationId xmlns:a16="http://schemas.microsoft.com/office/drawing/2014/main" id="{FD113896-C94D-4880-9230-D5578C26F512}"/>
              </a:ext>
            </a:extLst>
          </p:cNvPr>
          <p:cNvSpPr txBox="1"/>
          <p:nvPr/>
        </p:nvSpPr>
        <p:spPr>
          <a:xfrm>
            <a:off x="3490424" y="3712753"/>
            <a:ext cx="340158" cy="461665"/>
          </a:xfrm>
          <a:prstGeom prst="rect">
            <a:avLst/>
          </a:prstGeom>
          <a:noFill/>
        </p:spPr>
        <p:txBody>
          <a:bodyPr wrap="none" rtlCol="0" anchor="ctr" anchorCtr="0">
            <a:spAutoFit/>
          </a:bodyPr>
          <a:lstStyle/>
          <a:p>
            <a:pPr algn="ctr"/>
            <a:r>
              <a:rPr lang="en-US" sz="2400" b="1">
                <a:solidFill>
                  <a:schemeClr val="bg1"/>
                </a:solidFill>
                <a:latin typeface="SF UI Display" charset="0"/>
                <a:ea typeface="SF UI Display" charset="0"/>
                <a:cs typeface="SF UI Display" charset="0"/>
              </a:rPr>
              <a:t>3</a:t>
            </a:r>
            <a:endParaRPr lang="en-US" sz="2400" b="1" dirty="0">
              <a:solidFill>
                <a:schemeClr val="bg1"/>
              </a:solidFill>
              <a:latin typeface="SF UI Display" charset="0"/>
              <a:ea typeface="SF UI Display" charset="0"/>
              <a:cs typeface="SF UI Display" charset="0"/>
            </a:endParaRPr>
          </a:p>
        </p:txBody>
      </p:sp>
      <p:sp>
        <p:nvSpPr>
          <p:cNvPr id="14" name="TextBox 13">
            <a:extLst>
              <a:ext uri="{FF2B5EF4-FFF2-40B4-BE49-F238E27FC236}">
                <a16:creationId xmlns:a16="http://schemas.microsoft.com/office/drawing/2014/main" id="{0E308B53-D16C-46C9-A884-23EC6FA3CB3F}"/>
              </a:ext>
            </a:extLst>
          </p:cNvPr>
          <p:cNvSpPr txBox="1"/>
          <p:nvPr/>
        </p:nvSpPr>
        <p:spPr>
          <a:xfrm>
            <a:off x="4198892" y="3718883"/>
            <a:ext cx="2545184" cy="461665"/>
          </a:xfrm>
          <a:prstGeom prst="rect">
            <a:avLst/>
          </a:prstGeom>
          <a:noFill/>
        </p:spPr>
        <p:txBody>
          <a:bodyPr wrap="none" rtlCol="0" anchor="b" anchorCtr="0">
            <a:spAutoFit/>
          </a:bodyPr>
          <a:lstStyle/>
          <a:p>
            <a:r>
              <a:rPr lang="en-US" sz="2400" b="1">
                <a:solidFill>
                  <a:schemeClr val="tx2"/>
                </a:solidFill>
                <a:latin typeface="SF UI Display" charset="0"/>
                <a:ea typeface="SF UI Display" charset="0"/>
                <a:cs typeface="SF UI Display" charset="0"/>
              </a:rPr>
              <a:t>Tóm tắt chuyên đề</a:t>
            </a:r>
            <a:endParaRPr lang="en-US" sz="2400" b="1" dirty="0">
              <a:solidFill>
                <a:schemeClr val="tx2"/>
              </a:solidFill>
              <a:latin typeface="SF UI Display" charset="0"/>
              <a:ea typeface="SF UI Display" charset="0"/>
              <a:cs typeface="SF UI Display" charset="0"/>
            </a:endParaRPr>
          </a:p>
        </p:txBody>
      </p:sp>
      <p:sp>
        <p:nvSpPr>
          <p:cNvPr id="16" name="TextBox 15">
            <a:extLst>
              <a:ext uri="{FF2B5EF4-FFF2-40B4-BE49-F238E27FC236}">
                <a16:creationId xmlns:a16="http://schemas.microsoft.com/office/drawing/2014/main" id="{CB39C19F-92AA-45C6-AEB9-47D42A834FE6}"/>
              </a:ext>
            </a:extLst>
          </p:cNvPr>
          <p:cNvSpPr txBox="1"/>
          <p:nvPr/>
        </p:nvSpPr>
        <p:spPr>
          <a:xfrm>
            <a:off x="3490425" y="4508762"/>
            <a:ext cx="340157" cy="461665"/>
          </a:xfrm>
          <a:prstGeom prst="rect">
            <a:avLst/>
          </a:prstGeom>
          <a:noFill/>
        </p:spPr>
        <p:txBody>
          <a:bodyPr wrap="none" rtlCol="0" anchor="ctr" anchorCtr="0">
            <a:spAutoFit/>
          </a:bodyPr>
          <a:lstStyle/>
          <a:p>
            <a:pPr algn="ctr"/>
            <a:r>
              <a:rPr lang="en-US" sz="2400" b="1">
                <a:solidFill>
                  <a:schemeClr val="bg1"/>
                </a:solidFill>
                <a:latin typeface="SF UI Display" charset="0"/>
                <a:ea typeface="SF UI Display" charset="0"/>
                <a:cs typeface="SF UI Display" charset="0"/>
              </a:rPr>
              <a:t>4</a:t>
            </a:r>
            <a:endParaRPr lang="en-US" sz="2400" b="1" dirty="0">
              <a:solidFill>
                <a:schemeClr val="bg1"/>
              </a:solidFill>
              <a:latin typeface="SF UI Display" charset="0"/>
              <a:ea typeface="SF UI Display" charset="0"/>
              <a:cs typeface="SF UI Display" charset="0"/>
            </a:endParaRPr>
          </a:p>
        </p:txBody>
      </p:sp>
    </p:spTree>
    <p:extLst>
      <p:ext uri="{BB962C8B-B14F-4D97-AF65-F5344CB8AC3E}">
        <p14:creationId xmlns:p14="http://schemas.microsoft.com/office/powerpoint/2010/main" val="3760184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c096d7d19e_9_198"/>
          <p:cNvSpPr txBox="1"/>
          <p:nvPr/>
        </p:nvSpPr>
        <p:spPr>
          <a:xfrm>
            <a:off x="838200" y="371431"/>
            <a:ext cx="10515600" cy="6255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85D8A"/>
              </a:buClr>
              <a:buSzPts val="3200"/>
              <a:buFont typeface="Arial"/>
              <a:buNone/>
            </a:pPr>
            <a:r>
              <a:rPr lang="en-US" sz="3200" b="1" i="0" u="none" strike="noStrike" cap="none">
                <a:solidFill>
                  <a:schemeClr val="accent5">
                    <a:lumMod val="50000"/>
                  </a:schemeClr>
                </a:solidFill>
                <a:latin typeface="Arial"/>
                <a:ea typeface="Arial"/>
                <a:cs typeface="Arial"/>
                <a:sym typeface="Arial"/>
              </a:rPr>
              <a:t>8 NGUYÊN TẮC ỨNG XỬ NỘI BỘ MISA</a:t>
            </a:r>
            <a:endParaRPr sz="1400" b="0" i="0" u="none" strike="noStrike" cap="none">
              <a:solidFill>
                <a:schemeClr val="accent5">
                  <a:lumMod val="50000"/>
                </a:schemeClr>
              </a:solidFill>
              <a:latin typeface="Arial"/>
              <a:ea typeface="Arial"/>
              <a:cs typeface="Arial"/>
              <a:sym typeface="Arial"/>
            </a:endParaRPr>
          </a:p>
        </p:txBody>
      </p:sp>
      <p:grpSp>
        <p:nvGrpSpPr>
          <p:cNvPr id="358" name="Google Shape;358;gc096d7d19e_9_198"/>
          <p:cNvGrpSpPr/>
          <p:nvPr/>
        </p:nvGrpSpPr>
        <p:grpSpPr>
          <a:xfrm>
            <a:off x="699850" y="1080150"/>
            <a:ext cx="5002500" cy="5002500"/>
            <a:chOff x="381562" y="1841500"/>
            <a:chExt cx="5002500" cy="5002500"/>
          </a:xfrm>
        </p:grpSpPr>
        <p:sp>
          <p:nvSpPr>
            <p:cNvPr id="359" name="Google Shape;359;gc096d7d19e_9_198"/>
            <p:cNvSpPr/>
            <p:nvPr/>
          </p:nvSpPr>
          <p:spPr>
            <a:xfrm>
              <a:off x="381562" y="1841500"/>
              <a:ext cx="5002500" cy="5002500"/>
            </a:xfrm>
            <a:prstGeom prst="roundRect">
              <a:avLst>
                <a:gd name="adj" fmla="val 897"/>
              </a:avLst>
            </a:prstGeom>
            <a:solidFill>
              <a:srgbClr val="FFFFFF"/>
            </a:solidFill>
            <a:ln>
              <a:noFill/>
            </a:ln>
            <a:effectLst>
              <a:outerShdw blurRad="317500"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60" name="Google Shape;360;gc096d7d19e_9_198"/>
            <p:cNvSpPr/>
            <p:nvPr/>
          </p:nvSpPr>
          <p:spPr>
            <a:xfrm>
              <a:off x="591529" y="2316554"/>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61" name="Google Shape;361;gc096d7d19e_9_198"/>
            <p:cNvSpPr txBox="1"/>
            <p:nvPr/>
          </p:nvSpPr>
          <p:spPr>
            <a:xfrm>
              <a:off x="1134795" y="2580027"/>
              <a:ext cx="3655919" cy="369300"/>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1200">
                  <a:solidFill>
                    <a:schemeClr val="dk2"/>
                  </a:solidFill>
                  <a:latin typeface="Roboto"/>
                  <a:ea typeface="Roboto"/>
                  <a:cs typeface="Roboto"/>
                  <a:sym typeface="Roboto"/>
                </a:rPr>
                <a:t>Tin vào sứ mệnh, tầm nhìn, giá trị cốt lõi của công ty; tin tưởng đồng nghiệp.</a:t>
              </a:r>
              <a:endParaRPr sz="1200">
                <a:solidFill>
                  <a:schemeClr val="dk2"/>
                </a:solidFill>
                <a:latin typeface="Roboto"/>
                <a:ea typeface="Roboto"/>
                <a:cs typeface="Roboto"/>
                <a:sym typeface="Roboto"/>
              </a:endParaRPr>
            </a:p>
          </p:txBody>
        </p:sp>
        <p:sp>
          <p:nvSpPr>
            <p:cNvPr id="362" name="Google Shape;362;gc096d7d19e_9_198"/>
            <p:cNvSpPr txBox="1"/>
            <p:nvPr/>
          </p:nvSpPr>
          <p:spPr>
            <a:xfrm>
              <a:off x="1111501" y="2256862"/>
              <a:ext cx="1005000" cy="323165"/>
            </a:xfrm>
            <a:prstGeom prst="rect">
              <a:avLst/>
            </a:prstGeom>
            <a:noFill/>
            <a:ln>
              <a:noFill/>
            </a:ln>
          </p:spPr>
          <p:txBody>
            <a:bodyPr spcFirstLastPara="1" wrap="square" lIns="0" tIns="0" rIns="0" bIns="0" anchor="t" anchorCtr="0">
              <a:spAutoFit/>
            </a:bodyPr>
            <a:lstStyle/>
            <a:p>
              <a:pPr marL="0" marR="0" lvl="0" indent="0" rtl="0">
                <a:lnSpc>
                  <a:spcPct val="150000"/>
                </a:lnSpc>
                <a:spcBef>
                  <a:spcPts val="0"/>
                </a:spcBef>
                <a:spcAft>
                  <a:spcPts val="0"/>
                </a:spcAft>
                <a:buNone/>
              </a:pPr>
              <a:r>
                <a:rPr lang="en-US" sz="1400" b="1">
                  <a:solidFill>
                    <a:srgbClr val="595959"/>
                  </a:solidFill>
                  <a:latin typeface="Roboto"/>
                  <a:ea typeface="Roboto"/>
                  <a:cs typeface="Roboto"/>
                  <a:sym typeface="Roboto"/>
                </a:rPr>
                <a:t>Tin tưởng</a:t>
              </a:r>
              <a:endParaRPr sz="1400"/>
            </a:p>
          </p:txBody>
        </p:sp>
        <p:sp>
          <p:nvSpPr>
            <p:cNvPr id="363" name="Google Shape;363;gc096d7d19e_9_198"/>
            <p:cNvSpPr/>
            <p:nvPr/>
          </p:nvSpPr>
          <p:spPr>
            <a:xfrm>
              <a:off x="595760" y="3138300"/>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64" name="Google Shape;364;gc096d7d19e_9_198"/>
            <p:cNvSpPr txBox="1"/>
            <p:nvPr/>
          </p:nvSpPr>
          <p:spPr>
            <a:xfrm>
              <a:off x="1139992" y="3489630"/>
              <a:ext cx="3579423" cy="369300"/>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1200">
                  <a:solidFill>
                    <a:schemeClr val="dk2"/>
                  </a:solidFill>
                  <a:latin typeface="Roboto"/>
                  <a:ea typeface="Roboto"/>
                  <a:cs typeface="Roboto"/>
                  <a:sym typeface="Roboto"/>
                </a:rPr>
                <a:t>Chịu trách nhiệm về lời nói, hành động, kết quả của bản thân; lên tiếng khi thấy điều không đúng.</a:t>
              </a:r>
              <a:endParaRPr sz="1200">
                <a:solidFill>
                  <a:schemeClr val="dk2"/>
                </a:solidFill>
                <a:latin typeface="Roboto"/>
                <a:ea typeface="Roboto"/>
                <a:cs typeface="Roboto"/>
                <a:sym typeface="Roboto"/>
              </a:endParaRPr>
            </a:p>
          </p:txBody>
        </p:sp>
        <p:sp>
          <p:nvSpPr>
            <p:cNvPr id="365" name="Google Shape;365;gc096d7d19e_9_198"/>
            <p:cNvSpPr txBox="1"/>
            <p:nvPr/>
          </p:nvSpPr>
          <p:spPr>
            <a:xfrm>
              <a:off x="1107782" y="3124855"/>
              <a:ext cx="1021200" cy="323165"/>
            </a:xfrm>
            <a:prstGeom prst="rect">
              <a:avLst/>
            </a:prstGeom>
            <a:noFill/>
            <a:ln>
              <a:noFill/>
            </a:ln>
          </p:spPr>
          <p:txBody>
            <a:bodyPr spcFirstLastPara="1" wrap="square" lIns="0" tIns="0" rIns="0" bIns="0" anchor="t" anchorCtr="0">
              <a:spAutoFit/>
            </a:bodyPr>
            <a:lstStyle/>
            <a:p>
              <a:pPr marL="0" marR="0" lvl="0" indent="0" rtl="0">
                <a:lnSpc>
                  <a:spcPct val="150000"/>
                </a:lnSpc>
                <a:spcBef>
                  <a:spcPts val="0"/>
                </a:spcBef>
                <a:spcAft>
                  <a:spcPts val="0"/>
                </a:spcAft>
                <a:buNone/>
              </a:pPr>
              <a:r>
                <a:rPr lang="en-US" sz="1400" b="1">
                  <a:solidFill>
                    <a:srgbClr val="595959"/>
                  </a:solidFill>
                  <a:latin typeface="Roboto"/>
                  <a:ea typeface="Roboto"/>
                  <a:cs typeface="Roboto"/>
                  <a:sym typeface="Roboto"/>
                </a:rPr>
                <a:t>Trách nhiệm</a:t>
              </a:r>
              <a:endParaRPr sz="1400"/>
            </a:p>
          </p:txBody>
        </p:sp>
        <p:sp>
          <p:nvSpPr>
            <p:cNvPr id="366" name="Google Shape;366;gc096d7d19e_9_198"/>
            <p:cNvSpPr/>
            <p:nvPr/>
          </p:nvSpPr>
          <p:spPr>
            <a:xfrm>
              <a:off x="598561" y="4055764"/>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67" name="Google Shape;367;gc096d7d19e_9_198"/>
            <p:cNvSpPr txBox="1"/>
            <p:nvPr/>
          </p:nvSpPr>
          <p:spPr>
            <a:xfrm>
              <a:off x="1122409" y="4406490"/>
              <a:ext cx="3647455" cy="369300"/>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1200">
                  <a:solidFill>
                    <a:schemeClr val="dk2"/>
                  </a:solidFill>
                  <a:latin typeface="Roboto"/>
                  <a:ea typeface="Roboto"/>
                  <a:cs typeface="Roboto"/>
                  <a:sym typeface="Roboto"/>
                </a:rPr>
                <a:t>Tuân thủ các nội quy, quy định của công ty và tự nghiêm khắc với bản thân.</a:t>
              </a:r>
              <a:endParaRPr sz="1200">
                <a:solidFill>
                  <a:schemeClr val="dk2"/>
                </a:solidFill>
                <a:latin typeface="Roboto"/>
                <a:ea typeface="Roboto"/>
                <a:cs typeface="Roboto"/>
                <a:sym typeface="Roboto"/>
              </a:endParaRPr>
            </a:p>
          </p:txBody>
        </p:sp>
        <p:sp>
          <p:nvSpPr>
            <p:cNvPr id="368" name="Google Shape;368;gc096d7d19e_9_198"/>
            <p:cNvSpPr txBox="1"/>
            <p:nvPr/>
          </p:nvSpPr>
          <p:spPr>
            <a:xfrm>
              <a:off x="1117996" y="4038411"/>
              <a:ext cx="1054800" cy="323165"/>
            </a:xfrm>
            <a:prstGeom prst="rect">
              <a:avLst/>
            </a:prstGeom>
            <a:noFill/>
            <a:ln>
              <a:noFill/>
            </a:ln>
          </p:spPr>
          <p:txBody>
            <a:bodyPr spcFirstLastPara="1" wrap="square" lIns="0" tIns="0" rIns="0" bIns="0" anchor="t" anchorCtr="0">
              <a:spAutoFit/>
            </a:bodyPr>
            <a:lstStyle/>
            <a:p>
              <a:pPr marL="0" marR="0" lvl="0" indent="0" rtl="0">
                <a:lnSpc>
                  <a:spcPct val="150000"/>
                </a:lnSpc>
                <a:spcBef>
                  <a:spcPts val="0"/>
                </a:spcBef>
                <a:spcAft>
                  <a:spcPts val="0"/>
                </a:spcAft>
                <a:buNone/>
              </a:pPr>
              <a:r>
                <a:rPr lang="en-US" sz="1400" b="1">
                  <a:solidFill>
                    <a:srgbClr val="595959"/>
                  </a:solidFill>
                  <a:latin typeface="Roboto"/>
                  <a:ea typeface="Roboto"/>
                  <a:cs typeface="Roboto"/>
                  <a:sym typeface="Roboto"/>
                </a:rPr>
                <a:t>Kỷ luật</a:t>
              </a:r>
              <a:endParaRPr sz="1400"/>
            </a:p>
          </p:txBody>
        </p:sp>
        <p:sp>
          <p:nvSpPr>
            <p:cNvPr id="369" name="Google Shape;369;gc096d7d19e_9_198"/>
            <p:cNvSpPr txBox="1"/>
            <p:nvPr/>
          </p:nvSpPr>
          <p:spPr>
            <a:xfrm>
              <a:off x="691411" y="4071505"/>
              <a:ext cx="1476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1">
                  <a:solidFill>
                    <a:srgbClr val="FFFFFF"/>
                  </a:solidFill>
                  <a:latin typeface="Roboto"/>
                  <a:ea typeface="Roboto"/>
                  <a:cs typeface="Roboto"/>
                  <a:sym typeface="Roboto"/>
                </a:rPr>
                <a:t>3</a:t>
              </a:r>
              <a:endParaRPr sz="1600"/>
            </a:p>
          </p:txBody>
        </p:sp>
        <p:sp>
          <p:nvSpPr>
            <p:cNvPr id="370" name="Google Shape;370;gc096d7d19e_9_198"/>
            <p:cNvSpPr txBox="1"/>
            <p:nvPr/>
          </p:nvSpPr>
          <p:spPr>
            <a:xfrm>
              <a:off x="684379" y="2328804"/>
              <a:ext cx="1476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1">
                  <a:solidFill>
                    <a:srgbClr val="FFFFFF"/>
                  </a:solidFill>
                  <a:latin typeface="Roboto"/>
                  <a:ea typeface="Roboto"/>
                  <a:cs typeface="Roboto"/>
                  <a:sym typeface="Roboto"/>
                </a:rPr>
                <a:t>1</a:t>
              </a:r>
              <a:endParaRPr sz="1600"/>
            </a:p>
          </p:txBody>
        </p:sp>
        <p:sp>
          <p:nvSpPr>
            <p:cNvPr id="371" name="Google Shape;371;gc096d7d19e_9_198"/>
            <p:cNvSpPr txBox="1"/>
            <p:nvPr/>
          </p:nvSpPr>
          <p:spPr>
            <a:xfrm>
              <a:off x="685828" y="3146305"/>
              <a:ext cx="1476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1">
                  <a:solidFill>
                    <a:srgbClr val="FFFFFF"/>
                  </a:solidFill>
                  <a:latin typeface="Roboto"/>
                  <a:ea typeface="Roboto"/>
                  <a:cs typeface="Roboto"/>
                  <a:sym typeface="Roboto"/>
                </a:rPr>
                <a:t>2</a:t>
              </a:r>
              <a:endParaRPr sz="1600"/>
            </a:p>
          </p:txBody>
        </p:sp>
      </p:grpSp>
      <p:sp>
        <p:nvSpPr>
          <p:cNvPr id="372" name="Google Shape;372;gc096d7d19e_9_198"/>
          <p:cNvSpPr txBox="1"/>
          <p:nvPr/>
        </p:nvSpPr>
        <p:spPr>
          <a:xfrm>
            <a:off x="1453083" y="4150250"/>
            <a:ext cx="1054800" cy="323165"/>
          </a:xfrm>
          <a:prstGeom prst="rect">
            <a:avLst/>
          </a:prstGeom>
          <a:noFill/>
          <a:ln>
            <a:noFill/>
          </a:ln>
        </p:spPr>
        <p:txBody>
          <a:bodyPr spcFirstLastPara="1" wrap="square" lIns="0" tIns="0" rIns="0" bIns="0" anchor="t" anchorCtr="0">
            <a:spAutoFit/>
          </a:bodyPr>
          <a:lstStyle/>
          <a:p>
            <a:pPr marL="0" marR="0" lvl="0" indent="0" rtl="0">
              <a:lnSpc>
                <a:spcPct val="150000"/>
              </a:lnSpc>
              <a:spcBef>
                <a:spcPts val="0"/>
              </a:spcBef>
              <a:spcAft>
                <a:spcPts val="0"/>
              </a:spcAft>
              <a:buNone/>
            </a:pPr>
            <a:r>
              <a:rPr lang="en-US" sz="1400" b="1">
                <a:solidFill>
                  <a:srgbClr val="595959"/>
                </a:solidFill>
                <a:latin typeface="Roboto"/>
                <a:ea typeface="Roboto"/>
                <a:cs typeface="Roboto"/>
                <a:sym typeface="Roboto"/>
              </a:rPr>
              <a:t>Cam kết</a:t>
            </a:r>
            <a:endParaRPr sz="1400"/>
          </a:p>
        </p:txBody>
      </p:sp>
      <p:sp>
        <p:nvSpPr>
          <p:cNvPr id="373" name="Google Shape;373;gc096d7d19e_9_198"/>
          <p:cNvSpPr/>
          <p:nvPr/>
        </p:nvSpPr>
        <p:spPr>
          <a:xfrm>
            <a:off x="917762" y="4171955"/>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74" name="Google Shape;374;gc096d7d19e_9_198"/>
          <p:cNvSpPr txBox="1"/>
          <p:nvPr/>
        </p:nvSpPr>
        <p:spPr>
          <a:xfrm>
            <a:off x="1022011" y="4180819"/>
            <a:ext cx="147600" cy="276999"/>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200" b="1">
                <a:solidFill>
                  <a:srgbClr val="FFFFFF"/>
                </a:solidFill>
                <a:latin typeface="Roboto"/>
                <a:ea typeface="Roboto"/>
                <a:cs typeface="Roboto"/>
                <a:sym typeface="Roboto"/>
              </a:rPr>
              <a:t>4</a:t>
            </a:r>
            <a:endParaRPr sz="1600"/>
          </a:p>
        </p:txBody>
      </p:sp>
      <p:sp>
        <p:nvSpPr>
          <p:cNvPr id="375" name="Google Shape;375;gc096d7d19e_9_198"/>
          <p:cNvSpPr txBox="1"/>
          <p:nvPr/>
        </p:nvSpPr>
        <p:spPr>
          <a:xfrm>
            <a:off x="1444429" y="4521588"/>
            <a:ext cx="3689155" cy="184666"/>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1200">
                <a:solidFill>
                  <a:schemeClr val="dk2"/>
                </a:solidFill>
                <a:latin typeface="Roboto"/>
                <a:ea typeface="Roboto"/>
                <a:cs typeface="Roboto"/>
                <a:sym typeface="Roboto"/>
              </a:rPr>
              <a:t>Hoàn thành mục tiêu, nhiệm vụ trong mọi hoàn cảnh.</a:t>
            </a:r>
            <a:endParaRPr sz="1200">
              <a:solidFill>
                <a:schemeClr val="dk2"/>
              </a:solidFill>
              <a:latin typeface="Roboto"/>
              <a:ea typeface="Roboto"/>
              <a:cs typeface="Roboto"/>
              <a:sym typeface="Roboto"/>
            </a:endParaRPr>
          </a:p>
        </p:txBody>
      </p:sp>
      <p:grpSp>
        <p:nvGrpSpPr>
          <p:cNvPr id="376" name="Google Shape;376;gc096d7d19e_9_198"/>
          <p:cNvGrpSpPr/>
          <p:nvPr/>
        </p:nvGrpSpPr>
        <p:grpSpPr>
          <a:xfrm>
            <a:off x="6298650" y="1080150"/>
            <a:ext cx="5002500" cy="5002500"/>
            <a:chOff x="675962" y="1947200"/>
            <a:chExt cx="5002500" cy="5002500"/>
          </a:xfrm>
        </p:grpSpPr>
        <p:sp>
          <p:nvSpPr>
            <p:cNvPr id="377" name="Google Shape;377;gc096d7d19e_9_198"/>
            <p:cNvSpPr/>
            <p:nvPr/>
          </p:nvSpPr>
          <p:spPr>
            <a:xfrm>
              <a:off x="675962" y="1947200"/>
              <a:ext cx="5002500" cy="5002500"/>
            </a:xfrm>
            <a:prstGeom prst="roundRect">
              <a:avLst>
                <a:gd name="adj" fmla="val 897"/>
              </a:avLst>
            </a:prstGeom>
            <a:solidFill>
              <a:srgbClr val="FFFFFF"/>
            </a:solidFill>
            <a:ln>
              <a:noFill/>
            </a:ln>
            <a:effectLst>
              <a:outerShdw blurRad="317500" rotWithShape="0">
                <a:srgbClr val="000000">
                  <a:alpha val="2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799">
                <a:solidFill>
                  <a:srgbClr val="FFFFFF"/>
                </a:solidFill>
                <a:latin typeface="Roboto"/>
                <a:ea typeface="Roboto"/>
                <a:cs typeface="Roboto"/>
                <a:sym typeface="Roboto"/>
              </a:endParaRPr>
            </a:p>
          </p:txBody>
        </p:sp>
        <p:sp>
          <p:nvSpPr>
            <p:cNvPr id="378" name="Google Shape;378;gc096d7d19e_9_198"/>
            <p:cNvSpPr/>
            <p:nvPr/>
          </p:nvSpPr>
          <p:spPr>
            <a:xfrm>
              <a:off x="1161641" y="2422254"/>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79" name="Google Shape;379;gc096d7d19e_9_198"/>
            <p:cNvSpPr txBox="1"/>
            <p:nvPr/>
          </p:nvSpPr>
          <p:spPr>
            <a:xfrm>
              <a:off x="1756526" y="2718971"/>
              <a:ext cx="32343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a:solidFill>
                    <a:schemeClr val="dk2"/>
                  </a:solidFill>
                  <a:latin typeface="Roboto"/>
                  <a:ea typeface="Roboto"/>
                  <a:cs typeface="Roboto"/>
                  <a:sym typeface="Roboto"/>
                </a:rPr>
                <a:t>Chân thành, thẳng thắn và nhìn thẳng vào sự thật để tiến bộ hơn mỗi ngày.</a:t>
              </a:r>
              <a:endParaRPr sz="1200">
                <a:solidFill>
                  <a:schemeClr val="dk2"/>
                </a:solidFill>
                <a:latin typeface="Roboto"/>
                <a:ea typeface="Roboto"/>
                <a:cs typeface="Roboto"/>
                <a:sym typeface="Roboto"/>
              </a:endParaRPr>
            </a:p>
          </p:txBody>
        </p:sp>
        <p:sp>
          <p:nvSpPr>
            <p:cNvPr id="380" name="Google Shape;380;gc096d7d19e_9_198"/>
            <p:cNvSpPr txBox="1"/>
            <p:nvPr/>
          </p:nvSpPr>
          <p:spPr>
            <a:xfrm>
              <a:off x="1756540" y="2405001"/>
              <a:ext cx="1005000" cy="32316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400" b="1">
                  <a:solidFill>
                    <a:srgbClr val="595959"/>
                  </a:solidFill>
                  <a:latin typeface="Roboto"/>
                  <a:ea typeface="Roboto"/>
                  <a:cs typeface="Roboto"/>
                  <a:sym typeface="Roboto"/>
                </a:rPr>
                <a:t>Trung thực</a:t>
              </a:r>
              <a:endParaRPr sz="1400"/>
            </a:p>
          </p:txBody>
        </p:sp>
        <p:sp>
          <p:nvSpPr>
            <p:cNvPr id="381" name="Google Shape;381;gc096d7d19e_9_198"/>
            <p:cNvSpPr/>
            <p:nvPr/>
          </p:nvSpPr>
          <p:spPr>
            <a:xfrm>
              <a:off x="1164634" y="3266965"/>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82" name="Google Shape;382;gc096d7d19e_9_198"/>
            <p:cNvSpPr txBox="1"/>
            <p:nvPr/>
          </p:nvSpPr>
          <p:spPr>
            <a:xfrm>
              <a:off x="1757332" y="3587431"/>
              <a:ext cx="33537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200">
                  <a:solidFill>
                    <a:schemeClr val="dk2"/>
                  </a:solidFill>
                  <a:latin typeface="Roboto"/>
                  <a:ea typeface="Roboto"/>
                  <a:cs typeface="Roboto"/>
                  <a:sym typeface="Roboto"/>
                </a:rPr>
                <a:t>Chia sẻ, hỗ trợ và cùng nhau tìm ra giải pháp để hoàn thành mục tiêu chung.</a:t>
              </a:r>
              <a:endParaRPr sz="1200">
                <a:solidFill>
                  <a:schemeClr val="dk2"/>
                </a:solidFill>
                <a:latin typeface="Roboto"/>
                <a:ea typeface="Roboto"/>
                <a:cs typeface="Roboto"/>
                <a:sym typeface="Roboto"/>
              </a:endParaRPr>
            </a:p>
          </p:txBody>
        </p:sp>
        <p:sp>
          <p:nvSpPr>
            <p:cNvPr id="383" name="Google Shape;383;gc096d7d19e_9_198"/>
            <p:cNvSpPr txBox="1"/>
            <p:nvPr/>
          </p:nvSpPr>
          <p:spPr>
            <a:xfrm>
              <a:off x="1768724" y="3231808"/>
              <a:ext cx="1021200" cy="32316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400" b="1">
                  <a:solidFill>
                    <a:srgbClr val="595959"/>
                  </a:solidFill>
                  <a:latin typeface="Roboto"/>
                  <a:ea typeface="Roboto"/>
                  <a:cs typeface="Roboto"/>
                  <a:sym typeface="Roboto"/>
                </a:rPr>
                <a:t>Hợp tác</a:t>
              </a:r>
              <a:endParaRPr sz="1400"/>
            </a:p>
          </p:txBody>
        </p:sp>
        <p:sp>
          <p:nvSpPr>
            <p:cNvPr id="384" name="Google Shape;384;gc096d7d19e_9_198"/>
            <p:cNvSpPr/>
            <p:nvPr/>
          </p:nvSpPr>
          <p:spPr>
            <a:xfrm>
              <a:off x="1178650" y="4178890"/>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85" name="Google Shape;385;gc096d7d19e_9_198"/>
            <p:cNvSpPr txBox="1"/>
            <p:nvPr/>
          </p:nvSpPr>
          <p:spPr>
            <a:xfrm>
              <a:off x="1759086" y="4480463"/>
              <a:ext cx="3231740" cy="369332"/>
            </a:xfrm>
            <a:prstGeom prst="rect">
              <a:avLst/>
            </a:prstGeom>
            <a:noFill/>
            <a:ln>
              <a:noFill/>
            </a:ln>
          </p:spPr>
          <p:txBody>
            <a:bodyPr spcFirstLastPara="1" wrap="square" lIns="0" tIns="0" rIns="0" bIns="0" anchor="t" anchorCtr="0">
              <a:spAutoFit/>
            </a:bodyPr>
            <a:lstStyle/>
            <a:p>
              <a:pPr lvl="0">
                <a:buSzPts val="1100"/>
              </a:pPr>
              <a:r>
                <a:rPr lang="en-US" sz="1200">
                  <a:solidFill>
                    <a:schemeClr val="dk2"/>
                  </a:solidFill>
                  <a:latin typeface="Roboto"/>
                  <a:ea typeface="Roboto"/>
                  <a:cs typeface="Roboto"/>
                  <a:sym typeface="Roboto"/>
                </a:rPr>
                <a:t>Chủ động, học hỏi, sáng tạo; Sẵn sàng thay đổi để phát triển; </a:t>
              </a:r>
            </a:p>
          </p:txBody>
        </p:sp>
        <p:sp>
          <p:nvSpPr>
            <p:cNvPr id="386" name="Google Shape;386;gc096d7d19e_9_198"/>
            <p:cNvSpPr txBox="1"/>
            <p:nvPr/>
          </p:nvSpPr>
          <p:spPr>
            <a:xfrm>
              <a:off x="1759086" y="4136321"/>
              <a:ext cx="1054800" cy="323165"/>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400" b="1">
                  <a:solidFill>
                    <a:srgbClr val="595959"/>
                  </a:solidFill>
                  <a:latin typeface="Roboto"/>
                  <a:ea typeface="Roboto"/>
                  <a:cs typeface="Roboto"/>
                  <a:sym typeface="Roboto"/>
                </a:rPr>
                <a:t>Linh hoạt</a:t>
              </a:r>
              <a:endParaRPr sz="1400"/>
            </a:p>
          </p:txBody>
        </p:sp>
        <p:sp>
          <p:nvSpPr>
            <p:cNvPr id="387" name="Google Shape;387;gc096d7d19e_9_198"/>
            <p:cNvSpPr txBox="1"/>
            <p:nvPr/>
          </p:nvSpPr>
          <p:spPr>
            <a:xfrm>
              <a:off x="1282022" y="4187698"/>
              <a:ext cx="111200" cy="2769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1">
                  <a:solidFill>
                    <a:srgbClr val="FFFFFF"/>
                  </a:solidFill>
                  <a:latin typeface="Roboto"/>
                  <a:ea typeface="Roboto"/>
                  <a:cs typeface="Roboto"/>
                  <a:sym typeface="Roboto"/>
                </a:rPr>
                <a:t>8</a:t>
              </a:r>
              <a:endParaRPr sz="1600"/>
            </a:p>
          </p:txBody>
        </p:sp>
        <p:sp>
          <p:nvSpPr>
            <p:cNvPr id="388" name="Google Shape;388;gc096d7d19e_9_198"/>
            <p:cNvSpPr txBox="1"/>
            <p:nvPr/>
          </p:nvSpPr>
          <p:spPr>
            <a:xfrm>
              <a:off x="1254491" y="2449507"/>
              <a:ext cx="1476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1">
                  <a:solidFill>
                    <a:srgbClr val="FFFFFF"/>
                  </a:solidFill>
                  <a:latin typeface="Roboto"/>
                  <a:ea typeface="Roboto"/>
                  <a:cs typeface="Roboto"/>
                  <a:sym typeface="Roboto"/>
                </a:rPr>
                <a:t>6</a:t>
              </a:r>
              <a:endParaRPr sz="1600"/>
            </a:p>
          </p:txBody>
        </p:sp>
        <p:sp>
          <p:nvSpPr>
            <p:cNvPr id="389" name="Google Shape;389;gc096d7d19e_9_198"/>
            <p:cNvSpPr txBox="1"/>
            <p:nvPr/>
          </p:nvSpPr>
          <p:spPr>
            <a:xfrm>
              <a:off x="1274736" y="3281961"/>
              <a:ext cx="108125" cy="276999"/>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1">
                  <a:solidFill>
                    <a:srgbClr val="FFFFFF"/>
                  </a:solidFill>
                  <a:latin typeface="Roboto"/>
                  <a:ea typeface="Roboto"/>
                  <a:cs typeface="Roboto"/>
                  <a:sym typeface="Roboto"/>
                </a:rPr>
                <a:t>7</a:t>
              </a:r>
              <a:endParaRPr sz="1600"/>
            </a:p>
          </p:txBody>
        </p:sp>
      </p:grpSp>
      <p:sp>
        <p:nvSpPr>
          <p:cNvPr id="390" name="Google Shape;390;gc096d7d19e_9_198"/>
          <p:cNvSpPr txBox="1"/>
          <p:nvPr/>
        </p:nvSpPr>
        <p:spPr>
          <a:xfrm>
            <a:off x="1453083" y="4840196"/>
            <a:ext cx="1054800" cy="323165"/>
          </a:xfrm>
          <a:prstGeom prst="rect">
            <a:avLst/>
          </a:prstGeom>
          <a:noFill/>
          <a:ln>
            <a:noFill/>
          </a:ln>
        </p:spPr>
        <p:txBody>
          <a:bodyPr spcFirstLastPara="1" wrap="square" lIns="0" tIns="0" rIns="0" bIns="0" anchor="t" anchorCtr="0">
            <a:spAutoFit/>
          </a:bodyPr>
          <a:lstStyle/>
          <a:p>
            <a:pPr marL="0" marR="0" lvl="0" indent="0" rtl="0">
              <a:lnSpc>
                <a:spcPct val="150000"/>
              </a:lnSpc>
              <a:spcBef>
                <a:spcPts val="0"/>
              </a:spcBef>
              <a:spcAft>
                <a:spcPts val="0"/>
              </a:spcAft>
              <a:buNone/>
            </a:pPr>
            <a:r>
              <a:rPr lang="en-US" sz="1400" b="1">
                <a:solidFill>
                  <a:srgbClr val="595959"/>
                </a:solidFill>
                <a:latin typeface="Roboto"/>
                <a:ea typeface="Roboto"/>
                <a:cs typeface="Roboto"/>
                <a:sym typeface="Roboto"/>
              </a:rPr>
              <a:t>Tôn trọng</a:t>
            </a:r>
            <a:endParaRPr sz="1400"/>
          </a:p>
        </p:txBody>
      </p:sp>
      <p:sp>
        <p:nvSpPr>
          <p:cNvPr id="391" name="Google Shape;391;gc096d7d19e_9_198"/>
          <p:cNvSpPr txBox="1"/>
          <p:nvPr/>
        </p:nvSpPr>
        <p:spPr>
          <a:xfrm>
            <a:off x="1470732" y="5246580"/>
            <a:ext cx="3617854" cy="369300"/>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1200">
                <a:solidFill>
                  <a:schemeClr val="dk2"/>
                </a:solidFill>
                <a:latin typeface="Roboto"/>
                <a:ea typeface="Roboto"/>
                <a:cs typeface="Roboto"/>
                <a:sym typeface="Roboto"/>
              </a:rPr>
              <a:t>Coi trọng danh dự, phẩm giá của đồng nghiệp và cư xử lịch sự.</a:t>
            </a:r>
            <a:endParaRPr sz="1200">
              <a:solidFill>
                <a:schemeClr val="dk2"/>
              </a:solidFill>
              <a:latin typeface="Roboto"/>
              <a:ea typeface="Roboto"/>
              <a:cs typeface="Roboto"/>
              <a:sym typeface="Roboto"/>
            </a:endParaRPr>
          </a:p>
        </p:txBody>
      </p:sp>
      <p:sp>
        <p:nvSpPr>
          <p:cNvPr id="392" name="Google Shape;392;gc096d7d19e_9_198"/>
          <p:cNvSpPr/>
          <p:nvPr/>
        </p:nvSpPr>
        <p:spPr>
          <a:xfrm>
            <a:off x="916849" y="4922769"/>
            <a:ext cx="333300" cy="333300"/>
          </a:xfrm>
          <a:prstGeom prst="ellipse">
            <a:avLst/>
          </a:prstGeom>
          <a:solidFill>
            <a:srgbClr val="00B0F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93" name="Google Shape;393;gc096d7d19e_9_198"/>
          <p:cNvSpPr txBox="1"/>
          <p:nvPr/>
        </p:nvSpPr>
        <p:spPr>
          <a:xfrm>
            <a:off x="1038319" y="4931375"/>
            <a:ext cx="147600" cy="184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200" b="1">
                <a:solidFill>
                  <a:srgbClr val="FFFFFF"/>
                </a:solidFill>
                <a:latin typeface="Roboto"/>
                <a:ea typeface="Roboto"/>
                <a:cs typeface="Roboto"/>
                <a:sym typeface="Roboto"/>
              </a:rPr>
              <a:t>5</a:t>
            </a:r>
            <a:endParaRPr sz="1600"/>
          </a:p>
        </p:txBody>
      </p:sp>
      <p:sp>
        <p:nvSpPr>
          <p:cNvPr id="394" name="Google Shape;394;gc096d7d19e_9_198"/>
          <p:cNvSpPr txBox="1"/>
          <p:nvPr/>
        </p:nvSpPr>
        <p:spPr>
          <a:xfrm>
            <a:off x="7342589" y="4622416"/>
            <a:ext cx="3512700" cy="800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1300">
                <a:solidFill>
                  <a:schemeClr val="dk2"/>
                </a:solidFill>
                <a:latin typeface="Roboto"/>
                <a:ea typeface="Roboto"/>
                <a:cs typeface="Roboto"/>
                <a:sym typeface="Roboto"/>
              </a:rPr>
              <a:t>Quản lý/Lãnh đạo MISA gương mẫu tuân thủ các nguyên tắc trên và hành động theo 6 chữ vàng: </a:t>
            </a:r>
            <a:r>
              <a:rPr lang="en-US" sz="1300" b="1">
                <a:solidFill>
                  <a:schemeClr val="dk2"/>
                </a:solidFill>
                <a:latin typeface="Roboto"/>
                <a:ea typeface="Roboto"/>
                <a:cs typeface="Roboto"/>
                <a:sym typeface="Roboto"/>
              </a:rPr>
              <a:t>Trí - Dũng - Nhân - Công - Tâm - Chính.</a:t>
            </a:r>
            <a:endParaRPr sz="1300" b="1">
              <a:solidFill>
                <a:schemeClr val="dk2"/>
              </a:solidFill>
              <a:latin typeface="Roboto"/>
              <a:ea typeface="Roboto"/>
              <a:cs typeface="Roboto"/>
              <a:sym typeface="Roboto"/>
            </a:endParaRPr>
          </a:p>
          <a:p>
            <a:pPr marL="0" marR="0" lvl="0" indent="0" algn="l" rtl="0">
              <a:lnSpc>
                <a:spcPct val="100000"/>
              </a:lnSpc>
              <a:spcBef>
                <a:spcPts val="0"/>
              </a:spcBef>
              <a:spcAft>
                <a:spcPts val="0"/>
              </a:spcAft>
              <a:buNone/>
            </a:pPr>
            <a:endParaRPr sz="1300">
              <a:solidFill>
                <a:srgbClr val="7F7F7F"/>
              </a:solidFill>
              <a:latin typeface="Roboto"/>
              <a:ea typeface="Roboto"/>
              <a:cs typeface="Roboto"/>
              <a:sym typeface="Roboto"/>
            </a:endParaRPr>
          </a:p>
        </p:txBody>
      </p:sp>
      <p:sp>
        <p:nvSpPr>
          <p:cNvPr id="395" name="Google Shape;395;gc096d7d19e_9_198"/>
          <p:cNvSpPr txBox="1"/>
          <p:nvPr/>
        </p:nvSpPr>
        <p:spPr>
          <a:xfrm>
            <a:off x="7342589" y="4241650"/>
            <a:ext cx="19401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en-US" sz="1600" b="1">
                <a:solidFill>
                  <a:srgbClr val="595959"/>
                </a:solidFill>
                <a:latin typeface="Roboto"/>
                <a:ea typeface="Roboto"/>
                <a:cs typeface="Roboto"/>
                <a:sym typeface="Roboto"/>
              </a:rPr>
              <a:t>Quản lý/Lãnh đạo</a:t>
            </a:r>
            <a:endParaRPr sz="1600"/>
          </a:p>
        </p:txBody>
      </p:sp>
      <p:sp>
        <p:nvSpPr>
          <p:cNvPr id="396" name="Google Shape;396;gc096d7d19e_9_198"/>
          <p:cNvSpPr/>
          <p:nvPr/>
        </p:nvSpPr>
        <p:spPr>
          <a:xfrm>
            <a:off x="6801338" y="4291168"/>
            <a:ext cx="333300" cy="333300"/>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799">
              <a:solidFill>
                <a:srgbClr val="FFFFFF"/>
              </a:solidFill>
              <a:latin typeface="Roboto"/>
              <a:ea typeface="Roboto"/>
              <a:cs typeface="Roboto"/>
              <a:sym typeface="Roboto"/>
            </a:endParaRPr>
          </a:p>
        </p:txBody>
      </p:sp>
      <p:sp>
        <p:nvSpPr>
          <p:cNvPr id="397" name="Google Shape;397;gc096d7d19e_9_198"/>
          <p:cNvSpPr txBox="1"/>
          <p:nvPr/>
        </p:nvSpPr>
        <p:spPr>
          <a:xfrm>
            <a:off x="6886510" y="4310833"/>
            <a:ext cx="147600" cy="1848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None/>
            </a:pPr>
            <a:r>
              <a:rPr lang="en-US" sz="1200" b="1">
                <a:solidFill>
                  <a:srgbClr val="FFFFFF"/>
                </a:solidFill>
                <a:latin typeface="Roboto"/>
                <a:ea typeface="Roboto"/>
                <a:cs typeface="Roboto"/>
                <a:sym typeface="Roboto"/>
              </a:rPr>
              <a:t>!</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9"/>
          <p:cNvSpPr/>
          <p:nvPr/>
        </p:nvSpPr>
        <p:spPr>
          <a:xfrm>
            <a:off x="664900" y="1269600"/>
            <a:ext cx="6102600" cy="807300"/>
          </a:xfrm>
          <a:prstGeom prst="roundRect">
            <a:avLst>
              <a:gd name="adj" fmla="val 8387"/>
            </a:avLst>
          </a:prstGeom>
          <a:gradFill>
            <a:gsLst>
              <a:gs pos="0">
                <a:srgbClr val="941D97"/>
              </a:gs>
              <a:gs pos="100000">
                <a:srgbClr val="47C4E1"/>
              </a:gs>
            </a:gsLst>
            <a:lin ang="13500032" scaled="0"/>
          </a:gradFill>
          <a:ln>
            <a:noFill/>
          </a:ln>
          <a:effectLst>
            <a:outerShdw blurRad="381000" sx="102000" sy="102000" algn="ctr"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rgbClr val="FFFFFF"/>
              </a:solidFill>
              <a:latin typeface="Open Sans"/>
              <a:ea typeface="Open Sans"/>
              <a:cs typeface="Open Sans"/>
              <a:sym typeface="Open Sans"/>
            </a:endParaRPr>
          </a:p>
        </p:txBody>
      </p:sp>
      <p:sp>
        <p:nvSpPr>
          <p:cNvPr id="404" name="Google Shape;404;p39"/>
          <p:cNvSpPr txBox="1"/>
          <p:nvPr/>
        </p:nvSpPr>
        <p:spPr>
          <a:xfrm>
            <a:off x="838200" y="371431"/>
            <a:ext cx="10515600" cy="625475"/>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385D8A"/>
              </a:buClr>
              <a:buSzPts val="3200"/>
              <a:buFont typeface="Arial"/>
              <a:buNone/>
            </a:pPr>
            <a:r>
              <a:rPr lang="en-US" sz="3200" b="1" i="0" u="none" strike="noStrike" cap="none">
                <a:solidFill>
                  <a:srgbClr val="385D8A"/>
                </a:solidFill>
                <a:latin typeface="Arial"/>
                <a:ea typeface="Arial"/>
                <a:cs typeface="Arial"/>
                <a:sym typeface="Arial"/>
              </a:rPr>
              <a:t>LƯU Ý KHI SỬ DỤNG BỘ QUY TẮC </a:t>
            </a:r>
            <a:r>
              <a:rPr lang="en-US" sz="3200" b="1">
                <a:solidFill>
                  <a:srgbClr val="385D8A"/>
                </a:solidFill>
              </a:rPr>
              <a:t>ỨNG XỬ </a:t>
            </a:r>
            <a:endParaRPr sz="1400" b="0" i="0" u="none" strike="noStrike" cap="none">
              <a:solidFill>
                <a:srgbClr val="000000"/>
              </a:solidFill>
              <a:latin typeface="Arial"/>
              <a:ea typeface="Arial"/>
              <a:cs typeface="Arial"/>
              <a:sym typeface="Arial"/>
            </a:endParaRPr>
          </a:p>
        </p:txBody>
      </p:sp>
      <p:sp>
        <p:nvSpPr>
          <p:cNvPr id="405" name="Google Shape;405;p39"/>
          <p:cNvSpPr/>
          <p:nvPr/>
        </p:nvSpPr>
        <p:spPr>
          <a:xfrm>
            <a:off x="838200" y="1345800"/>
            <a:ext cx="5822400" cy="731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Source Sans Pro"/>
                <a:ea typeface="Source Sans Pro"/>
                <a:cs typeface="Source Sans Pro"/>
                <a:sym typeface="Source Sans Pro"/>
              </a:rPr>
              <a:t>Khi đối diện với một quyết định hoặc tình huống khó khăn, hãy làm theo các bước sau: </a:t>
            </a:r>
            <a:endParaRPr sz="1800" b="0" i="0" u="none" strike="noStrike" cap="none">
              <a:solidFill>
                <a:schemeClr val="lt1"/>
              </a:solidFill>
              <a:latin typeface="Calibri"/>
              <a:ea typeface="Calibri"/>
              <a:cs typeface="Calibri"/>
              <a:sym typeface="Calibri"/>
            </a:endParaRPr>
          </a:p>
        </p:txBody>
      </p:sp>
      <p:sp>
        <p:nvSpPr>
          <p:cNvPr id="406" name="Google Shape;406;p39"/>
          <p:cNvSpPr txBox="1"/>
          <p:nvPr/>
        </p:nvSpPr>
        <p:spPr>
          <a:xfrm>
            <a:off x="88800" y="4412976"/>
            <a:ext cx="2676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rgbClr val="CC0000"/>
                </a:solidFill>
                <a:latin typeface="Arial"/>
                <a:ea typeface="Arial"/>
                <a:cs typeface="Arial"/>
                <a:sym typeface="Arial"/>
              </a:rPr>
              <a:t>PAUSE </a:t>
            </a:r>
            <a:endParaRPr sz="1600" b="1" i="0" u="none" strike="noStrike" cap="none">
              <a:solidFill>
                <a:srgbClr val="CC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rgbClr val="CC0000"/>
                </a:solidFill>
                <a:latin typeface="Arial"/>
                <a:ea typeface="Arial"/>
                <a:cs typeface="Arial"/>
                <a:sym typeface="Arial"/>
              </a:rPr>
              <a:t>TẠM DỪNG LẠI</a:t>
            </a:r>
            <a:endParaRPr sz="1200" b="0" i="0" u="none" strike="noStrike" cap="none">
              <a:solidFill>
                <a:srgbClr val="CC0000"/>
              </a:solidFill>
              <a:latin typeface="Arial"/>
              <a:ea typeface="Arial"/>
              <a:cs typeface="Arial"/>
              <a:sym typeface="Arial"/>
            </a:endParaRPr>
          </a:p>
        </p:txBody>
      </p:sp>
      <p:sp>
        <p:nvSpPr>
          <p:cNvPr id="407" name="Google Shape;407;p39"/>
          <p:cNvSpPr txBox="1"/>
          <p:nvPr/>
        </p:nvSpPr>
        <p:spPr>
          <a:xfrm>
            <a:off x="2595198" y="4412972"/>
            <a:ext cx="18879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rgbClr val="B45F06"/>
                </a:solidFill>
                <a:latin typeface="Arial"/>
                <a:ea typeface="Arial"/>
                <a:cs typeface="Arial"/>
                <a:sym typeface="Arial"/>
              </a:rPr>
              <a:t>THINK </a:t>
            </a:r>
            <a:endParaRPr sz="1600" b="1" i="0" u="none" strike="noStrike" cap="none">
              <a:solidFill>
                <a:srgbClr val="B45F0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rgbClr val="B45F06"/>
                </a:solidFill>
                <a:latin typeface="Arial"/>
                <a:ea typeface="Arial"/>
                <a:cs typeface="Arial"/>
                <a:sym typeface="Arial"/>
              </a:rPr>
              <a:t>SUY NGHĨ </a:t>
            </a:r>
            <a:endParaRPr sz="1200" b="0" i="0" u="none" strike="noStrike" cap="none">
              <a:solidFill>
                <a:srgbClr val="B45F06"/>
              </a:solidFill>
              <a:latin typeface="Arial"/>
              <a:ea typeface="Arial"/>
              <a:cs typeface="Arial"/>
              <a:sym typeface="Arial"/>
            </a:endParaRPr>
          </a:p>
        </p:txBody>
      </p:sp>
      <p:sp>
        <p:nvSpPr>
          <p:cNvPr id="408" name="Google Shape;408;p39"/>
          <p:cNvSpPr txBox="1"/>
          <p:nvPr/>
        </p:nvSpPr>
        <p:spPr>
          <a:xfrm>
            <a:off x="4741974" y="4412976"/>
            <a:ext cx="20253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rgbClr val="002060"/>
                </a:solidFill>
                <a:latin typeface="Arial"/>
                <a:ea typeface="Arial"/>
                <a:cs typeface="Arial"/>
                <a:sym typeface="Arial"/>
              </a:rPr>
              <a:t>ASK </a:t>
            </a:r>
            <a:endParaRPr sz="1600" b="1" i="0" u="none" strike="noStrike" cap="none">
              <a:solidFill>
                <a:srgbClr val="00206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600" b="1" i="0" u="none" strike="noStrike" cap="none">
                <a:solidFill>
                  <a:srgbClr val="002060"/>
                </a:solidFill>
                <a:latin typeface="Arial"/>
                <a:ea typeface="Arial"/>
                <a:cs typeface="Arial"/>
                <a:sym typeface="Arial"/>
              </a:rPr>
              <a:t> ĐẶT CÂU HỎI</a:t>
            </a:r>
            <a:endParaRPr sz="1200" b="0" i="0" u="none" strike="noStrike" cap="none">
              <a:solidFill>
                <a:srgbClr val="000000"/>
              </a:solidFill>
              <a:latin typeface="Arial"/>
              <a:ea typeface="Arial"/>
              <a:cs typeface="Arial"/>
              <a:sym typeface="Arial"/>
            </a:endParaRPr>
          </a:p>
        </p:txBody>
      </p:sp>
      <p:pic>
        <p:nvPicPr>
          <p:cNvPr id="409" name="Google Shape;409;p39"/>
          <p:cNvPicPr preferRelativeResize="0"/>
          <p:nvPr/>
        </p:nvPicPr>
        <p:blipFill rotWithShape="1">
          <a:blip r:embed="rId3">
            <a:alphaModFix/>
          </a:blip>
          <a:srcRect/>
          <a:stretch/>
        </p:blipFill>
        <p:spPr>
          <a:xfrm>
            <a:off x="747281" y="2789804"/>
            <a:ext cx="1359945" cy="1318607"/>
          </a:xfrm>
          <a:prstGeom prst="rect">
            <a:avLst/>
          </a:prstGeom>
          <a:noFill/>
          <a:ln>
            <a:noFill/>
          </a:ln>
        </p:spPr>
      </p:pic>
      <p:pic>
        <p:nvPicPr>
          <p:cNvPr id="410" name="Google Shape;410;p39"/>
          <p:cNvPicPr preferRelativeResize="0"/>
          <p:nvPr/>
        </p:nvPicPr>
        <p:blipFill rotWithShape="1">
          <a:blip r:embed="rId4">
            <a:alphaModFix/>
          </a:blip>
          <a:srcRect/>
          <a:stretch/>
        </p:blipFill>
        <p:spPr>
          <a:xfrm>
            <a:off x="2756123" y="2789172"/>
            <a:ext cx="1413924" cy="1318607"/>
          </a:xfrm>
          <a:prstGeom prst="rect">
            <a:avLst/>
          </a:prstGeom>
          <a:noFill/>
          <a:ln>
            <a:noFill/>
          </a:ln>
        </p:spPr>
      </p:pic>
      <p:cxnSp>
        <p:nvCxnSpPr>
          <p:cNvPr id="411" name="Google Shape;411;p39"/>
          <p:cNvCxnSpPr/>
          <p:nvPr/>
        </p:nvCxnSpPr>
        <p:spPr>
          <a:xfrm rot="10800000" flipH="1">
            <a:off x="7099992" y="2598697"/>
            <a:ext cx="831600" cy="772200"/>
          </a:xfrm>
          <a:prstGeom prst="curvedConnector3">
            <a:avLst>
              <a:gd name="adj1" fmla="val 50000"/>
            </a:avLst>
          </a:prstGeom>
          <a:noFill/>
          <a:ln w="28575" cap="flat" cmpd="sng">
            <a:solidFill>
              <a:schemeClr val="accent2"/>
            </a:solidFill>
            <a:prstDash val="dash"/>
            <a:round/>
            <a:headEnd type="none" w="sm" len="sm"/>
            <a:tailEnd type="triangle" w="med" len="med"/>
          </a:ln>
        </p:spPr>
      </p:cxnSp>
      <p:pic>
        <p:nvPicPr>
          <p:cNvPr id="412" name="Google Shape;412;p39" descr="Kết quả hình ảnh cho SPEAK LOGO"/>
          <p:cNvPicPr preferRelativeResize="0"/>
          <p:nvPr/>
        </p:nvPicPr>
        <p:blipFill rotWithShape="1">
          <a:blip r:embed="rId5">
            <a:alphaModFix/>
          </a:blip>
          <a:srcRect l="31574" t="29955" r="29404" b="39999"/>
          <a:stretch/>
        </p:blipFill>
        <p:spPr>
          <a:xfrm>
            <a:off x="8054000" y="1962574"/>
            <a:ext cx="1166363" cy="969827"/>
          </a:xfrm>
          <a:prstGeom prst="rect">
            <a:avLst/>
          </a:prstGeom>
          <a:noFill/>
          <a:ln>
            <a:noFill/>
          </a:ln>
        </p:spPr>
      </p:pic>
      <p:sp>
        <p:nvSpPr>
          <p:cNvPr id="413" name="Google Shape;413;p39"/>
          <p:cNvSpPr txBox="1"/>
          <p:nvPr/>
        </p:nvSpPr>
        <p:spPr>
          <a:xfrm>
            <a:off x="9067974" y="2185889"/>
            <a:ext cx="24369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accent2"/>
                </a:solidFill>
                <a:latin typeface="Arial"/>
                <a:ea typeface="Arial"/>
                <a:cs typeface="Arial"/>
                <a:sym typeface="Arial"/>
              </a:rPr>
              <a:t> LÊN TIẾNG</a:t>
            </a:r>
            <a:endParaRPr sz="1400" b="0" i="0" u="none" strike="noStrike" cap="none">
              <a:solidFill>
                <a:srgbClr val="000000"/>
              </a:solidFill>
              <a:latin typeface="Arial"/>
              <a:ea typeface="Arial"/>
              <a:cs typeface="Arial"/>
              <a:sym typeface="Arial"/>
            </a:endParaRPr>
          </a:p>
        </p:txBody>
      </p:sp>
      <p:cxnSp>
        <p:nvCxnSpPr>
          <p:cNvPr id="414" name="Google Shape;414;p39"/>
          <p:cNvCxnSpPr/>
          <p:nvPr/>
        </p:nvCxnSpPr>
        <p:spPr>
          <a:xfrm rot="10800000" flipH="1">
            <a:off x="7109390" y="3659905"/>
            <a:ext cx="822300" cy="13200"/>
          </a:xfrm>
          <a:prstGeom prst="straightConnector1">
            <a:avLst/>
          </a:prstGeom>
          <a:noFill/>
          <a:ln w="28575" cap="flat" cmpd="sng">
            <a:solidFill>
              <a:schemeClr val="accent2"/>
            </a:solidFill>
            <a:prstDash val="dash"/>
            <a:round/>
            <a:headEnd type="none" w="sm" len="sm"/>
            <a:tailEnd type="triangle" w="med" len="med"/>
          </a:ln>
        </p:spPr>
      </p:cxnSp>
      <p:sp>
        <p:nvSpPr>
          <p:cNvPr id="415" name="Google Shape;415;p39"/>
          <p:cNvSpPr txBox="1"/>
          <p:nvPr/>
        </p:nvSpPr>
        <p:spPr>
          <a:xfrm>
            <a:off x="8113149" y="4555975"/>
            <a:ext cx="3506700" cy="746400"/>
          </a:xfrm>
          <a:prstGeom prst="rect">
            <a:avLst/>
          </a:prstGeom>
          <a:noFill/>
          <a:ln>
            <a:noFill/>
          </a:ln>
        </p:spPr>
        <p:txBody>
          <a:bodyPr spcFirstLastPara="1" wrap="square" lIns="91425" tIns="45700" rIns="91425" bIns="45700" anchor="t" anchorCtr="0">
            <a:spAutoFit/>
          </a:bodyPr>
          <a:lstStyle/>
          <a:p>
            <a:pPr marL="285750" marR="0" lvl="0" indent="-292100" algn="l" rtl="0">
              <a:lnSpc>
                <a:spcPct val="150000"/>
              </a:lnSpc>
              <a:spcBef>
                <a:spcPts val="0"/>
              </a:spcBef>
              <a:spcAft>
                <a:spcPts val="0"/>
              </a:spcAft>
              <a:buClr>
                <a:srgbClr val="000000"/>
              </a:buClr>
              <a:buSzPts val="1700"/>
              <a:buFont typeface="Noto Sans Symbols"/>
              <a:buChar char="▪"/>
            </a:pPr>
            <a:r>
              <a:rPr lang="en-US" sz="1700" b="1" i="0" u="none" strike="noStrike" cap="none">
                <a:solidFill>
                  <a:schemeClr val="accent2"/>
                </a:solidFill>
                <a:latin typeface="Arial"/>
                <a:ea typeface="Arial"/>
                <a:cs typeface="Arial"/>
                <a:sym typeface="Arial"/>
              </a:rPr>
              <a:t>Quản lý trực tiếp</a:t>
            </a:r>
            <a:endParaRPr sz="1500" b="0" i="0" u="none" strike="noStrike" cap="none">
              <a:solidFill>
                <a:srgbClr val="000000"/>
              </a:solidFill>
              <a:latin typeface="Arial"/>
              <a:ea typeface="Arial"/>
              <a:cs typeface="Arial"/>
              <a:sym typeface="Arial"/>
            </a:endParaRPr>
          </a:p>
          <a:p>
            <a:pPr marL="285750" marR="0" lvl="0" indent="-292100" algn="l" rtl="0">
              <a:lnSpc>
                <a:spcPct val="150000"/>
              </a:lnSpc>
              <a:spcBef>
                <a:spcPts val="0"/>
              </a:spcBef>
              <a:spcAft>
                <a:spcPts val="0"/>
              </a:spcAft>
              <a:buClr>
                <a:srgbClr val="000000"/>
              </a:buClr>
              <a:buSzPts val="1700"/>
              <a:buFont typeface="Noto Sans Symbols"/>
              <a:buChar char="▪"/>
            </a:pPr>
            <a:r>
              <a:rPr lang="en-US" sz="1700" b="1" i="0" u="none" strike="noStrike" cap="none">
                <a:solidFill>
                  <a:schemeClr val="accent2"/>
                </a:solidFill>
                <a:latin typeface="Arial"/>
                <a:ea typeface="Arial"/>
                <a:cs typeface="Arial"/>
                <a:sym typeface="Arial"/>
              </a:rPr>
              <a:t>Ban Đảm bảo chất lượng….</a:t>
            </a:r>
            <a:endParaRPr sz="1500" b="0" i="0" u="none" strike="noStrike" cap="none">
              <a:solidFill>
                <a:srgbClr val="000000"/>
              </a:solidFill>
              <a:latin typeface="Arial"/>
              <a:ea typeface="Arial"/>
              <a:cs typeface="Arial"/>
              <a:sym typeface="Arial"/>
            </a:endParaRPr>
          </a:p>
        </p:txBody>
      </p:sp>
      <p:cxnSp>
        <p:nvCxnSpPr>
          <p:cNvPr id="416" name="Google Shape;416;p39"/>
          <p:cNvCxnSpPr/>
          <p:nvPr/>
        </p:nvCxnSpPr>
        <p:spPr>
          <a:xfrm>
            <a:off x="7111961" y="3944304"/>
            <a:ext cx="830400" cy="731100"/>
          </a:xfrm>
          <a:prstGeom prst="curvedConnector3">
            <a:avLst>
              <a:gd name="adj1" fmla="val 50000"/>
            </a:avLst>
          </a:prstGeom>
          <a:noFill/>
          <a:ln w="28575" cap="flat" cmpd="sng">
            <a:solidFill>
              <a:schemeClr val="accent2"/>
            </a:solidFill>
            <a:prstDash val="dash"/>
            <a:round/>
            <a:headEnd type="none" w="sm" len="sm"/>
            <a:tailEnd type="triangle" w="med" len="med"/>
          </a:ln>
        </p:spPr>
      </p:cxnSp>
      <p:pic>
        <p:nvPicPr>
          <p:cNvPr id="417" name="Google Shape;417;p39"/>
          <p:cNvPicPr preferRelativeResize="0"/>
          <p:nvPr/>
        </p:nvPicPr>
        <p:blipFill>
          <a:blip r:embed="rId6">
            <a:alphaModFix/>
          </a:blip>
          <a:stretch>
            <a:fillRect/>
          </a:stretch>
        </p:blipFill>
        <p:spPr>
          <a:xfrm>
            <a:off x="4789459" y="2709100"/>
            <a:ext cx="1776288" cy="1579480"/>
          </a:xfrm>
          <a:prstGeom prst="rect">
            <a:avLst/>
          </a:prstGeom>
          <a:noFill/>
          <a:ln>
            <a:noFill/>
          </a:ln>
        </p:spPr>
      </p:pic>
      <p:pic>
        <p:nvPicPr>
          <p:cNvPr id="418" name="Google Shape;418;p39"/>
          <p:cNvPicPr preferRelativeResize="0"/>
          <p:nvPr/>
        </p:nvPicPr>
        <p:blipFill>
          <a:blip r:embed="rId7">
            <a:alphaModFix/>
          </a:blip>
          <a:stretch>
            <a:fillRect/>
          </a:stretch>
        </p:blipFill>
        <p:spPr>
          <a:xfrm>
            <a:off x="7825400" y="3120243"/>
            <a:ext cx="3794449" cy="105040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EEB10BB-84D4-4F8E-B963-87E456BDE1CD}"/>
              </a:ext>
            </a:extLst>
          </p:cNvPr>
          <p:cNvSpPr txBox="1"/>
          <p:nvPr/>
        </p:nvSpPr>
        <p:spPr>
          <a:xfrm>
            <a:off x="2559662" y="4168527"/>
            <a:ext cx="7072667" cy="433452"/>
          </a:xfrm>
          <a:prstGeom prst="rect">
            <a:avLst/>
          </a:prstGeom>
          <a:noFill/>
        </p:spPr>
        <p:txBody>
          <a:bodyPr wrap="square" rtlCol="0">
            <a:spAutoFit/>
          </a:bodyPr>
          <a:lstStyle/>
          <a:p>
            <a:pPr algn="ctr">
              <a:lnSpc>
                <a:spcPct val="120000"/>
              </a:lnSpc>
            </a:pPr>
            <a:r>
              <a:rPr lang="en-US" sz="2000" b="1">
                <a:solidFill>
                  <a:schemeClr val="accent1"/>
                </a:solidFill>
                <a:latin typeface="Roboto" panose="02000000000000000000" pitchFamily="2" charset="0"/>
                <a:ea typeface="Roboto" panose="02000000000000000000" pitchFamily="2" charset="0"/>
                <a:cs typeface="Roboto" panose="02000000000000000000" pitchFamily="2" charset="0"/>
              </a:rPr>
              <a:t>KHUNG NĂNG LỰC CHO NHÂN VIÊN</a:t>
            </a:r>
          </a:p>
        </p:txBody>
      </p:sp>
      <p:pic>
        <p:nvPicPr>
          <p:cNvPr id="6" name="Picture 5">
            <a:extLst>
              <a:ext uri="{FF2B5EF4-FFF2-40B4-BE49-F238E27FC236}">
                <a16:creationId xmlns:a16="http://schemas.microsoft.com/office/drawing/2014/main" id="{4224DDBA-00B3-4527-9474-C5F8A1183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633" y="1139330"/>
            <a:ext cx="6876724" cy="3029197"/>
          </a:xfrm>
          <a:prstGeom prst="rect">
            <a:avLst/>
          </a:prstGeom>
        </p:spPr>
      </p:pic>
    </p:spTree>
    <p:extLst>
      <p:ext uri="{BB962C8B-B14F-4D97-AF65-F5344CB8AC3E}">
        <p14:creationId xmlns:p14="http://schemas.microsoft.com/office/powerpoint/2010/main" val="2203924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838080" y="365040"/>
            <a:ext cx="10515240" cy="624960"/>
          </a:xfrm>
          <a:prstGeom prst="rect">
            <a:avLst/>
          </a:prstGeom>
          <a:noFill/>
          <a:ln>
            <a:noFill/>
          </a:ln>
        </p:spPr>
        <p:txBody>
          <a:bodyPr anchor="ctr">
            <a:noAutofit/>
          </a:bodyPr>
          <a:lstStyle/>
          <a:p>
            <a:pPr>
              <a:lnSpc>
                <a:spcPct val="90000"/>
              </a:lnSpc>
            </a:pPr>
            <a:r>
              <a:rPr lang="en-US" sz="3200" b="1" strike="noStrike" spc="-1">
                <a:solidFill>
                  <a:srgbClr val="000000"/>
                </a:solidFill>
                <a:latin typeface="Arial"/>
              </a:rPr>
              <a:t>KHUNG NĂNG LỰC LÀ GÌ?</a:t>
            </a:r>
            <a:endParaRPr lang="en-US" sz="3200" b="0" strike="noStrike" spc="-1">
              <a:solidFill>
                <a:srgbClr val="000000"/>
              </a:solidFill>
              <a:latin typeface="Calibri"/>
            </a:endParaRPr>
          </a:p>
        </p:txBody>
      </p:sp>
      <p:sp>
        <p:nvSpPr>
          <p:cNvPr id="105" name="TextShape 2"/>
          <p:cNvSpPr txBox="1"/>
          <p:nvPr/>
        </p:nvSpPr>
        <p:spPr>
          <a:xfrm>
            <a:off x="838080" y="1120680"/>
            <a:ext cx="10515240" cy="1255367"/>
          </a:xfrm>
          <a:prstGeom prst="rect">
            <a:avLst/>
          </a:prstGeom>
          <a:noFill/>
          <a:ln>
            <a:noFill/>
          </a:ln>
        </p:spPr>
        <p:txBody>
          <a:bodyPr>
            <a:noAutofit/>
          </a:bodyPr>
          <a:lstStyle/>
          <a:p>
            <a:pPr marL="228600" indent="-228240" algn="just">
              <a:lnSpc>
                <a:spcPct val="120000"/>
              </a:lnSpc>
              <a:spcBef>
                <a:spcPts val="300"/>
              </a:spcBef>
              <a:spcAft>
                <a:spcPts val="300"/>
              </a:spcAft>
              <a:buClr>
                <a:srgbClr val="000000"/>
              </a:buClr>
              <a:buFont typeface="Arial"/>
              <a:buChar char="•"/>
            </a:pPr>
            <a:r>
              <a:rPr lang="en-US" sz="2000" b="1" strike="noStrike" spc="-1">
                <a:solidFill>
                  <a:srgbClr val="000000"/>
                </a:solidFill>
                <a:latin typeface="Arial"/>
              </a:rPr>
              <a:t>Khung năng lực </a:t>
            </a:r>
            <a:r>
              <a:rPr lang="en-US" sz="2000" b="0" strike="noStrike" spc="-1">
                <a:solidFill>
                  <a:srgbClr val="000000"/>
                </a:solidFill>
                <a:latin typeface="Arial"/>
              </a:rPr>
              <a:t>là bảng mô tả tổ hợp các kiến thức, kỹ năng, thái độ và đặc điểm một cá nhân cần để hoàn thành tốt công việc</a:t>
            </a:r>
          </a:p>
          <a:p>
            <a:pPr marL="228600" indent="-228240" algn="just">
              <a:lnSpc>
                <a:spcPct val="120000"/>
              </a:lnSpc>
              <a:spcBef>
                <a:spcPts val="300"/>
              </a:spcBef>
              <a:spcAft>
                <a:spcPts val="300"/>
              </a:spcAft>
              <a:buClr>
                <a:srgbClr val="000000"/>
              </a:buClr>
              <a:buFont typeface="Arial"/>
              <a:buChar char="•"/>
            </a:pPr>
            <a:r>
              <a:rPr lang="en-US" sz="2000" b="1" strike="noStrike" spc="-1">
                <a:solidFill>
                  <a:srgbClr val="000000"/>
                </a:solidFill>
                <a:latin typeface="Arial"/>
              </a:rPr>
              <a:t>Mục đích của xây dựng và đào tạo theo Khung năng lực</a:t>
            </a:r>
          </a:p>
        </p:txBody>
      </p:sp>
      <p:sp>
        <p:nvSpPr>
          <p:cNvPr id="19" name="Straight Connector 18">
            <a:extLst>
              <a:ext uri="{FF2B5EF4-FFF2-40B4-BE49-F238E27FC236}">
                <a16:creationId xmlns:a16="http://schemas.microsoft.com/office/drawing/2014/main" id="{CC36879B-0BE7-4A55-905F-86D83D64FAEF}"/>
              </a:ext>
            </a:extLst>
          </p:cNvPr>
          <p:cNvSpPr/>
          <p:nvPr/>
        </p:nvSpPr>
        <p:spPr>
          <a:xfrm>
            <a:off x="1106593" y="3151598"/>
            <a:ext cx="6583680" cy="0"/>
          </a:xfrm>
          <a:prstGeom prst="line">
            <a:avLst/>
          </a:prstGeom>
          <a:ln>
            <a:solidFill>
              <a:schemeClr val="accent2"/>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0" name="Straight Connector 19">
            <a:extLst>
              <a:ext uri="{FF2B5EF4-FFF2-40B4-BE49-F238E27FC236}">
                <a16:creationId xmlns:a16="http://schemas.microsoft.com/office/drawing/2014/main" id="{5206EEB0-52DA-46D3-97C1-1C084F889320}"/>
              </a:ext>
            </a:extLst>
          </p:cNvPr>
          <p:cNvSpPr/>
          <p:nvPr/>
        </p:nvSpPr>
        <p:spPr>
          <a:xfrm>
            <a:off x="4556340" y="3986894"/>
            <a:ext cx="6583680" cy="0"/>
          </a:xfrm>
          <a:prstGeom prst="line">
            <a:avLst/>
          </a:prstGeom>
          <a:ln>
            <a:solidFill>
              <a:schemeClr val="bg2">
                <a:lumMod val="50000"/>
              </a:schemeClr>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Shape 20">
            <a:extLst>
              <a:ext uri="{FF2B5EF4-FFF2-40B4-BE49-F238E27FC236}">
                <a16:creationId xmlns:a16="http://schemas.microsoft.com/office/drawing/2014/main" id="{E954072E-1BAD-4E7C-93E2-EF5EDEAB8864}"/>
              </a:ext>
            </a:extLst>
          </p:cNvPr>
          <p:cNvSpPr/>
          <p:nvPr/>
        </p:nvSpPr>
        <p:spPr>
          <a:xfrm>
            <a:off x="1106594" y="2601830"/>
            <a:ext cx="640080" cy="548640"/>
          </a:xfrm>
          <a:custGeom>
            <a:avLst/>
            <a:gdLst>
              <a:gd name="connsiteX0" fmla="*/ 149211 w 2511831"/>
              <a:gd name="connsiteY0" fmla="*/ 0 h 895084"/>
              <a:gd name="connsiteX1" fmla="*/ 2362620 w 2511831"/>
              <a:gd name="connsiteY1" fmla="*/ 0 h 895084"/>
              <a:gd name="connsiteX2" fmla="*/ 2511831 w 2511831"/>
              <a:gd name="connsiteY2" fmla="*/ 149211 h 895084"/>
              <a:gd name="connsiteX3" fmla="*/ 2511831 w 2511831"/>
              <a:gd name="connsiteY3" fmla="*/ 895084 h 895084"/>
              <a:gd name="connsiteX4" fmla="*/ 2511831 w 2511831"/>
              <a:gd name="connsiteY4" fmla="*/ 895084 h 895084"/>
              <a:gd name="connsiteX5" fmla="*/ 0 w 2511831"/>
              <a:gd name="connsiteY5" fmla="*/ 895084 h 895084"/>
              <a:gd name="connsiteX6" fmla="*/ 0 w 2511831"/>
              <a:gd name="connsiteY6" fmla="*/ 895084 h 895084"/>
              <a:gd name="connsiteX7" fmla="*/ 0 w 2511831"/>
              <a:gd name="connsiteY7" fmla="*/ 149211 h 895084"/>
              <a:gd name="connsiteX8" fmla="*/ 149211 w 2511831"/>
              <a:gd name="connsiteY8" fmla="*/ 0 h 89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1831" h="895084">
                <a:moveTo>
                  <a:pt x="149211" y="0"/>
                </a:moveTo>
                <a:lnTo>
                  <a:pt x="2362620" y="0"/>
                </a:lnTo>
                <a:cubicBezTo>
                  <a:pt x="2445027" y="0"/>
                  <a:pt x="2511831" y="66804"/>
                  <a:pt x="2511831" y="149211"/>
                </a:cubicBezTo>
                <a:lnTo>
                  <a:pt x="2511831" y="895084"/>
                </a:lnTo>
                <a:lnTo>
                  <a:pt x="2511831" y="895084"/>
                </a:lnTo>
                <a:lnTo>
                  <a:pt x="0" y="895084"/>
                </a:lnTo>
                <a:lnTo>
                  <a:pt x="0" y="895084"/>
                </a:lnTo>
                <a:lnTo>
                  <a:pt x="0" y="149211"/>
                </a:lnTo>
                <a:cubicBezTo>
                  <a:pt x="0" y="66804"/>
                  <a:pt x="66804" y="0"/>
                  <a:pt x="149211" y="0"/>
                </a:cubicBezTo>
                <a:close/>
              </a:path>
            </a:pathLst>
          </a:custGeom>
          <a:solidFill>
            <a:schemeClr val="accent2"/>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952" tIns="138952" rIns="138952" bIns="95250" numCol="1" spcCol="1270" anchor="ctr" anchorCtr="0">
            <a:noAutofit/>
          </a:bodyPr>
          <a:lstStyle/>
          <a:p>
            <a:pPr marL="0" lvl="0" indent="0" algn="ctr" defTabSz="2222500">
              <a:lnSpc>
                <a:spcPct val="90000"/>
              </a:lnSpc>
              <a:spcBef>
                <a:spcPct val="0"/>
              </a:spcBef>
              <a:spcAft>
                <a:spcPct val="35000"/>
              </a:spcAft>
              <a:buNone/>
            </a:pPr>
            <a:endParaRPr lang="en-US" sz="5000" kern="1200"/>
          </a:p>
        </p:txBody>
      </p:sp>
      <p:sp>
        <p:nvSpPr>
          <p:cNvPr id="23" name="Freeform: Shape 22">
            <a:extLst>
              <a:ext uri="{FF2B5EF4-FFF2-40B4-BE49-F238E27FC236}">
                <a16:creationId xmlns:a16="http://schemas.microsoft.com/office/drawing/2014/main" id="{D7230833-483C-4AA6-AA19-A3EFFB08BD41}"/>
              </a:ext>
            </a:extLst>
          </p:cNvPr>
          <p:cNvSpPr/>
          <p:nvPr/>
        </p:nvSpPr>
        <p:spPr>
          <a:xfrm>
            <a:off x="10498811" y="3440524"/>
            <a:ext cx="640080" cy="548640"/>
          </a:xfrm>
          <a:custGeom>
            <a:avLst/>
            <a:gdLst>
              <a:gd name="connsiteX0" fmla="*/ 149211 w 2511831"/>
              <a:gd name="connsiteY0" fmla="*/ 0 h 895084"/>
              <a:gd name="connsiteX1" fmla="*/ 2362620 w 2511831"/>
              <a:gd name="connsiteY1" fmla="*/ 0 h 895084"/>
              <a:gd name="connsiteX2" fmla="*/ 2511831 w 2511831"/>
              <a:gd name="connsiteY2" fmla="*/ 149211 h 895084"/>
              <a:gd name="connsiteX3" fmla="*/ 2511831 w 2511831"/>
              <a:gd name="connsiteY3" fmla="*/ 895084 h 895084"/>
              <a:gd name="connsiteX4" fmla="*/ 2511831 w 2511831"/>
              <a:gd name="connsiteY4" fmla="*/ 895084 h 895084"/>
              <a:gd name="connsiteX5" fmla="*/ 0 w 2511831"/>
              <a:gd name="connsiteY5" fmla="*/ 895084 h 895084"/>
              <a:gd name="connsiteX6" fmla="*/ 0 w 2511831"/>
              <a:gd name="connsiteY6" fmla="*/ 895084 h 895084"/>
              <a:gd name="connsiteX7" fmla="*/ 0 w 2511831"/>
              <a:gd name="connsiteY7" fmla="*/ 149211 h 895084"/>
              <a:gd name="connsiteX8" fmla="*/ 149211 w 2511831"/>
              <a:gd name="connsiteY8" fmla="*/ 0 h 89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1831" h="895084">
                <a:moveTo>
                  <a:pt x="149211" y="0"/>
                </a:moveTo>
                <a:lnTo>
                  <a:pt x="2362620" y="0"/>
                </a:lnTo>
                <a:cubicBezTo>
                  <a:pt x="2445027" y="0"/>
                  <a:pt x="2511831" y="66804"/>
                  <a:pt x="2511831" y="149211"/>
                </a:cubicBezTo>
                <a:lnTo>
                  <a:pt x="2511831" y="895084"/>
                </a:lnTo>
                <a:lnTo>
                  <a:pt x="2511831" y="895084"/>
                </a:lnTo>
                <a:lnTo>
                  <a:pt x="0" y="895084"/>
                </a:lnTo>
                <a:lnTo>
                  <a:pt x="0" y="895084"/>
                </a:lnTo>
                <a:lnTo>
                  <a:pt x="0" y="149211"/>
                </a:lnTo>
                <a:cubicBezTo>
                  <a:pt x="0" y="66804"/>
                  <a:pt x="66804" y="0"/>
                  <a:pt x="149211" y="0"/>
                </a:cubicBezTo>
                <a:close/>
              </a:path>
            </a:pathLst>
          </a:custGeom>
          <a:solidFill>
            <a:schemeClr val="accent6"/>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952" tIns="138952" rIns="138952" bIns="95250" numCol="1" spcCol="1270" anchor="ctr" anchorCtr="0">
            <a:noAutofit/>
          </a:bodyPr>
          <a:lstStyle/>
          <a:p>
            <a:pPr marL="0" lvl="0" indent="0" algn="ctr" defTabSz="2222500">
              <a:lnSpc>
                <a:spcPct val="90000"/>
              </a:lnSpc>
              <a:spcBef>
                <a:spcPct val="0"/>
              </a:spcBef>
              <a:spcAft>
                <a:spcPct val="35000"/>
              </a:spcAft>
              <a:buNone/>
            </a:pPr>
            <a:endParaRPr lang="en-US" sz="5000" kern="1200"/>
          </a:p>
        </p:txBody>
      </p:sp>
      <p:sp>
        <p:nvSpPr>
          <p:cNvPr id="26" name="TextBox 25">
            <a:extLst>
              <a:ext uri="{FF2B5EF4-FFF2-40B4-BE49-F238E27FC236}">
                <a16:creationId xmlns:a16="http://schemas.microsoft.com/office/drawing/2014/main" id="{9F9679D1-624D-4553-A1AB-5A2C2A2A9B02}"/>
              </a:ext>
            </a:extLst>
          </p:cNvPr>
          <p:cNvSpPr txBox="1"/>
          <p:nvPr/>
        </p:nvSpPr>
        <p:spPr>
          <a:xfrm>
            <a:off x="4556340" y="3331614"/>
            <a:ext cx="5784146" cy="646331"/>
          </a:xfrm>
          <a:prstGeom prst="rect">
            <a:avLst/>
          </a:prstGeom>
          <a:noFill/>
        </p:spPr>
        <p:txBody>
          <a:bodyPr wrap="square">
            <a:spAutoFit/>
          </a:bodyPr>
          <a:lstStyle/>
          <a:p>
            <a:r>
              <a:rPr lang="en-US" b="0" strike="noStrike" spc="-1">
                <a:solidFill>
                  <a:srgbClr val="000000"/>
                </a:solidFill>
                <a:latin typeface="Arial"/>
              </a:rPr>
              <a:t>Phục vụ cho việc điều động, sử dụng con người phù hợp với năng lực</a:t>
            </a:r>
            <a:endParaRPr lang="en-US"/>
          </a:p>
        </p:txBody>
      </p:sp>
      <p:sp>
        <p:nvSpPr>
          <p:cNvPr id="40" name="Freeform 109">
            <a:extLst>
              <a:ext uri="{FF2B5EF4-FFF2-40B4-BE49-F238E27FC236}">
                <a16:creationId xmlns:a16="http://schemas.microsoft.com/office/drawing/2014/main" id="{7AB843AD-EACE-48CF-A059-67043A041832}"/>
              </a:ext>
            </a:extLst>
          </p:cNvPr>
          <p:cNvSpPr>
            <a:spLocks noEditPoints="1"/>
          </p:cNvSpPr>
          <p:nvPr/>
        </p:nvSpPr>
        <p:spPr bwMode="auto">
          <a:xfrm>
            <a:off x="10602951" y="3498544"/>
            <a:ext cx="431800" cy="392113"/>
          </a:xfrm>
          <a:custGeom>
            <a:avLst/>
            <a:gdLst>
              <a:gd name="T0" fmla="*/ 265 w 353"/>
              <a:gd name="T1" fmla="*/ 197 h 321"/>
              <a:gd name="T2" fmla="*/ 288 w 353"/>
              <a:gd name="T3" fmla="*/ 121 h 321"/>
              <a:gd name="T4" fmla="*/ 263 w 353"/>
              <a:gd name="T5" fmla="*/ 21 h 321"/>
              <a:gd name="T6" fmla="*/ 209 w 353"/>
              <a:gd name="T7" fmla="*/ 22 h 321"/>
              <a:gd name="T8" fmla="*/ 215 w 353"/>
              <a:gd name="T9" fmla="*/ 37 h 321"/>
              <a:gd name="T10" fmla="*/ 255 w 353"/>
              <a:gd name="T11" fmla="*/ 35 h 321"/>
              <a:gd name="T12" fmla="*/ 275 w 353"/>
              <a:gd name="T13" fmla="*/ 111 h 321"/>
              <a:gd name="T14" fmla="*/ 273 w 353"/>
              <a:gd name="T15" fmla="*/ 144 h 321"/>
              <a:gd name="T16" fmla="*/ 269 w 353"/>
              <a:gd name="T17" fmla="*/ 148 h 321"/>
              <a:gd name="T18" fmla="*/ 291 w 353"/>
              <a:gd name="T19" fmla="*/ 250 h 321"/>
              <a:gd name="T20" fmla="*/ 286 w 353"/>
              <a:gd name="T21" fmla="*/ 289 h 321"/>
              <a:gd name="T22" fmla="*/ 346 w 353"/>
              <a:gd name="T23" fmla="*/ 305 h 321"/>
              <a:gd name="T24" fmla="*/ 295 w 353"/>
              <a:gd name="T25" fmla="*/ 234 h 321"/>
              <a:gd name="T26" fmla="*/ 177 w 353"/>
              <a:gd name="T27" fmla="*/ 202 h 321"/>
              <a:gd name="T28" fmla="*/ 199 w 353"/>
              <a:gd name="T29" fmla="*/ 116 h 321"/>
              <a:gd name="T30" fmla="*/ 174 w 353"/>
              <a:gd name="T31" fmla="*/ 6 h 321"/>
              <a:gd name="T32" fmla="*/ 110 w 353"/>
              <a:gd name="T33" fmla="*/ 9 h 321"/>
              <a:gd name="T34" fmla="*/ 75 w 353"/>
              <a:gd name="T35" fmla="*/ 115 h 321"/>
              <a:gd name="T36" fmla="*/ 97 w 353"/>
              <a:gd name="T37" fmla="*/ 202 h 321"/>
              <a:gd name="T38" fmla="*/ 0 w 353"/>
              <a:gd name="T39" fmla="*/ 313 h 321"/>
              <a:gd name="T40" fmla="*/ 265 w 353"/>
              <a:gd name="T41" fmla="*/ 321 h 321"/>
              <a:gd name="T42" fmla="*/ 209 w 353"/>
              <a:gd name="T43" fmla="*/ 243 h 321"/>
              <a:gd name="T44" fmla="*/ 69 w 353"/>
              <a:gd name="T45" fmla="*/ 258 h 321"/>
              <a:gd name="T46" fmla="*/ 93 w 353"/>
              <a:gd name="T47" fmla="*/ 148 h 321"/>
              <a:gd name="T48" fmla="*/ 91 w 353"/>
              <a:gd name="T49" fmla="*/ 145 h 321"/>
              <a:gd name="T50" fmla="*/ 90 w 353"/>
              <a:gd name="T51" fmla="*/ 108 h 321"/>
              <a:gd name="T52" fmla="*/ 116 w 353"/>
              <a:gd name="T53" fmla="*/ 24 h 321"/>
              <a:gd name="T54" fmla="*/ 148 w 353"/>
              <a:gd name="T55" fmla="*/ 16 h 321"/>
              <a:gd name="T56" fmla="*/ 185 w 353"/>
              <a:gd name="T57" fmla="*/ 48 h 321"/>
              <a:gd name="T58" fmla="*/ 183 w 353"/>
              <a:gd name="T59" fmla="*/ 120 h 321"/>
              <a:gd name="T60" fmla="*/ 182 w 353"/>
              <a:gd name="T61" fmla="*/ 145 h 321"/>
              <a:gd name="T62" fmla="*/ 161 w 353"/>
              <a:gd name="T63" fmla="*/ 202 h 321"/>
              <a:gd name="T64" fmla="*/ 257 w 353"/>
              <a:gd name="T65" fmla="*/ 30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21">
                <a:moveTo>
                  <a:pt x="295" y="234"/>
                </a:moveTo>
                <a:cubicBezTo>
                  <a:pt x="295" y="234"/>
                  <a:pt x="265" y="227"/>
                  <a:pt x="265" y="197"/>
                </a:cubicBezTo>
                <a:cubicBezTo>
                  <a:pt x="265" y="171"/>
                  <a:pt x="280" y="162"/>
                  <a:pt x="284" y="155"/>
                </a:cubicBezTo>
                <a:cubicBezTo>
                  <a:pt x="284" y="155"/>
                  <a:pt x="294" y="147"/>
                  <a:pt x="288" y="121"/>
                </a:cubicBezTo>
                <a:cubicBezTo>
                  <a:pt x="298" y="106"/>
                  <a:pt x="301" y="80"/>
                  <a:pt x="289" y="53"/>
                </a:cubicBezTo>
                <a:cubicBezTo>
                  <a:pt x="282" y="36"/>
                  <a:pt x="273" y="27"/>
                  <a:pt x="263" y="21"/>
                </a:cubicBezTo>
                <a:cubicBezTo>
                  <a:pt x="256" y="17"/>
                  <a:pt x="247" y="16"/>
                  <a:pt x="239" y="16"/>
                </a:cubicBezTo>
                <a:cubicBezTo>
                  <a:pt x="227" y="16"/>
                  <a:pt x="216" y="19"/>
                  <a:pt x="209" y="22"/>
                </a:cubicBezTo>
                <a:cubicBezTo>
                  <a:pt x="211" y="26"/>
                  <a:pt x="213" y="30"/>
                  <a:pt x="215" y="35"/>
                </a:cubicBezTo>
                <a:cubicBezTo>
                  <a:pt x="215" y="36"/>
                  <a:pt x="215" y="36"/>
                  <a:pt x="215" y="37"/>
                </a:cubicBezTo>
                <a:cubicBezTo>
                  <a:pt x="220" y="35"/>
                  <a:pt x="229" y="32"/>
                  <a:pt x="239" y="32"/>
                </a:cubicBezTo>
                <a:cubicBezTo>
                  <a:pt x="246" y="32"/>
                  <a:pt x="251" y="33"/>
                  <a:pt x="255" y="35"/>
                </a:cubicBezTo>
                <a:cubicBezTo>
                  <a:pt x="260" y="38"/>
                  <a:pt x="268" y="44"/>
                  <a:pt x="274" y="60"/>
                </a:cubicBezTo>
                <a:cubicBezTo>
                  <a:pt x="284" y="82"/>
                  <a:pt x="282" y="102"/>
                  <a:pt x="275" y="111"/>
                </a:cubicBezTo>
                <a:cubicBezTo>
                  <a:pt x="272" y="115"/>
                  <a:pt x="271" y="120"/>
                  <a:pt x="272" y="124"/>
                </a:cubicBezTo>
                <a:cubicBezTo>
                  <a:pt x="275" y="138"/>
                  <a:pt x="273" y="143"/>
                  <a:pt x="273" y="144"/>
                </a:cubicBezTo>
                <a:cubicBezTo>
                  <a:pt x="272" y="145"/>
                  <a:pt x="272" y="145"/>
                  <a:pt x="271" y="146"/>
                </a:cubicBezTo>
                <a:cubicBezTo>
                  <a:pt x="271" y="146"/>
                  <a:pt x="270" y="147"/>
                  <a:pt x="269" y="148"/>
                </a:cubicBezTo>
                <a:cubicBezTo>
                  <a:pt x="262" y="156"/>
                  <a:pt x="249" y="170"/>
                  <a:pt x="249" y="197"/>
                </a:cubicBezTo>
                <a:cubicBezTo>
                  <a:pt x="249" y="231"/>
                  <a:pt x="276" y="246"/>
                  <a:pt x="291" y="250"/>
                </a:cubicBezTo>
                <a:cubicBezTo>
                  <a:pt x="312" y="257"/>
                  <a:pt x="332" y="266"/>
                  <a:pt x="337" y="289"/>
                </a:cubicBezTo>
                <a:cubicBezTo>
                  <a:pt x="286" y="289"/>
                  <a:pt x="286" y="289"/>
                  <a:pt x="286" y="289"/>
                </a:cubicBezTo>
                <a:cubicBezTo>
                  <a:pt x="287" y="294"/>
                  <a:pt x="288" y="299"/>
                  <a:pt x="289" y="305"/>
                </a:cubicBezTo>
                <a:cubicBezTo>
                  <a:pt x="346" y="305"/>
                  <a:pt x="346" y="305"/>
                  <a:pt x="346" y="305"/>
                </a:cubicBezTo>
                <a:cubicBezTo>
                  <a:pt x="353" y="305"/>
                  <a:pt x="353" y="298"/>
                  <a:pt x="353" y="298"/>
                </a:cubicBezTo>
                <a:cubicBezTo>
                  <a:pt x="353" y="254"/>
                  <a:pt x="314" y="241"/>
                  <a:pt x="295" y="234"/>
                </a:cubicBezTo>
                <a:moveTo>
                  <a:pt x="209" y="243"/>
                </a:moveTo>
                <a:cubicBezTo>
                  <a:pt x="209" y="243"/>
                  <a:pt x="177" y="235"/>
                  <a:pt x="177" y="202"/>
                </a:cubicBezTo>
                <a:cubicBezTo>
                  <a:pt x="177" y="172"/>
                  <a:pt x="190" y="162"/>
                  <a:pt x="195" y="155"/>
                </a:cubicBezTo>
                <a:cubicBezTo>
                  <a:pt x="195" y="155"/>
                  <a:pt x="206" y="146"/>
                  <a:pt x="199" y="116"/>
                </a:cubicBezTo>
                <a:cubicBezTo>
                  <a:pt x="211" y="100"/>
                  <a:pt x="213" y="71"/>
                  <a:pt x="200" y="41"/>
                </a:cubicBezTo>
                <a:cubicBezTo>
                  <a:pt x="192" y="22"/>
                  <a:pt x="185" y="12"/>
                  <a:pt x="174" y="6"/>
                </a:cubicBezTo>
                <a:cubicBezTo>
                  <a:pt x="166" y="1"/>
                  <a:pt x="157" y="0"/>
                  <a:pt x="148" y="0"/>
                </a:cubicBezTo>
                <a:cubicBezTo>
                  <a:pt x="131" y="0"/>
                  <a:pt x="116" y="5"/>
                  <a:pt x="110" y="9"/>
                </a:cubicBezTo>
                <a:cubicBezTo>
                  <a:pt x="91" y="17"/>
                  <a:pt x="79" y="25"/>
                  <a:pt x="68" y="53"/>
                </a:cubicBezTo>
                <a:cubicBezTo>
                  <a:pt x="58" y="76"/>
                  <a:pt x="70" y="102"/>
                  <a:pt x="75" y="115"/>
                </a:cubicBezTo>
                <a:cubicBezTo>
                  <a:pt x="68" y="145"/>
                  <a:pt x="78" y="155"/>
                  <a:pt x="78" y="155"/>
                </a:cubicBezTo>
                <a:cubicBezTo>
                  <a:pt x="83" y="162"/>
                  <a:pt x="97" y="172"/>
                  <a:pt x="97" y="202"/>
                </a:cubicBezTo>
                <a:cubicBezTo>
                  <a:pt x="97" y="235"/>
                  <a:pt x="64" y="243"/>
                  <a:pt x="64" y="243"/>
                </a:cubicBezTo>
                <a:cubicBezTo>
                  <a:pt x="43" y="250"/>
                  <a:pt x="0" y="265"/>
                  <a:pt x="0" y="313"/>
                </a:cubicBezTo>
                <a:cubicBezTo>
                  <a:pt x="0" y="313"/>
                  <a:pt x="0" y="321"/>
                  <a:pt x="8" y="321"/>
                </a:cubicBezTo>
                <a:cubicBezTo>
                  <a:pt x="265" y="321"/>
                  <a:pt x="265" y="321"/>
                  <a:pt x="265" y="321"/>
                </a:cubicBezTo>
                <a:cubicBezTo>
                  <a:pt x="273" y="321"/>
                  <a:pt x="273" y="313"/>
                  <a:pt x="273" y="313"/>
                </a:cubicBezTo>
                <a:cubicBezTo>
                  <a:pt x="273" y="265"/>
                  <a:pt x="230" y="250"/>
                  <a:pt x="209" y="243"/>
                </a:cubicBezTo>
                <a:moveTo>
                  <a:pt x="17" y="305"/>
                </a:moveTo>
                <a:cubicBezTo>
                  <a:pt x="21" y="277"/>
                  <a:pt x="45" y="266"/>
                  <a:pt x="69" y="258"/>
                </a:cubicBezTo>
                <a:cubicBezTo>
                  <a:pt x="85" y="254"/>
                  <a:pt x="113" y="237"/>
                  <a:pt x="113" y="202"/>
                </a:cubicBezTo>
                <a:cubicBezTo>
                  <a:pt x="113" y="171"/>
                  <a:pt x="100" y="156"/>
                  <a:pt x="93" y="148"/>
                </a:cubicBezTo>
                <a:cubicBezTo>
                  <a:pt x="93" y="147"/>
                  <a:pt x="92" y="146"/>
                  <a:pt x="91" y="145"/>
                </a:cubicBezTo>
                <a:cubicBezTo>
                  <a:pt x="91" y="145"/>
                  <a:pt x="91" y="145"/>
                  <a:pt x="91" y="145"/>
                </a:cubicBezTo>
                <a:cubicBezTo>
                  <a:pt x="90" y="143"/>
                  <a:pt x="87" y="136"/>
                  <a:pt x="91" y="119"/>
                </a:cubicBezTo>
                <a:cubicBezTo>
                  <a:pt x="92" y="115"/>
                  <a:pt x="92" y="112"/>
                  <a:pt x="90" y="108"/>
                </a:cubicBezTo>
                <a:cubicBezTo>
                  <a:pt x="86" y="100"/>
                  <a:pt x="75" y="76"/>
                  <a:pt x="83" y="59"/>
                </a:cubicBezTo>
                <a:cubicBezTo>
                  <a:pt x="92" y="36"/>
                  <a:pt x="101" y="31"/>
                  <a:pt x="116" y="24"/>
                </a:cubicBezTo>
                <a:cubicBezTo>
                  <a:pt x="117" y="24"/>
                  <a:pt x="118" y="23"/>
                  <a:pt x="118" y="23"/>
                </a:cubicBezTo>
                <a:cubicBezTo>
                  <a:pt x="122" y="20"/>
                  <a:pt x="135" y="16"/>
                  <a:pt x="148" y="16"/>
                </a:cubicBezTo>
                <a:cubicBezTo>
                  <a:pt x="155" y="16"/>
                  <a:pt x="161" y="17"/>
                  <a:pt x="166" y="20"/>
                </a:cubicBezTo>
                <a:cubicBezTo>
                  <a:pt x="172" y="23"/>
                  <a:pt x="177" y="29"/>
                  <a:pt x="185" y="48"/>
                </a:cubicBezTo>
                <a:cubicBezTo>
                  <a:pt x="196" y="74"/>
                  <a:pt x="194" y="96"/>
                  <a:pt x="186" y="107"/>
                </a:cubicBezTo>
                <a:cubicBezTo>
                  <a:pt x="183" y="110"/>
                  <a:pt x="182" y="115"/>
                  <a:pt x="183" y="120"/>
                </a:cubicBezTo>
                <a:cubicBezTo>
                  <a:pt x="187" y="136"/>
                  <a:pt x="184" y="143"/>
                  <a:pt x="184" y="144"/>
                </a:cubicBezTo>
                <a:cubicBezTo>
                  <a:pt x="183" y="144"/>
                  <a:pt x="183" y="145"/>
                  <a:pt x="182" y="145"/>
                </a:cubicBezTo>
                <a:cubicBezTo>
                  <a:pt x="182" y="146"/>
                  <a:pt x="181" y="147"/>
                  <a:pt x="180" y="148"/>
                </a:cubicBezTo>
                <a:cubicBezTo>
                  <a:pt x="173" y="156"/>
                  <a:pt x="161" y="171"/>
                  <a:pt x="161" y="202"/>
                </a:cubicBezTo>
                <a:cubicBezTo>
                  <a:pt x="161" y="237"/>
                  <a:pt x="189" y="254"/>
                  <a:pt x="205" y="258"/>
                </a:cubicBezTo>
                <a:cubicBezTo>
                  <a:pt x="228" y="266"/>
                  <a:pt x="253" y="277"/>
                  <a:pt x="257" y="305"/>
                </a:cubicBezTo>
                <a:lnTo>
                  <a:pt x="17" y="3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84">
            <a:extLst>
              <a:ext uri="{FF2B5EF4-FFF2-40B4-BE49-F238E27FC236}">
                <a16:creationId xmlns:a16="http://schemas.microsoft.com/office/drawing/2014/main" id="{554DCC31-FDA8-4534-B8F1-E21BA6BA0E48}"/>
              </a:ext>
            </a:extLst>
          </p:cNvPr>
          <p:cNvSpPr>
            <a:spLocks noEditPoints="1"/>
          </p:cNvSpPr>
          <p:nvPr/>
        </p:nvSpPr>
        <p:spPr bwMode="auto">
          <a:xfrm>
            <a:off x="1237480" y="2670507"/>
            <a:ext cx="394552" cy="441540"/>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3 h 170"/>
              <a:gd name="T58" fmla="*/ 72 w 133"/>
              <a:gd name="T59" fmla="*/ 33 h 170"/>
              <a:gd name="T60" fmla="*/ 83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3 w 133"/>
              <a:gd name="T73" fmla="*/ 108 h 170"/>
              <a:gd name="T74" fmla="*/ 72 w 133"/>
              <a:gd name="T75" fmla="*/ 100 h 170"/>
              <a:gd name="T76" fmla="*/ 84 w 133"/>
              <a:gd name="T77" fmla="*/ 100 h 170"/>
              <a:gd name="T78" fmla="*/ 99 w 133"/>
              <a:gd name="T79" fmla="*/ 37 h 170"/>
              <a:gd name="T80" fmla="*/ 99 w 133"/>
              <a:gd name="T81" fmla="*/ 24 h 170"/>
              <a:gd name="T82" fmla="*/ 108 w 133"/>
              <a:gd name="T83" fmla="*/ 58 h 170"/>
              <a:gd name="T84" fmla="*/ 96 w 133"/>
              <a:gd name="T85" fmla="*/ 58 h 170"/>
              <a:gd name="T86" fmla="*/ 108 w 133"/>
              <a:gd name="T87" fmla="*/ 50 h 170"/>
              <a:gd name="T88" fmla="*/ 105 w 133"/>
              <a:gd name="T89" fmla="*/ 85 h 170"/>
              <a:gd name="T90" fmla="*/ 97 w 133"/>
              <a:gd name="T91" fmla="*/ 74 h 170"/>
              <a:gd name="T92" fmla="*/ 108 w 133"/>
              <a:gd name="T93" fmla="*/ 100 h 170"/>
              <a:gd name="T94" fmla="*/ 97 w 133"/>
              <a:gd name="T95" fmla="*/ 108 h 170"/>
              <a:gd name="T96" fmla="*/ 105 w 133"/>
              <a:gd name="T97" fmla="*/ 97 h 170"/>
              <a:gd name="T98" fmla="*/ 108 w 133"/>
              <a:gd name="T99" fmla="*/ 132 h 170"/>
              <a:gd name="T100" fmla="*/ 96 w 133"/>
              <a:gd name="T101" fmla="*/ 124 h 170"/>
              <a:gd name="T102" fmla="*/ 108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27"/>
                </a:moveTo>
                <a:cubicBezTo>
                  <a:pt x="36" y="33"/>
                  <a:pt x="36" y="33"/>
                  <a:pt x="36" y="33"/>
                </a:cubicBezTo>
                <a:cubicBezTo>
                  <a:pt x="36" y="34"/>
                  <a:pt x="36" y="35"/>
                  <a:pt x="35" y="36"/>
                </a:cubicBezTo>
                <a:cubicBezTo>
                  <a:pt x="34" y="36"/>
                  <a:pt x="34" y="37"/>
                  <a:pt x="33" y="37"/>
                </a:cubicBezTo>
                <a:cubicBezTo>
                  <a:pt x="27" y="37"/>
                  <a:pt x="27" y="37"/>
                  <a:pt x="27" y="37"/>
                </a:cubicBezTo>
                <a:cubicBezTo>
                  <a:pt x="26" y="37"/>
                  <a:pt x="25" y="36"/>
                  <a:pt x="25" y="36"/>
                </a:cubicBezTo>
                <a:cubicBezTo>
                  <a:pt x="24" y="35"/>
                  <a:pt x="24" y="34"/>
                  <a:pt x="24" y="33"/>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4" y="25"/>
                  <a:pt x="35" y="25"/>
                </a:cubicBezTo>
                <a:cubicBezTo>
                  <a:pt x="36" y="26"/>
                  <a:pt x="36" y="27"/>
                  <a:pt x="36" y="27"/>
                </a:cubicBezTo>
                <a:close/>
                <a:moveTo>
                  <a:pt x="36" y="52"/>
                </a:moveTo>
                <a:cubicBezTo>
                  <a:pt x="36" y="58"/>
                  <a:pt x="36" y="58"/>
                  <a:pt x="36" y="58"/>
                </a:cubicBezTo>
                <a:cubicBezTo>
                  <a:pt x="36" y="58"/>
                  <a:pt x="36" y="59"/>
                  <a:pt x="35" y="60"/>
                </a:cubicBezTo>
                <a:cubicBezTo>
                  <a:pt x="34" y="60"/>
                  <a:pt x="34" y="61"/>
                  <a:pt x="33" y="61"/>
                </a:cubicBezTo>
                <a:cubicBezTo>
                  <a:pt x="27" y="61"/>
                  <a:pt x="27" y="61"/>
                  <a:pt x="27" y="61"/>
                </a:cubicBezTo>
                <a:cubicBezTo>
                  <a:pt x="26" y="61"/>
                  <a:pt x="25" y="60"/>
                  <a:pt x="25" y="60"/>
                </a:cubicBezTo>
                <a:cubicBezTo>
                  <a:pt x="24" y="59"/>
                  <a:pt x="24" y="58"/>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4" y="49"/>
                  <a:pt x="35" y="50"/>
                </a:cubicBezTo>
                <a:cubicBezTo>
                  <a:pt x="36" y="50"/>
                  <a:pt x="36" y="51"/>
                  <a:pt x="36" y="52"/>
                </a:cubicBez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60" y="27"/>
                </a:moveTo>
                <a:cubicBezTo>
                  <a:pt x="60" y="33"/>
                  <a:pt x="60" y="33"/>
                  <a:pt x="60" y="33"/>
                </a:cubicBezTo>
                <a:cubicBezTo>
                  <a:pt x="60" y="34"/>
                  <a:pt x="60" y="35"/>
                  <a:pt x="59" y="36"/>
                </a:cubicBezTo>
                <a:cubicBezTo>
                  <a:pt x="59" y="36"/>
                  <a:pt x="58" y="37"/>
                  <a:pt x="57" y="37"/>
                </a:cubicBezTo>
                <a:cubicBezTo>
                  <a:pt x="51" y="37"/>
                  <a:pt x="51" y="37"/>
                  <a:pt x="51" y="37"/>
                </a:cubicBezTo>
                <a:cubicBezTo>
                  <a:pt x="50" y="37"/>
                  <a:pt x="49" y="36"/>
                  <a:pt x="49" y="36"/>
                </a:cubicBezTo>
                <a:cubicBezTo>
                  <a:pt x="48" y="35"/>
                  <a:pt x="48" y="34"/>
                  <a:pt x="48" y="33"/>
                </a:cubicBezTo>
                <a:cubicBezTo>
                  <a:pt x="48" y="27"/>
                  <a:pt x="48" y="27"/>
                  <a:pt x="48" y="27"/>
                </a:cubicBezTo>
                <a:cubicBezTo>
                  <a:pt x="48" y="27"/>
                  <a:pt x="48" y="26"/>
                  <a:pt x="49" y="25"/>
                </a:cubicBezTo>
                <a:cubicBezTo>
                  <a:pt x="49"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8"/>
                  <a:pt x="60" y="59"/>
                  <a:pt x="59" y="60"/>
                </a:cubicBezTo>
                <a:cubicBezTo>
                  <a:pt x="59" y="60"/>
                  <a:pt x="58" y="61"/>
                  <a:pt x="57" y="61"/>
                </a:cubicBezTo>
                <a:cubicBezTo>
                  <a:pt x="51" y="61"/>
                  <a:pt x="51" y="61"/>
                  <a:pt x="51" y="61"/>
                </a:cubicBezTo>
                <a:cubicBezTo>
                  <a:pt x="50" y="61"/>
                  <a:pt x="49" y="60"/>
                  <a:pt x="49" y="60"/>
                </a:cubicBezTo>
                <a:cubicBezTo>
                  <a:pt x="48" y="59"/>
                  <a:pt x="48" y="58"/>
                  <a:pt x="48" y="58"/>
                </a:cubicBezTo>
                <a:cubicBezTo>
                  <a:pt x="48" y="52"/>
                  <a:pt x="48" y="52"/>
                  <a:pt x="48" y="52"/>
                </a:cubicBezTo>
                <a:cubicBezTo>
                  <a:pt x="48" y="51"/>
                  <a:pt x="48" y="50"/>
                  <a:pt x="49" y="50"/>
                </a:cubicBezTo>
                <a:cubicBezTo>
                  <a:pt x="49"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27"/>
                </a:moveTo>
                <a:cubicBezTo>
                  <a:pt x="84" y="33"/>
                  <a:pt x="84" y="33"/>
                  <a:pt x="84" y="33"/>
                </a:cubicBezTo>
                <a:cubicBezTo>
                  <a:pt x="84" y="34"/>
                  <a:pt x="84" y="35"/>
                  <a:pt x="83" y="36"/>
                </a:cubicBezTo>
                <a:cubicBezTo>
                  <a:pt x="83" y="36"/>
                  <a:pt x="82" y="37"/>
                  <a:pt x="81" y="37"/>
                </a:cubicBezTo>
                <a:cubicBezTo>
                  <a:pt x="75" y="37"/>
                  <a:pt x="75" y="37"/>
                  <a:pt x="75" y="37"/>
                </a:cubicBezTo>
                <a:cubicBezTo>
                  <a:pt x="74" y="37"/>
                  <a:pt x="74" y="36"/>
                  <a:pt x="73" y="36"/>
                </a:cubicBezTo>
                <a:cubicBezTo>
                  <a:pt x="72" y="35"/>
                  <a:pt x="72" y="34"/>
                  <a:pt x="72" y="33"/>
                </a:cubicBezTo>
                <a:cubicBezTo>
                  <a:pt x="72" y="27"/>
                  <a:pt x="72" y="27"/>
                  <a:pt x="72" y="27"/>
                </a:cubicBezTo>
                <a:cubicBezTo>
                  <a:pt x="72" y="27"/>
                  <a:pt x="72" y="26"/>
                  <a:pt x="73" y="25"/>
                </a:cubicBezTo>
                <a:cubicBezTo>
                  <a:pt x="74" y="25"/>
                  <a:pt x="74" y="24"/>
                  <a:pt x="75" y="24"/>
                </a:cubicBezTo>
                <a:cubicBezTo>
                  <a:pt x="81" y="24"/>
                  <a:pt x="81" y="24"/>
                  <a:pt x="81" y="24"/>
                </a:cubicBezTo>
                <a:cubicBezTo>
                  <a:pt x="82" y="24"/>
                  <a:pt x="83" y="25"/>
                  <a:pt x="83" y="25"/>
                </a:cubicBezTo>
                <a:cubicBezTo>
                  <a:pt x="84" y="26"/>
                  <a:pt x="84" y="27"/>
                  <a:pt x="84" y="27"/>
                </a:cubicBezTo>
                <a:close/>
                <a:moveTo>
                  <a:pt x="84" y="52"/>
                </a:moveTo>
                <a:cubicBezTo>
                  <a:pt x="84" y="58"/>
                  <a:pt x="84" y="58"/>
                  <a:pt x="84" y="58"/>
                </a:cubicBezTo>
                <a:cubicBezTo>
                  <a:pt x="84" y="58"/>
                  <a:pt x="84" y="59"/>
                  <a:pt x="83" y="60"/>
                </a:cubicBezTo>
                <a:cubicBezTo>
                  <a:pt x="83" y="60"/>
                  <a:pt x="82" y="61"/>
                  <a:pt x="81" y="61"/>
                </a:cubicBezTo>
                <a:cubicBezTo>
                  <a:pt x="75" y="61"/>
                  <a:pt x="75" y="61"/>
                  <a:pt x="75" y="61"/>
                </a:cubicBezTo>
                <a:cubicBezTo>
                  <a:pt x="74" y="61"/>
                  <a:pt x="74" y="60"/>
                  <a:pt x="73" y="60"/>
                </a:cubicBezTo>
                <a:cubicBezTo>
                  <a:pt x="72" y="59"/>
                  <a:pt x="72" y="58"/>
                  <a:pt x="72" y="58"/>
                </a:cubicBezTo>
                <a:cubicBezTo>
                  <a:pt x="72" y="52"/>
                  <a:pt x="72" y="52"/>
                  <a:pt x="72" y="52"/>
                </a:cubicBezTo>
                <a:cubicBezTo>
                  <a:pt x="72" y="51"/>
                  <a:pt x="72" y="50"/>
                  <a:pt x="73" y="50"/>
                </a:cubicBezTo>
                <a:cubicBezTo>
                  <a:pt x="74" y="49"/>
                  <a:pt x="74" y="49"/>
                  <a:pt x="75" y="49"/>
                </a:cubicBezTo>
                <a:cubicBezTo>
                  <a:pt x="81" y="49"/>
                  <a:pt x="81" y="49"/>
                  <a:pt x="81" y="49"/>
                </a:cubicBezTo>
                <a:cubicBezTo>
                  <a:pt x="82" y="49"/>
                  <a:pt x="83" y="49"/>
                  <a:pt x="83" y="50"/>
                </a:cubicBezTo>
                <a:cubicBezTo>
                  <a:pt x="84" y="50"/>
                  <a:pt x="84" y="51"/>
                  <a:pt x="84" y="52"/>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8" y="27"/>
                </a:moveTo>
                <a:cubicBezTo>
                  <a:pt x="108" y="33"/>
                  <a:pt x="108" y="33"/>
                  <a:pt x="108" y="33"/>
                </a:cubicBezTo>
                <a:cubicBezTo>
                  <a:pt x="108" y="34"/>
                  <a:pt x="108" y="35"/>
                  <a:pt x="108" y="36"/>
                </a:cubicBezTo>
                <a:cubicBezTo>
                  <a:pt x="107" y="36"/>
                  <a:pt x="106" y="37"/>
                  <a:pt x="105" y="37"/>
                </a:cubicBezTo>
                <a:cubicBezTo>
                  <a:pt x="99" y="37"/>
                  <a:pt x="99" y="37"/>
                  <a:pt x="99" y="37"/>
                </a:cubicBezTo>
                <a:cubicBezTo>
                  <a:pt x="99" y="37"/>
                  <a:pt x="98" y="36"/>
                  <a:pt x="97" y="36"/>
                </a:cubicBezTo>
                <a:cubicBezTo>
                  <a:pt x="97" y="35"/>
                  <a:pt x="96" y="34"/>
                  <a:pt x="96" y="33"/>
                </a:cubicBezTo>
                <a:cubicBezTo>
                  <a:pt x="96" y="27"/>
                  <a:pt x="96" y="27"/>
                  <a:pt x="96" y="27"/>
                </a:cubicBezTo>
                <a:cubicBezTo>
                  <a:pt x="96" y="27"/>
                  <a:pt x="97" y="26"/>
                  <a:pt x="97" y="25"/>
                </a:cubicBezTo>
                <a:cubicBezTo>
                  <a:pt x="98" y="25"/>
                  <a:pt x="99" y="24"/>
                  <a:pt x="99" y="24"/>
                </a:cubicBezTo>
                <a:cubicBezTo>
                  <a:pt x="105" y="24"/>
                  <a:pt x="105" y="24"/>
                  <a:pt x="105" y="24"/>
                </a:cubicBezTo>
                <a:cubicBezTo>
                  <a:pt x="106" y="24"/>
                  <a:pt x="107" y="25"/>
                  <a:pt x="108" y="25"/>
                </a:cubicBezTo>
                <a:cubicBezTo>
                  <a:pt x="108" y="26"/>
                  <a:pt x="108" y="27"/>
                  <a:pt x="108" y="27"/>
                </a:cubicBezTo>
                <a:close/>
                <a:moveTo>
                  <a:pt x="108" y="52"/>
                </a:moveTo>
                <a:cubicBezTo>
                  <a:pt x="108" y="58"/>
                  <a:pt x="108" y="58"/>
                  <a:pt x="108" y="58"/>
                </a:cubicBezTo>
                <a:cubicBezTo>
                  <a:pt x="108" y="58"/>
                  <a:pt x="108" y="59"/>
                  <a:pt x="108" y="60"/>
                </a:cubicBezTo>
                <a:cubicBezTo>
                  <a:pt x="107" y="60"/>
                  <a:pt x="106" y="61"/>
                  <a:pt x="105" y="61"/>
                </a:cubicBezTo>
                <a:cubicBezTo>
                  <a:pt x="99" y="61"/>
                  <a:pt x="99" y="61"/>
                  <a:pt x="99" y="61"/>
                </a:cubicBezTo>
                <a:cubicBezTo>
                  <a:pt x="99" y="61"/>
                  <a:pt x="98" y="60"/>
                  <a:pt x="97" y="60"/>
                </a:cubicBezTo>
                <a:cubicBezTo>
                  <a:pt x="97" y="59"/>
                  <a:pt x="96" y="58"/>
                  <a:pt x="96" y="58"/>
                </a:cubicBezTo>
                <a:cubicBezTo>
                  <a:pt x="96" y="52"/>
                  <a:pt x="96" y="52"/>
                  <a:pt x="96" y="52"/>
                </a:cubicBezTo>
                <a:cubicBezTo>
                  <a:pt x="96" y="51"/>
                  <a:pt x="97" y="50"/>
                  <a:pt x="97" y="50"/>
                </a:cubicBezTo>
                <a:cubicBezTo>
                  <a:pt x="98" y="49"/>
                  <a:pt x="99" y="49"/>
                  <a:pt x="99" y="49"/>
                </a:cubicBezTo>
                <a:cubicBezTo>
                  <a:pt x="105" y="49"/>
                  <a:pt x="105" y="49"/>
                  <a:pt x="105" y="49"/>
                </a:cubicBezTo>
                <a:cubicBezTo>
                  <a:pt x="106" y="49"/>
                  <a:pt x="107" y="49"/>
                  <a:pt x="108" y="50"/>
                </a:cubicBezTo>
                <a:cubicBezTo>
                  <a:pt x="108" y="50"/>
                  <a:pt x="108" y="51"/>
                  <a:pt x="108" y="52"/>
                </a:cubicBezTo>
                <a:close/>
                <a:moveTo>
                  <a:pt x="108" y="76"/>
                </a:moveTo>
                <a:cubicBezTo>
                  <a:pt x="108" y="82"/>
                  <a:pt x="108" y="82"/>
                  <a:pt x="108" y="82"/>
                </a:cubicBezTo>
                <a:cubicBezTo>
                  <a:pt x="108"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8" y="75"/>
                  <a:pt x="108" y="76"/>
                </a:cubicBezTo>
                <a:close/>
                <a:moveTo>
                  <a:pt x="108" y="100"/>
                </a:moveTo>
                <a:cubicBezTo>
                  <a:pt x="108" y="106"/>
                  <a:pt x="108" y="106"/>
                  <a:pt x="108" y="106"/>
                </a:cubicBezTo>
                <a:cubicBezTo>
                  <a:pt x="108"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8" y="99"/>
                  <a:pt x="108" y="100"/>
                </a:cubicBezTo>
                <a:close/>
                <a:moveTo>
                  <a:pt x="108" y="124"/>
                </a:moveTo>
                <a:cubicBezTo>
                  <a:pt x="108" y="130"/>
                  <a:pt x="108" y="130"/>
                  <a:pt x="108" y="130"/>
                </a:cubicBezTo>
                <a:cubicBezTo>
                  <a:pt x="108"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8" y="123"/>
                  <a:pt x="108" y="124"/>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a:p>
        </p:txBody>
      </p:sp>
      <p:grpSp>
        <p:nvGrpSpPr>
          <p:cNvPr id="43" name="Group 42">
            <a:extLst>
              <a:ext uri="{FF2B5EF4-FFF2-40B4-BE49-F238E27FC236}">
                <a16:creationId xmlns:a16="http://schemas.microsoft.com/office/drawing/2014/main" id="{A4337228-0E5E-4B01-B32F-587EEA736DA7}"/>
              </a:ext>
            </a:extLst>
          </p:cNvPr>
          <p:cNvGrpSpPr/>
          <p:nvPr/>
        </p:nvGrpSpPr>
        <p:grpSpPr>
          <a:xfrm>
            <a:off x="1277061" y="4960824"/>
            <a:ext cx="348824" cy="348824"/>
            <a:chOff x="4775200" y="1962150"/>
            <a:chExt cx="406400" cy="406400"/>
          </a:xfrm>
          <a:solidFill>
            <a:schemeClr val="bg1"/>
          </a:solidFill>
        </p:grpSpPr>
        <p:sp>
          <p:nvSpPr>
            <p:cNvPr id="44" name="Freeform 115">
              <a:extLst>
                <a:ext uri="{FF2B5EF4-FFF2-40B4-BE49-F238E27FC236}">
                  <a16:creationId xmlns:a16="http://schemas.microsoft.com/office/drawing/2014/main" id="{299804C0-1E63-47B8-B781-0B3D34267B90}"/>
                </a:ext>
              </a:extLst>
            </p:cNvPr>
            <p:cNvSpPr>
              <a:spLocks noEditPoints="1"/>
            </p:cNvSpPr>
            <p:nvPr/>
          </p:nvSpPr>
          <p:spPr bwMode="auto">
            <a:xfrm>
              <a:off x="4775200" y="1962150"/>
              <a:ext cx="406400" cy="406400"/>
            </a:xfrm>
            <a:custGeom>
              <a:avLst/>
              <a:gdLst/>
              <a:ahLst/>
              <a:cxnLst>
                <a:cxn ang="0">
                  <a:pos x="160" y="0"/>
                </a:cxn>
                <a:cxn ang="0">
                  <a:pos x="122" y="8"/>
                </a:cxn>
                <a:cxn ang="0">
                  <a:pos x="92" y="28"/>
                </a:cxn>
                <a:cxn ang="0">
                  <a:pos x="72" y="58"/>
                </a:cxn>
                <a:cxn ang="0">
                  <a:pos x="64" y="96"/>
                </a:cxn>
                <a:cxn ang="0">
                  <a:pos x="64" y="108"/>
                </a:cxn>
                <a:cxn ang="0">
                  <a:pos x="70" y="130"/>
                </a:cxn>
                <a:cxn ang="0">
                  <a:pos x="8" y="208"/>
                </a:cxn>
                <a:cxn ang="0">
                  <a:pos x="8" y="208"/>
                </a:cxn>
                <a:cxn ang="0">
                  <a:pos x="0" y="228"/>
                </a:cxn>
                <a:cxn ang="0">
                  <a:pos x="2" y="238"/>
                </a:cxn>
                <a:cxn ang="0">
                  <a:pos x="18" y="254"/>
                </a:cxn>
                <a:cxn ang="0">
                  <a:pos x="28" y="256"/>
                </a:cxn>
                <a:cxn ang="0">
                  <a:pos x="48" y="248"/>
                </a:cxn>
                <a:cxn ang="0">
                  <a:pos x="116" y="180"/>
                </a:cxn>
                <a:cxn ang="0">
                  <a:pos x="126" y="186"/>
                </a:cxn>
                <a:cxn ang="0">
                  <a:pos x="148" y="192"/>
                </a:cxn>
                <a:cxn ang="0">
                  <a:pos x="160" y="192"/>
                </a:cxn>
                <a:cxn ang="0">
                  <a:pos x="198" y="184"/>
                </a:cxn>
                <a:cxn ang="0">
                  <a:pos x="228" y="164"/>
                </a:cxn>
                <a:cxn ang="0">
                  <a:pos x="248" y="134"/>
                </a:cxn>
                <a:cxn ang="0">
                  <a:pos x="256" y="96"/>
                </a:cxn>
                <a:cxn ang="0">
                  <a:pos x="254" y="76"/>
                </a:cxn>
                <a:cxn ang="0">
                  <a:pos x="240" y="42"/>
                </a:cxn>
                <a:cxn ang="0">
                  <a:pos x="214" y="16"/>
                </a:cxn>
                <a:cxn ang="0">
                  <a:pos x="180" y="2"/>
                </a:cxn>
                <a:cxn ang="0">
                  <a:pos x="38" y="238"/>
                </a:cxn>
                <a:cxn ang="0">
                  <a:pos x="34" y="240"/>
                </a:cxn>
                <a:cxn ang="0">
                  <a:pos x="28" y="242"/>
                </a:cxn>
                <a:cxn ang="0">
                  <a:pos x="18" y="238"/>
                </a:cxn>
                <a:cxn ang="0">
                  <a:pos x="14" y="228"/>
                </a:cxn>
                <a:cxn ang="0">
                  <a:pos x="16" y="222"/>
                </a:cxn>
                <a:cxn ang="0">
                  <a:pos x="18" y="218"/>
                </a:cxn>
                <a:cxn ang="0">
                  <a:pos x="82" y="154"/>
                </a:cxn>
                <a:cxn ang="0">
                  <a:pos x="102" y="174"/>
                </a:cxn>
                <a:cxn ang="0">
                  <a:pos x="160" y="176"/>
                </a:cxn>
                <a:cxn ang="0">
                  <a:pos x="144" y="174"/>
                </a:cxn>
                <a:cxn ang="0">
                  <a:pos x="116" y="162"/>
                </a:cxn>
                <a:cxn ang="0">
                  <a:pos x="94" y="140"/>
                </a:cxn>
                <a:cxn ang="0">
                  <a:pos x="82" y="112"/>
                </a:cxn>
                <a:cxn ang="0">
                  <a:pos x="80" y="96"/>
                </a:cxn>
                <a:cxn ang="0">
                  <a:pos x="86" y="64"/>
                </a:cxn>
                <a:cxn ang="0">
                  <a:pos x="104" y="40"/>
                </a:cxn>
                <a:cxn ang="0">
                  <a:pos x="128" y="22"/>
                </a:cxn>
                <a:cxn ang="0">
                  <a:pos x="160" y="16"/>
                </a:cxn>
                <a:cxn ang="0">
                  <a:pos x="176" y="18"/>
                </a:cxn>
                <a:cxn ang="0">
                  <a:pos x="204" y="30"/>
                </a:cxn>
                <a:cxn ang="0">
                  <a:pos x="226" y="52"/>
                </a:cxn>
                <a:cxn ang="0">
                  <a:pos x="238" y="80"/>
                </a:cxn>
                <a:cxn ang="0">
                  <a:pos x="240" y="96"/>
                </a:cxn>
                <a:cxn ang="0">
                  <a:pos x="234" y="128"/>
                </a:cxn>
                <a:cxn ang="0">
                  <a:pos x="216" y="152"/>
                </a:cxn>
                <a:cxn ang="0">
                  <a:pos x="192" y="170"/>
                </a:cxn>
                <a:cxn ang="0">
                  <a:pos x="160" y="176"/>
                </a:cxn>
              </a:cxnLst>
              <a:rect l="0" t="0" r="r" b="b"/>
              <a:pathLst>
                <a:path w="256" h="256">
                  <a:moveTo>
                    <a:pt x="160" y="0"/>
                  </a:moveTo>
                  <a:lnTo>
                    <a:pt x="160" y="0"/>
                  </a:lnTo>
                  <a:lnTo>
                    <a:pt x="140" y="2"/>
                  </a:lnTo>
                  <a:lnTo>
                    <a:pt x="122" y="8"/>
                  </a:lnTo>
                  <a:lnTo>
                    <a:pt x="106" y="16"/>
                  </a:lnTo>
                  <a:lnTo>
                    <a:pt x="92" y="28"/>
                  </a:lnTo>
                  <a:lnTo>
                    <a:pt x="80" y="42"/>
                  </a:lnTo>
                  <a:lnTo>
                    <a:pt x="72" y="58"/>
                  </a:lnTo>
                  <a:lnTo>
                    <a:pt x="66" y="76"/>
                  </a:lnTo>
                  <a:lnTo>
                    <a:pt x="64" y="96"/>
                  </a:lnTo>
                  <a:lnTo>
                    <a:pt x="64" y="96"/>
                  </a:lnTo>
                  <a:lnTo>
                    <a:pt x="64" y="108"/>
                  </a:lnTo>
                  <a:lnTo>
                    <a:pt x="66" y="120"/>
                  </a:lnTo>
                  <a:lnTo>
                    <a:pt x="70" y="130"/>
                  </a:lnTo>
                  <a:lnTo>
                    <a:pt x="76" y="140"/>
                  </a:lnTo>
                  <a:lnTo>
                    <a:pt x="8" y="208"/>
                  </a:lnTo>
                  <a:lnTo>
                    <a:pt x="8" y="208"/>
                  </a:lnTo>
                  <a:lnTo>
                    <a:pt x="8" y="208"/>
                  </a:lnTo>
                  <a:lnTo>
                    <a:pt x="2" y="216"/>
                  </a:lnTo>
                  <a:lnTo>
                    <a:pt x="0" y="228"/>
                  </a:lnTo>
                  <a:lnTo>
                    <a:pt x="0" y="228"/>
                  </a:lnTo>
                  <a:lnTo>
                    <a:pt x="2" y="238"/>
                  </a:lnTo>
                  <a:lnTo>
                    <a:pt x="8" y="248"/>
                  </a:lnTo>
                  <a:lnTo>
                    <a:pt x="18" y="254"/>
                  </a:lnTo>
                  <a:lnTo>
                    <a:pt x="28" y="256"/>
                  </a:lnTo>
                  <a:lnTo>
                    <a:pt x="28" y="256"/>
                  </a:lnTo>
                  <a:lnTo>
                    <a:pt x="40" y="254"/>
                  </a:lnTo>
                  <a:lnTo>
                    <a:pt x="48" y="248"/>
                  </a:lnTo>
                  <a:lnTo>
                    <a:pt x="48" y="248"/>
                  </a:lnTo>
                  <a:lnTo>
                    <a:pt x="116" y="180"/>
                  </a:lnTo>
                  <a:lnTo>
                    <a:pt x="116" y="180"/>
                  </a:lnTo>
                  <a:lnTo>
                    <a:pt x="126" y="186"/>
                  </a:lnTo>
                  <a:lnTo>
                    <a:pt x="136" y="190"/>
                  </a:lnTo>
                  <a:lnTo>
                    <a:pt x="148" y="192"/>
                  </a:lnTo>
                  <a:lnTo>
                    <a:pt x="160" y="192"/>
                  </a:lnTo>
                  <a:lnTo>
                    <a:pt x="160" y="192"/>
                  </a:lnTo>
                  <a:lnTo>
                    <a:pt x="180" y="190"/>
                  </a:lnTo>
                  <a:lnTo>
                    <a:pt x="198" y="184"/>
                  </a:lnTo>
                  <a:lnTo>
                    <a:pt x="214" y="176"/>
                  </a:lnTo>
                  <a:lnTo>
                    <a:pt x="228" y="164"/>
                  </a:lnTo>
                  <a:lnTo>
                    <a:pt x="240" y="150"/>
                  </a:lnTo>
                  <a:lnTo>
                    <a:pt x="248" y="134"/>
                  </a:lnTo>
                  <a:lnTo>
                    <a:pt x="254" y="116"/>
                  </a:lnTo>
                  <a:lnTo>
                    <a:pt x="256" y="96"/>
                  </a:lnTo>
                  <a:lnTo>
                    <a:pt x="256" y="96"/>
                  </a:lnTo>
                  <a:lnTo>
                    <a:pt x="254" y="76"/>
                  </a:lnTo>
                  <a:lnTo>
                    <a:pt x="248" y="58"/>
                  </a:lnTo>
                  <a:lnTo>
                    <a:pt x="240" y="42"/>
                  </a:lnTo>
                  <a:lnTo>
                    <a:pt x="228" y="28"/>
                  </a:lnTo>
                  <a:lnTo>
                    <a:pt x="214" y="16"/>
                  </a:lnTo>
                  <a:lnTo>
                    <a:pt x="198" y="8"/>
                  </a:lnTo>
                  <a:lnTo>
                    <a:pt x="180" y="2"/>
                  </a:lnTo>
                  <a:lnTo>
                    <a:pt x="160" y="0"/>
                  </a:lnTo>
                  <a:close/>
                  <a:moveTo>
                    <a:pt x="38" y="238"/>
                  </a:moveTo>
                  <a:lnTo>
                    <a:pt x="38" y="238"/>
                  </a:lnTo>
                  <a:lnTo>
                    <a:pt x="34" y="240"/>
                  </a:lnTo>
                  <a:lnTo>
                    <a:pt x="28" y="242"/>
                  </a:lnTo>
                  <a:lnTo>
                    <a:pt x="28" y="242"/>
                  </a:lnTo>
                  <a:lnTo>
                    <a:pt x="22" y="240"/>
                  </a:lnTo>
                  <a:lnTo>
                    <a:pt x="18" y="238"/>
                  </a:lnTo>
                  <a:lnTo>
                    <a:pt x="16" y="234"/>
                  </a:lnTo>
                  <a:lnTo>
                    <a:pt x="14" y="228"/>
                  </a:lnTo>
                  <a:lnTo>
                    <a:pt x="14" y="228"/>
                  </a:lnTo>
                  <a:lnTo>
                    <a:pt x="16" y="222"/>
                  </a:lnTo>
                  <a:lnTo>
                    <a:pt x="18" y="218"/>
                  </a:lnTo>
                  <a:lnTo>
                    <a:pt x="18" y="218"/>
                  </a:lnTo>
                  <a:lnTo>
                    <a:pt x="82" y="154"/>
                  </a:lnTo>
                  <a:lnTo>
                    <a:pt x="82" y="154"/>
                  </a:lnTo>
                  <a:lnTo>
                    <a:pt x="92" y="164"/>
                  </a:lnTo>
                  <a:lnTo>
                    <a:pt x="102" y="174"/>
                  </a:lnTo>
                  <a:lnTo>
                    <a:pt x="38" y="238"/>
                  </a:lnTo>
                  <a:close/>
                  <a:moveTo>
                    <a:pt x="160" y="176"/>
                  </a:moveTo>
                  <a:lnTo>
                    <a:pt x="160" y="176"/>
                  </a:lnTo>
                  <a:lnTo>
                    <a:pt x="144" y="174"/>
                  </a:lnTo>
                  <a:lnTo>
                    <a:pt x="128" y="170"/>
                  </a:lnTo>
                  <a:lnTo>
                    <a:pt x="116" y="162"/>
                  </a:lnTo>
                  <a:lnTo>
                    <a:pt x="104" y="152"/>
                  </a:lnTo>
                  <a:lnTo>
                    <a:pt x="94" y="140"/>
                  </a:lnTo>
                  <a:lnTo>
                    <a:pt x="86" y="128"/>
                  </a:lnTo>
                  <a:lnTo>
                    <a:pt x="82" y="112"/>
                  </a:lnTo>
                  <a:lnTo>
                    <a:pt x="80" y="96"/>
                  </a:lnTo>
                  <a:lnTo>
                    <a:pt x="80" y="96"/>
                  </a:lnTo>
                  <a:lnTo>
                    <a:pt x="82" y="80"/>
                  </a:lnTo>
                  <a:lnTo>
                    <a:pt x="86" y="64"/>
                  </a:lnTo>
                  <a:lnTo>
                    <a:pt x="94" y="52"/>
                  </a:lnTo>
                  <a:lnTo>
                    <a:pt x="104" y="40"/>
                  </a:lnTo>
                  <a:lnTo>
                    <a:pt x="116" y="30"/>
                  </a:lnTo>
                  <a:lnTo>
                    <a:pt x="128" y="22"/>
                  </a:lnTo>
                  <a:lnTo>
                    <a:pt x="144" y="18"/>
                  </a:lnTo>
                  <a:lnTo>
                    <a:pt x="160" y="16"/>
                  </a:lnTo>
                  <a:lnTo>
                    <a:pt x="160" y="16"/>
                  </a:lnTo>
                  <a:lnTo>
                    <a:pt x="176" y="18"/>
                  </a:lnTo>
                  <a:lnTo>
                    <a:pt x="192" y="22"/>
                  </a:lnTo>
                  <a:lnTo>
                    <a:pt x="204" y="30"/>
                  </a:lnTo>
                  <a:lnTo>
                    <a:pt x="216" y="40"/>
                  </a:lnTo>
                  <a:lnTo>
                    <a:pt x="226" y="52"/>
                  </a:lnTo>
                  <a:lnTo>
                    <a:pt x="234" y="64"/>
                  </a:lnTo>
                  <a:lnTo>
                    <a:pt x="238" y="80"/>
                  </a:lnTo>
                  <a:lnTo>
                    <a:pt x="240" y="96"/>
                  </a:lnTo>
                  <a:lnTo>
                    <a:pt x="240" y="96"/>
                  </a:lnTo>
                  <a:lnTo>
                    <a:pt x="238" y="112"/>
                  </a:lnTo>
                  <a:lnTo>
                    <a:pt x="234" y="128"/>
                  </a:lnTo>
                  <a:lnTo>
                    <a:pt x="226" y="140"/>
                  </a:lnTo>
                  <a:lnTo>
                    <a:pt x="216" y="152"/>
                  </a:lnTo>
                  <a:lnTo>
                    <a:pt x="204" y="162"/>
                  </a:lnTo>
                  <a:lnTo>
                    <a:pt x="192" y="170"/>
                  </a:lnTo>
                  <a:lnTo>
                    <a:pt x="176" y="174"/>
                  </a:lnTo>
                  <a:lnTo>
                    <a:pt x="160" y="176"/>
                  </a:lnTo>
                  <a:close/>
                </a:path>
              </a:pathLst>
            </a:custGeom>
            <a:grpFill/>
            <a:ln w="9525">
              <a:noFill/>
              <a:round/>
              <a:headEnd/>
              <a:tailEnd/>
            </a:ln>
          </p:spPr>
          <p:txBody>
            <a:bodyPr vert="horz" wrap="square" lIns="99060" tIns="49530" rIns="99060" bIns="49530" numCol="1" anchor="t" anchorCtr="0" compatLnSpc="1">
              <a:prstTxWarp prst="textNoShape">
                <a:avLst/>
              </a:prstTxWarp>
            </a:bodyPr>
            <a:lstStyle/>
            <a:p>
              <a:endParaRPr lang="ar-SA" sz="1716"/>
            </a:p>
          </p:txBody>
        </p:sp>
        <p:sp>
          <p:nvSpPr>
            <p:cNvPr id="45" name="Freeform 119">
              <a:extLst>
                <a:ext uri="{FF2B5EF4-FFF2-40B4-BE49-F238E27FC236}">
                  <a16:creationId xmlns:a16="http://schemas.microsoft.com/office/drawing/2014/main" id="{1404413D-9F9E-42E3-8016-8A20310E9BC0}"/>
                </a:ext>
              </a:extLst>
            </p:cNvPr>
            <p:cNvSpPr>
              <a:spLocks/>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close/>
                </a:path>
              </a:pathLst>
            </a:custGeom>
            <a:grpFill/>
            <a:ln w="9525">
              <a:noFill/>
              <a:round/>
              <a:headEnd/>
              <a:tailEnd/>
            </a:ln>
          </p:spPr>
          <p:txBody>
            <a:bodyPr vert="horz" wrap="square" lIns="99060" tIns="49530" rIns="99060" bIns="49530" numCol="1" anchor="t" anchorCtr="0" compatLnSpc="1">
              <a:prstTxWarp prst="textNoShape">
                <a:avLst/>
              </a:prstTxWarp>
            </a:bodyPr>
            <a:lstStyle/>
            <a:p>
              <a:endParaRPr lang="ar-SA" sz="1716"/>
            </a:p>
          </p:txBody>
        </p:sp>
        <p:sp>
          <p:nvSpPr>
            <p:cNvPr id="46" name="Freeform 120">
              <a:extLst>
                <a:ext uri="{FF2B5EF4-FFF2-40B4-BE49-F238E27FC236}">
                  <a16:creationId xmlns:a16="http://schemas.microsoft.com/office/drawing/2014/main" id="{07246126-2D20-49E7-A092-060DBC2362CE}"/>
                </a:ext>
              </a:extLst>
            </p:cNvPr>
            <p:cNvSpPr>
              <a:spLocks/>
            </p:cNvSpPr>
            <p:nvPr/>
          </p:nvSpPr>
          <p:spPr bwMode="auto">
            <a:xfrm>
              <a:off x="4940300" y="2025650"/>
              <a:ext cx="95250" cy="95250"/>
            </a:xfrm>
            <a:custGeom>
              <a:avLst/>
              <a:gdLst/>
              <a:ahLst/>
              <a:cxnLst>
                <a:cxn ang="0">
                  <a:pos x="56" y="0"/>
                </a:cxn>
                <a:cxn ang="0">
                  <a:pos x="56" y="0"/>
                </a:cxn>
                <a:cxn ang="0">
                  <a:pos x="44" y="2"/>
                </a:cxn>
                <a:cxn ang="0">
                  <a:pos x="34" y="4"/>
                </a:cxn>
                <a:cxn ang="0">
                  <a:pos x="24" y="10"/>
                </a:cxn>
                <a:cxn ang="0">
                  <a:pos x="16" y="16"/>
                </a:cxn>
                <a:cxn ang="0">
                  <a:pos x="10" y="24"/>
                </a:cxn>
                <a:cxn ang="0">
                  <a:pos x="4" y="34"/>
                </a:cxn>
                <a:cxn ang="0">
                  <a:pos x="2" y="44"/>
                </a:cxn>
                <a:cxn ang="0">
                  <a:pos x="0" y="56"/>
                </a:cxn>
                <a:cxn ang="0">
                  <a:pos x="0" y="56"/>
                </a:cxn>
                <a:cxn ang="0">
                  <a:pos x="2" y="58"/>
                </a:cxn>
                <a:cxn ang="0">
                  <a:pos x="4" y="60"/>
                </a:cxn>
                <a:cxn ang="0">
                  <a:pos x="4" y="60"/>
                </a:cxn>
                <a:cxn ang="0">
                  <a:pos x="6" y="58"/>
                </a:cxn>
                <a:cxn ang="0">
                  <a:pos x="8" y="56"/>
                </a:cxn>
                <a:cxn ang="0">
                  <a:pos x="8" y="56"/>
                </a:cxn>
                <a:cxn ang="0">
                  <a:pos x="8" y="46"/>
                </a:cxn>
                <a:cxn ang="0">
                  <a:pos x="12" y="38"/>
                </a:cxn>
                <a:cxn ang="0">
                  <a:pos x="16" y="30"/>
                </a:cxn>
                <a:cxn ang="0">
                  <a:pos x="22" y="22"/>
                </a:cxn>
                <a:cxn ang="0">
                  <a:pos x="30" y="16"/>
                </a:cxn>
                <a:cxn ang="0">
                  <a:pos x="38" y="12"/>
                </a:cxn>
                <a:cxn ang="0">
                  <a:pos x="46" y="8"/>
                </a:cxn>
                <a:cxn ang="0">
                  <a:pos x="56" y="8"/>
                </a:cxn>
                <a:cxn ang="0">
                  <a:pos x="56" y="8"/>
                </a:cxn>
                <a:cxn ang="0">
                  <a:pos x="58" y="6"/>
                </a:cxn>
                <a:cxn ang="0">
                  <a:pos x="60" y="4"/>
                </a:cxn>
                <a:cxn ang="0">
                  <a:pos x="60" y="4"/>
                </a:cxn>
                <a:cxn ang="0">
                  <a:pos x="58" y="2"/>
                </a:cxn>
                <a:cxn ang="0">
                  <a:pos x="56" y="0"/>
                </a:cxn>
              </a:cxnLst>
              <a:rect l="0" t="0" r="r" b="b"/>
              <a:pathLst>
                <a:path w="60" h="60">
                  <a:moveTo>
                    <a:pt x="56" y="0"/>
                  </a:moveTo>
                  <a:lnTo>
                    <a:pt x="56" y="0"/>
                  </a:lnTo>
                  <a:lnTo>
                    <a:pt x="44" y="2"/>
                  </a:lnTo>
                  <a:lnTo>
                    <a:pt x="34" y="4"/>
                  </a:lnTo>
                  <a:lnTo>
                    <a:pt x="24" y="10"/>
                  </a:lnTo>
                  <a:lnTo>
                    <a:pt x="16" y="16"/>
                  </a:lnTo>
                  <a:lnTo>
                    <a:pt x="10" y="24"/>
                  </a:lnTo>
                  <a:lnTo>
                    <a:pt x="4" y="34"/>
                  </a:lnTo>
                  <a:lnTo>
                    <a:pt x="2" y="44"/>
                  </a:lnTo>
                  <a:lnTo>
                    <a:pt x="0" y="56"/>
                  </a:lnTo>
                  <a:lnTo>
                    <a:pt x="0" y="56"/>
                  </a:lnTo>
                  <a:lnTo>
                    <a:pt x="2" y="58"/>
                  </a:lnTo>
                  <a:lnTo>
                    <a:pt x="4" y="60"/>
                  </a:lnTo>
                  <a:lnTo>
                    <a:pt x="4" y="60"/>
                  </a:lnTo>
                  <a:lnTo>
                    <a:pt x="6" y="58"/>
                  </a:lnTo>
                  <a:lnTo>
                    <a:pt x="8" y="56"/>
                  </a:lnTo>
                  <a:lnTo>
                    <a:pt x="8" y="56"/>
                  </a:lnTo>
                  <a:lnTo>
                    <a:pt x="8" y="46"/>
                  </a:lnTo>
                  <a:lnTo>
                    <a:pt x="12" y="38"/>
                  </a:lnTo>
                  <a:lnTo>
                    <a:pt x="16" y="30"/>
                  </a:lnTo>
                  <a:lnTo>
                    <a:pt x="22" y="22"/>
                  </a:lnTo>
                  <a:lnTo>
                    <a:pt x="30" y="16"/>
                  </a:lnTo>
                  <a:lnTo>
                    <a:pt x="38" y="12"/>
                  </a:lnTo>
                  <a:lnTo>
                    <a:pt x="46" y="8"/>
                  </a:lnTo>
                  <a:lnTo>
                    <a:pt x="56" y="8"/>
                  </a:lnTo>
                  <a:lnTo>
                    <a:pt x="56" y="8"/>
                  </a:lnTo>
                  <a:lnTo>
                    <a:pt x="58" y="6"/>
                  </a:lnTo>
                  <a:lnTo>
                    <a:pt x="60" y="4"/>
                  </a:lnTo>
                  <a:lnTo>
                    <a:pt x="60" y="4"/>
                  </a:lnTo>
                  <a:lnTo>
                    <a:pt x="58" y="2"/>
                  </a:lnTo>
                  <a:lnTo>
                    <a:pt x="56" y="0"/>
                  </a:lnTo>
                </a:path>
              </a:pathLst>
            </a:custGeom>
            <a:grpFill/>
            <a:ln w="9525">
              <a:noFill/>
              <a:round/>
              <a:headEnd/>
              <a:tailEnd/>
            </a:ln>
          </p:spPr>
          <p:txBody>
            <a:bodyPr vert="horz" wrap="square" lIns="99060" tIns="49530" rIns="99060" bIns="49530" numCol="1" anchor="t" anchorCtr="0" compatLnSpc="1">
              <a:prstTxWarp prst="textNoShape">
                <a:avLst/>
              </a:prstTxWarp>
            </a:bodyPr>
            <a:lstStyle/>
            <a:p>
              <a:endParaRPr lang="ar-SA" sz="1716"/>
            </a:p>
          </p:txBody>
        </p:sp>
      </p:grpSp>
      <p:sp>
        <p:nvSpPr>
          <p:cNvPr id="27" name="Straight Connector 26">
            <a:extLst>
              <a:ext uri="{FF2B5EF4-FFF2-40B4-BE49-F238E27FC236}">
                <a16:creationId xmlns:a16="http://schemas.microsoft.com/office/drawing/2014/main" id="{3E767197-FD60-415A-9BCB-90381952C6FE}"/>
              </a:ext>
            </a:extLst>
          </p:cNvPr>
          <p:cNvSpPr/>
          <p:nvPr/>
        </p:nvSpPr>
        <p:spPr>
          <a:xfrm>
            <a:off x="1106592" y="4861265"/>
            <a:ext cx="6583680" cy="0"/>
          </a:xfrm>
          <a:prstGeom prst="line">
            <a:avLst/>
          </a:prstGeom>
          <a:ln>
            <a:solidFill>
              <a:schemeClr val="accent1"/>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8" name="Freeform: Shape 27">
            <a:extLst>
              <a:ext uri="{FF2B5EF4-FFF2-40B4-BE49-F238E27FC236}">
                <a16:creationId xmlns:a16="http://schemas.microsoft.com/office/drawing/2014/main" id="{FDACE8D5-64E5-49EA-88E5-F0C3E1AD8B06}"/>
              </a:ext>
            </a:extLst>
          </p:cNvPr>
          <p:cNvSpPr/>
          <p:nvPr/>
        </p:nvSpPr>
        <p:spPr>
          <a:xfrm>
            <a:off x="1106593" y="4311497"/>
            <a:ext cx="640080" cy="548640"/>
          </a:xfrm>
          <a:custGeom>
            <a:avLst/>
            <a:gdLst>
              <a:gd name="connsiteX0" fmla="*/ 149211 w 2511831"/>
              <a:gd name="connsiteY0" fmla="*/ 0 h 895084"/>
              <a:gd name="connsiteX1" fmla="*/ 2362620 w 2511831"/>
              <a:gd name="connsiteY1" fmla="*/ 0 h 895084"/>
              <a:gd name="connsiteX2" fmla="*/ 2511831 w 2511831"/>
              <a:gd name="connsiteY2" fmla="*/ 149211 h 895084"/>
              <a:gd name="connsiteX3" fmla="*/ 2511831 w 2511831"/>
              <a:gd name="connsiteY3" fmla="*/ 895084 h 895084"/>
              <a:gd name="connsiteX4" fmla="*/ 2511831 w 2511831"/>
              <a:gd name="connsiteY4" fmla="*/ 895084 h 895084"/>
              <a:gd name="connsiteX5" fmla="*/ 0 w 2511831"/>
              <a:gd name="connsiteY5" fmla="*/ 895084 h 895084"/>
              <a:gd name="connsiteX6" fmla="*/ 0 w 2511831"/>
              <a:gd name="connsiteY6" fmla="*/ 895084 h 895084"/>
              <a:gd name="connsiteX7" fmla="*/ 0 w 2511831"/>
              <a:gd name="connsiteY7" fmla="*/ 149211 h 895084"/>
              <a:gd name="connsiteX8" fmla="*/ 149211 w 2511831"/>
              <a:gd name="connsiteY8" fmla="*/ 0 h 89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1831" h="895084">
                <a:moveTo>
                  <a:pt x="149211" y="0"/>
                </a:moveTo>
                <a:lnTo>
                  <a:pt x="2362620" y="0"/>
                </a:lnTo>
                <a:cubicBezTo>
                  <a:pt x="2445027" y="0"/>
                  <a:pt x="2511831" y="66804"/>
                  <a:pt x="2511831" y="149211"/>
                </a:cubicBezTo>
                <a:lnTo>
                  <a:pt x="2511831" y="895084"/>
                </a:lnTo>
                <a:lnTo>
                  <a:pt x="2511831" y="895084"/>
                </a:lnTo>
                <a:lnTo>
                  <a:pt x="0" y="895084"/>
                </a:lnTo>
                <a:lnTo>
                  <a:pt x="0" y="895084"/>
                </a:lnTo>
                <a:lnTo>
                  <a:pt x="0" y="149211"/>
                </a:lnTo>
                <a:cubicBezTo>
                  <a:pt x="0" y="66804"/>
                  <a:pt x="66804" y="0"/>
                  <a:pt x="149211" y="0"/>
                </a:cubicBezTo>
                <a:close/>
              </a:path>
            </a:pathLst>
          </a:custGeom>
          <a:solidFill>
            <a:srgbClr val="0070C0"/>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952" tIns="138952" rIns="138952" bIns="95250" numCol="1" spcCol="1270" anchor="ctr" anchorCtr="0">
            <a:noAutofit/>
          </a:bodyPr>
          <a:lstStyle/>
          <a:p>
            <a:pPr marL="0" lvl="0" indent="0" algn="ctr" defTabSz="2222500">
              <a:lnSpc>
                <a:spcPct val="90000"/>
              </a:lnSpc>
              <a:spcBef>
                <a:spcPct val="0"/>
              </a:spcBef>
              <a:spcAft>
                <a:spcPct val="35000"/>
              </a:spcAft>
              <a:buNone/>
            </a:pPr>
            <a:endParaRPr lang="en-US" sz="5000" kern="1200"/>
          </a:p>
        </p:txBody>
      </p:sp>
      <p:sp>
        <p:nvSpPr>
          <p:cNvPr id="29" name="Freeform 384">
            <a:extLst>
              <a:ext uri="{FF2B5EF4-FFF2-40B4-BE49-F238E27FC236}">
                <a16:creationId xmlns:a16="http://schemas.microsoft.com/office/drawing/2014/main" id="{8E9F3369-5291-43F9-9DDC-B749A29BFD86}"/>
              </a:ext>
            </a:extLst>
          </p:cNvPr>
          <p:cNvSpPr>
            <a:spLocks noEditPoints="1"/>
          </p:cNvSpPr>
          <p:nvPr/>
        </p:nvSpPr>
        <p:spPr bwMode="auto">
          <a:xfrm>
            <a:off x="1237479" y="4380174"/>
            <a:ext cx="394552" cy="441540"/>
          </a:xfrm>
          <a:custGeom>
            <a:avLst/>
            <a:gdLst>
              <a:gd name="T0" fmla="*/ 6 w 133"/>
              <a:gd name="T1" fmla="*/ 170 h 170"/>
              <a:gd name="T2" fmla="*/ 6 w 133"/>
              <a:gd name="T3" fmla="*/ 0 h 170"/>
              <a:gd name="T4" fmla="*/ 121 w 133"/>
              <a:gd name="T5" fmla="*/ 158 h 170"/>
              <a:gd name="T6" fmla="*/ 48 w 133"/>
              <a:gd name="T7" fmla="*/ 136 h 170"/>
              <a:gd name="T8" fmla="*/ 84 w 133"/>
              <a:gd name="T9" fmla="*/ 136 h 170"/>
              <a:gd name="T10" fmla="*/ 33 w 133"/>
              <a:gd name="T11" fmla="*/ 37 h 170"/>
              <a:gd name="T12" fmla="*/ 25 w 133"/>
              <a:gd name="T13" fmla="*/ 25 h 170"/>
              <a:gd name="T14" fmla="*/ 36 w 133"/>
              <a:gd name="T15" fmla="*/ 52 h 170"/>
              <a:gd name="T16" fmla="*/ 25 w 133"/>
              <a:gd name="T17" fmla="*/ 60 h 170"/>
              <a:gd name="T18" fmla="*/ 33 w 133"/>
              <a:gd name="T19" fmla="*/ 49 h 170"/>
              <a:gd name="T20" fmla="*/ 35 w 133"/>
              <a:gd name="T21" fmla="*/ 84 h 170"/>
              <a:gd name="T22" fmla="*/ 24 w 133"/>
              <a:gd name="T23" fmla="*/ 76 h 170"/>
              <a:gd name="T24" fmla="*/ 36 w 133"/>
              <a:gd name="T25" fmla="*/ 76 h 170"/>
              <a:gd name="T26" fmla="*/ 27 w 133"/>
              <a:gd name="T27" fmla="*/ 109 h 170"/>
              <a:gd name="T28" fmla="*/ 27 w 133"/>
              <a:gd name="T29" fmla="*/ 97 h 170"/>
              <a:gd name="T30" fmla="*/ 36 w 133"/>
              <a:gd name="T31" fmla="*/ 130 h 170"/>
              <a:gd name="T32" fmla="*/ 24 w 133"/>
              <a:gd name="T33" fmla="*/ 130 h 170"/>
              <a:gd name="T34" fmla="*/ 35 w 133"/>
              <a:gd name="T35" fmla="*/ 122 h 170"/>
              <a:gd name="T36" fmla="*/ 57 w 133"/>
              <a:gd name="T37" fmla="*/ 37 h 170"/>
              <a:gd name="T38" fmla="*/ 49 w 133"/>
              <a:gd name="T39" fmla="*/ 25 h 170"/>
              <a:gd name="T40" fmla="*/ 60 w 133"/>
              <a:gd name="T41" fmla="*/ 52 h 170"/>
              <a:gd name="T42" fmla="*/ 49 w 133"/>
              <a:gd name="T43" fmla="*/ 60 h 170"/>
              <a:gd name="T44" fmla="*/ 57 w 133"/>
              <a:gd name="T45" fmla="*/ 49 h 170"/>
              <a:gd name="T46" fmla="*/ 59 w 133"/>
              <a:gd name="T47" fmla="*/ 84 h 170"/>
              <a:gd name="T48" fmla="*/ 48 w 133"/>
              <a:gd name="T49" fmla="*/ 76 h 170"/>
              <a:gd name="T50" fmla="*/ 60 w 133"/>
              <a:gd name="T51" fmla="*/ 76 h 170"/>
              <a:gd name="T52" fmla="*/ 51 w 133"/>
              <a:gd name="T53" fmla="*/ 109 h 170"/>
              <a:gd name="T54" fmla="*/ 51 w 133"/>
              <a:gd name="T55" fmla="*/ 97 h 170"/>
              <a:gd name="T56" fmla="*/ 84 w 133"/>
              <a:gd name="T57" fmla="*/ 33 h 170"/>
              <a:gd name="T58" fmla="*/ 72 w 133"/>
              <a:gd name="T59" fmla="*/ 33 h 170"/>
              <a:gd name="T60" fmla="*/ 83 w 133"/>
              <a:gd name="T61" fmla="*/ 25 h 170"/>
              <a:gd name="T62" fmla="*/ 81 w 133"/>
              <a:gd name="T63" fmla="*/ 61 h 170"/>
              <a:gd name="T64" fmla="*/ 73 w 133"/>
              <a:gd name="T65" fmla="*/ 50 h 170"/>
              <a:gd name="T66" fmla="*/ 84 w 133"/>
              <a:gd name="T67" fmla="*/ 76 h 170"/>
              <a:gd name="T68" fmla="*/ 73 w 133"/>
              <a:gd name="T69" fmla="*/ 84 h 170"/>
              <a:gd name="T70" fmla="*/ 81 w 133"/>
              <a:gd name="T71" fmla="*/ 73 h 170"/>
              <a:gd name="T72" fmla="*/ 83 w 133"/>
              <a:gd name="T73" fmla="*/ 108 h 170"/>
              <a:gd name="T74" fmla="*/ 72 w 133"/>
              <a:gd name="T75" fmla="*/ 100 h 170"/>
              <a:gd name="T76" fmla="*/ 84 w 133"/>
              <a:gd name="T77" fmla="*/ 100 h 170"/>
              <a:gd name="T78" fmla="*/ 99 w 133"/>
              <a:gd name="T79" fmla="*/ 37 h 170"/>
              <a:gd name="T80" fmla="*/ 99 w 133"/>
              <a:gd name="T81" fmla="*/ 24 h 170"/>
              <a:gd name="T82" fmla="*/ 108 w 133"/>
              <a:gd name="T83" fmla="*/ 58 h 170"/>
              <a:gd name="T84" fmla="*/ 96 w 133"/>
              <a:gd name="T85" fmla="*/ 58 h 170"/>
              <a:gd name="T86" fmla="*/ 108 w 133"/>
              <a:gd name="T87" fmla="*/ 50 h 170"/>
              <a:gd name="T88" fmla="*/ 105 w 133"/>
              <a:gd name="T89" fmla="*/ 85 h 170"/>
              <a:gd name="T90" fmla="*/ 97 w 133"/>
              <a:gd name="T91" fmla="*/ 74 h 170"/>
              <a:gd name="T92" fmla="*/ 108 w 133"/>
              <a:gd name="T93" fmla="*/ 100 h 170"/>
              <a:gd name="T94" fmla="*/ 97 w 133"/>
              <a:gd name="T95" fmla="*/ 108 h 170"/>
              <a:gd name="T96" fmla="*/ 105 w 133"/>
              <a:gd name="T97" fmla="*/ 97 h 170"/>
              <a:gd name="T98" fmla="*/ 108 w 133"/>
              <a:gd name="T99" fmla="*/ 132 h 170"/>
              <a:gd name="T100" fmla="*/ 96 w 133"/>
              <a:gd name="T101" fmla="*/ 124 h 170"/>
              <a:gd name="T102" fmla="*/ 108 w 133"/>
              <a:gd name="T103" fmla="*/ 12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3" h="170">
                <a:moveTo>
                  <a:pt x="133" y="6"/>
                </a:moveTo>
                <a:cubicBezTo>
                  <a:pt x="133" y="164"/>
                  <a:pt x="133" y="164"/>
                  <a:pt x="133" y="164"/>
                </a:cubicBezTo>
                <a:cubicBezTo>
                  <a:pt x="133" y="165"/>
                  <a:pt x="132" y="167"/>
                  <a:pt x="131" y="168"/>
                </a:cubicBezTo>
                <a:cubicBezTo>
                  <a:pt x="130" y="169"/>
                  <a:pt x="128" y="170"/>
                  <a:pt x="127" y="170"/>
                </a:cubicBezTo>
                <a:cubicBezTo>
                  <a:pt x="6" y="170"/>
                  <a:pt x="6" y="170"/>
                  <a:pt x="6" y="170"/>
                </a:cubicBezTo>
                <a:cubicBezTo>
                  <a:pt x="4" y="170"/>
                  <a:pt x="3" y="169"/>
                  <a:pt x="1" y="168"/>
                </a:cubicBezTo>
                <a:cubicBezTo>
                  <a:pt x="0" y="167"/>
                  <a:pt x="0" y="165"/>
                  <a:pt x="0" y="164"/>
                </a:cubicBezTo>
                <a:cubicBezTo>
                  <a:pt x="0" y="6"/>
                  <a:pt x="0" y="6"/>
                  <a:pt x="0" y="6"/>
                </a:cubicBezTo>
                <a:cubicBezTo>
                  <a:pt x="0" y="5"/>
                  <a:pt x="0" y="3"/>
                  <a:pt x="1" y="2"/>
                </a:cubicBezTo>
                <a:cubicBezTo>
                  <a:pt x="3" y="1"/>
                  <a:pt x="4" y="0"/>
                  <a:pt x="6" y="0"/>
                </a:cubicBezTo>
                <a:cubicBezTo>
                  <a:pt x="127" y="0"/>
                  <a:pt x="127" y="0"/>
                  <a:pt x="127" y="0"/>
                </a:cubicBezTo>
                <a:cubicBezTo>
                  <a:pt x="128" y="0"/>
                  <a:pt x="130" y="1"/>
                  <a:pt x="131" y="2"/>
                </a:cubicBezTo>
                <a:cubicBezTo>
                  <a:pt x="132" y="3"/>
                  <a:pt x="133" y="5"/>
                  <a:pt x="133" y="6"/>
                </a:cubicBezTo>
                <a:close/>
                <a:moveTo>
                  <a:pt x="84" y="158"/>
                </a:moveTo>
                <a:cubicBezTo>
                  <a:pt x="121" y="158"/>
                  <a:pt x="121" y="158"/>
                  <a:pt x="121" y="158"/>
                </a:cubicBezTo>
                <a:cubicBezTo>
                  <a:pt x="121" y="12"/>
                  <a:pt x="121" y="12"/>
                  <a:pt x="121" y="12"/>
                </a:cubicBezTo>
                <a:cubicBezTo>
                  <a:pt x="12" y="12"/>
                  <a:pt x="12" y="12"/>
                  <a:pt x="12" y="12"/>
                </a:cubicBezTo>
                <a:cubicBezTo>
                  <a:pt x="12" y="158"/>
                  <a:pt x="12" y="158"/>
                  <a:pt x="12" y="158"/>
                </a:cubicBezTo>
                <a:cubicBezTo>
                  <a:pt x="48" y="158"/>
                  <a:pt x="48" y="158"/>
                  <a:pt x="48" y="158"/>
                </a:cubicBezTo>
                <a:cubicBezTo>
                  <a:pt x="48" y="136"/>
                  <a:pt x="48" y="136"/>
                  <a:pt x="48" y="136"/>
                </a:cubicBezTo>
                <a:cubicBezTo>
                  <a:pt x="48" y="136"/>
                  <a:pt x="48" y="135"/>
                  <a:pt x="49" y="134"/>
                </a:cubicBezTo>
                <a:cubicBezTo>
                  <a:pt x="49" y="134"/>
                  <a:pt x="50" y="133"/>
                  <a:pt x="51" y="133"/>
                </a:cubicBezTo>
                <a:cubicBezTo>
                  <a:pt x="81" y="133"/>
                  <a:pt x="81" y="133"/>
                  <a:pt x="81" y="133"/>
                </a:cubicBezTo>
                <a:cubicBezTo>
                  <a:pt x="82" y="133"/>
                  <a:pt x="83" y="134"/>
                  <a:pt x="83" y="134"/>
                </a:cubicBezTo>
                <a:cubicBezTo>
                  <a:pt x="84" y="135"/>
                  <a:pt x="84" y="136"/>
                  <a:pt x="84" y="136"/>
                </a:cubicBezTo>
                <a:lnTo>
                  <a:pt x="84" y="158"/>
                </a:lnTo>
                <a:close/>
                <a:moveTo>
                  <a:pt x="36" y="27"/>
                </a:moveTo>
                <a:cubicBezTo>
                  <a:pt x="36" y="33"/>
                  <a:pt x="36" y="33"/>
                  <a:pt x="36" y="33"/>
                </a:cubicBezTo>
                <a:cubicBezTo>
                  <a:pt x="36" y="34"/>
                  <a:pt x="36" y="35"/>
                  <a:pt x="35" y="36"/>
                </a:cubicBezTo>
                <a:cubicBezTo>
                  <a:pt x="34" y="36"/>
                  <a:pt x="34" y="37"/>
                  <a:pt x="33" y="37"/>
                </a:cubicBezTo>
                <a:cubicBezTo>
                  <a:pt x="27" y="37"/>
                  <a:pt x="27" y="37"/>
                  <a:pt x="27" y="37"/>
                </a:cubicBezTo>
                <a:cubicBezTo>
                  <a:pt x="26" y="37"/>
                  <a:pt x="25" y="36"/>
                  <a:pt x="25" y="36"/>
                </a:cubicBezTo>
                <a:cubicBezTo>
                  <a:pt x="24" y="35"/>
                  <a:pt x="24" y="34"/>
                  <a:pt x="24" y="33"/>
                </a:cubicBezTo>
                <a:cubicBezTo>
                  <a:pt x="24" y="27"/>
                  <a:pt x="24" y="27"/>
                  <a:pt x="24" y="27"/>
                </a:cubicBezTo>
                <a:cubicBezTo>
                  <a:pt x="24" y="27"/>
                  <a:pt x="24" y="26"/>
                  <a:pt x="25" y="25"/>
                </a:cubicBezTo>
                <a:cubicBezTo>
                  <a:pt x="25" y="25"/>
                  <a:pt x="26" y="24"/>
                  <a:pt x="27" y="24"/>
                </a:cubicBezTo>
                <a:cubicBezTo>
                  <a:pt x="33" y="24"/>
                  <a:pt x="33" y="24"/>
                  <a:pt x="33" y="24"/>
                </a:cubicBezTo>
                <a:cubicBezTo>
                  <a:pt x="34" y="24"/>
                  <a:pt x="34" y="25"/>
                  <a:pt x="35" y="25"/>
                </a:cubicBezTo>
                <a:cubicBezTo>
                  <a:pt x="36" y="26"/>
                  <a:pt x="36" y="27"/>
                  <a:pt x="36" y="27"/>
                </a:cubicBezTo>
                <a:close/>
                <a:moveTo>
                  <a:pt x="36" y="52"/>
                </a:moveTo>
                <a:cubicBezTo>
                  <a:pt x="36" y="58"/>
                  <a:pt x="36" y="58"/>
                  <a:pt x="36" y="58"/>
                </a:cubicBezTo>
                <a:cubicBezTo>
                  <a:pt x="36" y="58"/>
                  <a:pt x="36" y="59"/>
                  <a:pt x="35" y="60"/>
                </a:cubicBezTo>
                <a:cubicBezTo>
                  <a:pt x="34" y="60"/>
                  <a:pt x="34" y="61"/>
                  <a:pt x="33" y="61"/>
                </a:cubicBezTo>
                <a:cubicBezTo>
                  <a:pt x="27" y="61"/>
                  <a:pt x="27" y="61"/>
                  <a:pt x="27" y="61"/>
                </a:cubicBezTo>
                <a:cubicBezTo>
                  <a:pt x="26" y="61"/>
                  <a:pt x="25" y="60"/>
                  <a:pt x="25" y="60"/>
                </a:cubicBezTo>
                <a:cubicBezTo>
                  <a:pt x="24" y="59"/>
                  <a:pt x="24" y="58"/>
                  <a:pt x="24" y="58"/>
                </a:cubicBezTo>
                <a:cubicBezTo>
                  <a:pt x="24" y="52"/>
                  <a:pt x="24" y="52"/>
                  <a:pt x="24" y="52"/>
                </a:cubicBezTo>
                <a:cubicBezTo>
                  <a:pt x="24" y="51"/>
                  <a:pt x="24" y="50"/>
                  <a:pt x="25" y="50"/>
                </a:cubicBezTo>
                <a:cubicBezTo>
                  <a:pt x="25" y="49"/>
                  <a:pt x="26" y="49"/>
                  <a:pt x="27" y="49"/>
                </a:cubicBezTo>
                <a:cubicBezTo>
                  <a:pt x="33" y="49"/>
                  <a:pt x="33" y="49"/>
                  <a:pt x="33" y="49"/>
                </a:cubicBezTo>
                <a:cubicBezTo>
                  <a:pt x="34" y="49"/>
                  <a:pt x="34" y="49"/>
                  <a:pt x="35" y="50"/>
                </a:cubicBezTo>
                <a:cubicBezTo>
                  <a:pt x="36" y="50"/>
                  <a:pt x="36" y="51"/>
                  <a:pt x="36" y="52"/>
                </a:cubicBezTo>
                <a:close/>
                <a:moveTo>
                  <a:pt x="36" y="76"/>
                </a:moveTo>
                <a:cubicBezTo>
                  <a:pt x="36" y="82"/>
                  <a:pt x="36" y="82"/>
                  <a:pt x="36" y="82"/>
                </a:cubicBezTo>
                <a:cubicBezTo>
                  <a:pt x="36" y="83"/>
                  <a:pt x="36" y="83"/>
                  <a:pt x="35" y="84"/>
                </a:cubicBezTo>
                <a:cubicBezTo>
                  <a:pt x="34" y="85"/>
                  <a:pt x="34" y="85"/>
                  <a:pt x="33" y="85"/>
                </a:cubicBezTo>
                <a:cubicBezTo>
                  <a:pt x="27" y="85"/>
                  <a:pt x="27" y="85"/>
                  <a:pt x="27" y="85"/>
                </a:cubicBezTo>
                <a:cubicBezTo>
                  <a:pt x="26" y="85"/>
                  <a:pt x="25" y="85"/>
                  <a:pt x="25" y="84"/>
                </a:cubicBezTo>
                <a:cubicBezTo>
                  <a:pt x="24" y="83"/>
                  <a:pt x="24" y="83"/>
                  <a:pt x="24" y="82"/>
                </a:cubicBezTo>
                <a:cubicBezTo>
                  <a:pt x="24" y="76"/>
                  <a:pt x="24" y="76"/>
                  <a:pt x="24" y="76"/>
                </a:cubicBezTo>
                <a:cubicBezTo>
                  <a:pt x="24" y="75"/>
                  <a:pt x="24" y="74"/>
                  <a:pt x="25" y="74"/>
                </a:cubicBezTo>
                <a:cubicBezTo>
                  <a:pt x="25" y="73"/>
                  <a:pt x="26" y="73"/>
                  <a:pt x="27" y="73"/>
                </a:cubicBezTo>
                <a:cubicBezTo>
                  <a:pt x="33" y="73"/>
                  <a:pt x="33" y="73"/>
                  <a:pt x="33" y="73"/>
                </a:cubicBezTo>
                <a:cubicBezTo>
                  <a:pt x="34" y="73"/>
                  <a:pt x="34" y="73"/>
                  <a:pt x="35" y="74"/>
                </a:cubicBezTo>
                <a:cubicBezTo>
                  <a:pt x="36" y="74"/>
                  <a:pt x="36" y="75"/>
                  <a:pt x="36" y="76"/>
                </a:cubicBezTo>
                <a:close/>
                <a:moveTo>
                  <a:pt x="36" y="100"/>
                </a:moveTo>
                <a:cubicBezTo>
                  <a:pt x="36" y="106"/>
                  <a:pt x="36" y="106"/>
                  <a:pt x="36" y="106"/>
                </a:cubicBezTo>
                <a:cubicBezTo>
                  <a:pt x="36" y="107"/>
                  <a:pt x="36" y="108"/>
                  <a:pt x="35" y="108"/>
                </a:cubicBezTo>
                <a:cubicBezTo>
                  <a:pt x="34" y="109"/>
                  <a:pt x="34" y="109"/>
                  <a:pt x="33" y="109"/>
                </a:cubicBezTo>
                <a:cubicBezTo>
                  <a:pt x="27" y="109"/>
                  <a:pt x="27" y="109"/>
                  <a:pt x="27" y="109"/>
                </a:cubicBezTo>
                <a:cubicBezTo>
                  <a:pt x="26" y="109"/>
                  <a:pt x="25" y="109"/>
                  <a:pt x="25" y="108"/>
                </a:cubicBezTo>
                <a:cubicBezTo>
                  <a:pt x="24" y="108"/>
                  <a:pt x="24" y="107"/>
                  <a:pt x="24" y="106"/>
                </a:cubicBezTo>
                <a:cubicBezTo>
                  <a:pt x="24" y="100"/>
                  <a:pt x="24" y="100"/>
                  <a:pt x="24" y="100"/>
                </a:cubicBezTo>
                <a:cubicBezTo>
                  <a:pt x="24" y="99"/>
                  <a:pt x="24" y="99"/>
                  <a:pt x="25" y="98"/>
                </a:cubicBezTo>
                <a:cubicBezTo>
                  <a:pt x="25" y="97"/>
                  <a:pt x="26" y="97"/>
                  <a:pt x="27" y="97"/>
                </a:cubicBezTo>
                <a:cubicBezTo>
                  <a:pt x="33" y="97"/>
                  <a:pt x="33" y="97"/>
                  <a:pt x="33" y="97"/>
                </a:cubicBezTo>
                <a:cubicBezTo>
                  <a:pt x="34" y="97"/>
                  <a:pt x="34" y="97"/>
                  <a:pt x="35" y="98"/>
                </a:cubicBezTo>
                <a:cubicBezTo>
                  <a:pt x="36" y="99"/>
                  <a:pt x="36" y="99"/>
                  <a:pt x="36" y="100"/>
                </a:cubicBezTo>
                <a:close/>
                <a:moveTo>
                  <a:pt x="36" y="124"/>
                </a:moveTo>
                <a:cubicBezTo>
                  <a:pt x="36" y="130"/>
                  <a:pt x="36" y="130"/>
                  <a:pt x="36" y="130"/>
                </a:cubicBezTo>
                <a:cubicBezTo>
                  <a:pt x="36" y="131"/>
                  <a:pt x="36" y="132"/>
                  <a:pt x="35" y="132"/>
                </a:cubicBezTo>
                <a:cubicBezTo>
                  <a:pt x="34" y="133"/>
                  <a:pt x="34" y="133"/>
                  <a:pt x="33" y="133"/>
                </a:cubicBezTo>
                <a:cubicBezTo>
                  <a:pt x="27" y="133"/>
                  <a:pt x="27" y="133"/>
                  <a:pt x="27" y="133"/>
                </a:cubicBezTo>
                <a:cubicBezTo>
                  <a:pt x="26" y="133"/>
                  <a:pt x="25" y="133"/>
                  <a:pt x="25" y="132"/>
                </a:cubicBezTo>
                <a:cubicBezTo>
                  <a:pt x="24" y="132"/>
                  <a:pt x="24" y="131"/>
                  <a:pt x="24" y="130"/>
                </a:cubicBezTo>
                <a:cubicBezTo>
                  <a:pt x="24" y="124"/>
                  <a:pt x="24" y="124"/>
                  <a:pt x="24" y="124"/>
                </a:cubicBezTo>
                <a:cubicBezTo>
                  <a:pt x="24" y="123"/>
                  <a:pt x="24" y="123"/>
                  <a:pt x="25" y="122"/>
                </a:cubicBezTo>
                <a:cubicBezTo>
                  <a:pt x="25" y="122"/>
                  <a:pt x="26" y="121"/>
                  <a:pt x="27" y="121"/>
                </a:cubicBezTo>
                <a:cubicBezTo>
                  <a:pt x="33" y="121"/>
                  <a:pt x="33" y="121"/>
                  <a:pt x="33" y="121"/>
                </a:cubicBezTo>
                <a:cubicBezTo>
                  <a:pt x="34" y="121"/>
                  <a:pt x="34" y="122"/>
                  <a:pt x="35" y="122"/>
                </a:cubicBezTo>
                <a:cubicBezTo>
                  <a:pt x="36" y="123"/>
                  <a:pt x="36" y="123"/>
                  <a:pt x="36" y="124"/>
                </a:cubicBezTo>
                <a:close/>
                <a:moveTo>
                  <a:pt x="60" y="27"/>
                </a:moveTo>
                <a:cubicBezTo>
                  <a:pt x="60" y="33"/>
                  <a:pt x="60" y="33"/>
                  <a:pt x="60" y="33"/>
                </a:cubicBezTo>
                <a:cubicBezTo>
                  <a:pt x="60" y="34"/>
                  <a:pt x="60" y="35"/>
                  <a:pt x="59" y="36"/>
                </a:cubicBezTo>
                <a:cubicBezTo>
                  <a:pt x="59" y="36"/>
                  <a:pt x="58" y="37"/>
                  <a:pt x="57" y="37"/>
                </a:cubicBezTo>
                <a:cubicBezTo>
                  <a:pt x="51" y="37"/>
                  <a:pt x="51" y="37"/>
                  <a:pt x="51" y="37"/>
                </a:cubicBezTo>
                <a:cubicBezTo>
                  <a:pt x="50" y="37"/>
                  <a:pt x="49" y="36"/>
                  <a:pt x="49" y="36"/>
                </a:cubicBezTo>
                <a:cubicBezTo>
                  <a:pt x="48" y="35"/>
                  <a:pt x="48" y="34"/>
                  <a:pt x="48" y="33"/>
                </a:cubicBezTo>
                <a:cubicBezTo>
                  <a:pt x="48" y="27"/>
                  <a:pt x="48" y="27"/>
                  <a:pt x="48" y="27"/>
                </a:cubicBezTo>
                <a:cubicBezTo>
                  <a:pt x="48" y="27"/>
                  <a:pt x="48" y="26"/>
                  <a:pt x="49" y="25"/>
                </a:cubicBezTo>
                <a:cubicBezTo>
                  <a:pt x="49" y="25"/>
                  <a:pt x="50" y="24"/>
                  <a:pt x="51" y="24"/>
                </a:cubicBezTo>
                <a:cubicBezTo>
                  <a:pt x="57" y="24"/>
                  <a:pt x="57" y="24"/>
                  <a:pt x="57" y="24"/>
                </a:cubicBezTo>
                <a:cubicBezTo>
                  <a:pt x="58" y="24"/>
                  <a:pt x="59" y="25"/>
                  <a:pt x="59" y="25"/>
                </a:cubicBezTo>
                <a:cubicBezTo>
                  <a:pt x="60" y="26"/>
                  <a:pt x="60" y="27"/>
                  <a:pt x="60" y="27"/>
                </a:cubicBezTo>
                <a:close/>
                <a:moveTo>
                  <a:pt x="60" y="52"/>
                </a:moveTo>
                <a:cubicBezTo>
                  <a:pt x="60" y="58"/>
                  <a:pt x="60" y="58"/>
                  <a:pt x="60" y="58"/>
                </a:cubicBezTo>
                <a:cubicBezTo>
                  <a:pt x="60" y="58"/>
                  <a:pt x="60" y="59"/>
                  <a:pt x="59" y="60"/>
                </a:cubicBezTo>
                <a:cubicBezTo>
                  <a:pt x="59" y="60"/>
                  <a:pt x="58" y="61"/>
                  <a:pt x="57" y="61"/>
                </a:cubicBezTo>
                <a:cubicBezTo>
                  <a:pt x="51" y="61"/>
                  <a:pt x="51" y="61"/>
                  <a:pt x="51" y="61"/>
                </a:cubicBezTo>
                <a:cubicBezTo>
                  <a:pt x="50" y="61"/>
                  <a:pt x="49" y="60"/>
                  <a:pt x="49" y="60"/>
                </a:cubicBezTo>
                <a:cubicBezTo>
                  <a:pt x="48" y="59"/>
                  <a:pt x="48" y="58"/>
                  <a:pt x="48" y="58"/>
                </a:cubicBezTo>
                <a:cubicBezTo>
                  <a:pt x="48" y="52"/>
                  <a:pt x="48" y="52"/>
                  <a:pt x="48" y="52"/>
                </a:cubicBezTo>
                <a:cubicBezTo>
                  <a:pt x="48" y="51"/>
                  <a:pt x="48" y="50"/>
                  <a:pt x="49" y="50"/>
                </a:cubicBezTo>
                <a:cubicBezTo>
                  <a:pt x="49" y="49"/>
                  <a:pt x="50" y="49"/>
                  <a:pt x="51" y="49"/>
                </a:cubicBezTo>
                <a:cubicBezTo>
                  <a:pt x="57" y="49"/>
                  <a:pt x="57" y="49"/>
                  <a:pt x="57" y="49"/>
                </a:cubicBezTo>
                <a:cubicBezTo>
                  <a:pt x="58" y="49"/>
                  <a:pt x="59" y="49"/>
                  <a:pt x="59" y="50"/>
                </a:cubicBezTo>
                <a:cubicBezTo>
                  <a:pt x="60" y="50"/>
                  <a:pt x="60" y="51"/>
                  <a:pt x="60" y="52"/>
                </a:cubicBezTo>
                <a:close/>
                <a:moveTo>
                  <a:pt x="60" y="76"/>
                </a:moveTo>
                <a:cubicBezTo>
                  <a:pt x="60" y="82"/>
                  <a:pt x="60" y="82"/>
                  <a:pt x="60" y="82"/>
                </a:cubicBezTo>
                <a:cubicBezTo>
                  <a:pt x="60" y="83"/>
                  <a:pt x="60" y="83"/>
                  <a:pt x="59" y="84"/>
                </a:cubicBezTo>
                <a:cubicBezTo>
                  <a:pt x="59" y="85"/>
                  <a:pt x="58" y="85"/>
                  <a:pt x="57" y="85"/>
                </a:cubicBezTo>
                <a:cubicBezTo>
                  <a:pt x="51" y="85"/>
                  <a:pt x="51" y="85"/>
                  <a:pt x="51" y="85"/>
                </a:cubicBezTo>
                <a:cubicBezTo>
                  <a:pt x="50" y="85"/>
                  <a:pt x="49" y="85"/>
                  <a:pt x="49" y="84"/>
                </a:cubicBezTo>
                <a:cubicBezTo>
                  <a:pt x="48" y="83"/>
                  <a:pt x="48" y="83"/>
                  <a:pt x="48" y="82"/>
                </a:cubicBezTo>
                <a:cubicBezTo>
                  <a:pt x="48" y="76"/>
                  <a:pt x="48" y="76"/>
                  <a:pt x="48" y="76"/>
                </a:cubicBezTo>
                <a:cubicBezTo>
                  <a:pt x="48" y="75"/>
                  <a:pt x="48" y="74"/>
                  <a:pt x="49" y="74"/>
                </a:cubicBezTo>
                <a:cubicBezTo>
                  <a:pt x="49" y="73"/>
                  <a:pt x="50" y="73"/>
                  <a:pt x="51" y="73"/>
                </a:cubicBezTo>
                <a:cubicBezTo>
                  <a:pt x="57" y="73"/>
                  <a:pt x="57" y="73"/>
                  <a:pt x="57" y="73"/>
                </a:cubicBezTo>
                <a:cubicBezTo>
                  <a:pt x="58" y="73"/>
                  <a:pt x="59" y="73"/>
                  <a:pt x="59" y="74"/>
                </a:cubicBezTo>
                <a:cubicBezTo>
                  <a:pt x="60" y="74"/>
                  <a:pt x="60" y="75"/>
                  <a:pt x="60" y="76"/>
                </a:cubicBezTo>
                <a:close/>
                <a:moveTo>
                  <a:pt x="60" y="100"/>
                </a:moveTo>
                <a:cubicBezTo>
                  <a:pt x="60" y="106"/>
                  <a:pt x="60" y="106"/>
                  <a:pt x="60" y="106"/>
                </a:cubicBezTo>
                <a:cubicBezTo>
                  <a:pt x="60" y="107"/>
                  <a:pt x="60" y="108"/>
                  <a:pt x="59" y="108"/>
                </a:cubicBezTo>
                <a:cubicBezTo>
                  <a:pt x="59" y="109"/>
                  <a:pt x="58" y="109"/>
                  <a:pt x="57" y="109"/>
                </a:cubicBezTo>
                <a:cubicBezTo>
                  <a:pt x="51" y="109"/>
                  <a:pt x="51" y="109"/>
                  <a:pt x="51" y="109"/>
                </a:cubicBezTo>
                <a:cubicBezTo>
                  <a:pt x="50" y="109"/>
                  <a:pt x="49" y="109"/>
                  <a:pt x="49" y="108"/>
                </a:cubicBezTo>
                <a:cubicBezTo>
                  <a:pt x="48" y="108"/>
                  <a:pt x="48" y="107"/>
                  <a:pt x="48" y="106"/>
                </a:cubicBezTo>
                <a:cubicBezTo>
                  <a:pt x="48" y="100"/>
                  <a:pt x="48" y="100"/>
                  <a:pt x="48" y="100"/>
                </a:cubicBezTo>
                <a:cubicBezTo>
                  <a:pt x="48" y="99"/>
                  <a:pt x="48" y="99"/>
                  <a:pt x="49" y="98"/>
                </a:cubicBezTo>
                <a:cubicBezTo>
                  <a:pt x="49" y="97"/>
                  <a:pt x="50" y="97"/>
                  <a:pt x="51" y="97"/>
                </a:cubicBezTo>
                <a:cubicBezTo>
                  <a:pt x="57" y="97"/>
                  <a:pt x="57" y="97"/>
                  <a:pt x="57" y="97"/>
                </a:cubicBezTo>
                <a:cubicBezTo>
                  <a:pt x="58" y="97"/>
                  <a:pt x="59" y="97"/>
                  <a:pt x="59" y="98"/>
                </a:cubicBezTo>
                <a:cubicBezTo>
                  <a:pt x="60" y="99"/>
                  <a:pt x="60" y="99"/>
                  <a:pt x="60" y="100"/>
                </a:cubicBezTo>
                <a:close/>
                <a:moveTo>
                  <a:pt x="84" y="27"/>
                </a:moveTo>
                <a:cubicBezTo>
                  <a:pt x="84" y="33"/>
                  <a:pt x="84" y="33"/>
                  <a:pt x="84" y="33"/>
                </a:cubicBezTo>
                <a:cubicBezTo>
                  <a:pt x="84" y="34"/>
                  <a:pt x="84" y="35"/>
                  <a:pt x="83" y="36"/>
                </a:cubicBezTo>
                <a:cubicBezTo>
                  <a:pt x="83" y="36"/>
                  <a:pt x="82" y="37"/>
                  <a:pt x="81" y="37"/>
                </a:cubicBezTo>
                <a:cubicBezTo>
                  <a:pt x="75" y="37"/>
                  <a:pt x="75" y="37"/>
                  <a:pt x="75" y="37"/>
                </a:cubicBezTo>
                <a:cubicBezTo>
                  <a:pt x="74" y="37"/>
                  <a:pt x="74" y="36"/>
                  <a:pt x="73" y="36"/>
                </a:cubicBezTo>
                <a:cubicBezTo>
                  <a:pt x="72" y="35"/>
                  <a:pt x="72" y="34"/>
                  <a:pt x="72" y="33"/>
                </a:cubicBezTo>
                <a:cubicBezTo>
                  <a:pt x="72" y="27"/>
                  <a:pt x="72" y="27"/>
                  <a:pt x="72" y="27"/>
                </a:cubicBezTo>
                <a:cubicBezTo>
                  <a:pt x="72" y="27"/>
                  <a:pt x="72" y="26"/>
                  <a:pt x="73" y="25"/>
                </a:cubicBezTo>
                <a:cubicBezTo>
                  <a:pt x="74" y="25"/>
                  <a:pt x="74" y="24"/>
                  <a:pt x="75" y="24"/>
                </a:cubicBezTo>
                <a:cubicBezTo>
                  <a:pt x="81" y="24"/>
                  <a:pt x="81" y="24"/>
                  <a:pt x="81" y="24"/>
                </a:cubicBezTo>
                <a:cubicBezTo>
                  <a:pt x="82" y="24"/>
                  <a:pt x="83" y="25"/>
                  <a:pt x="83" y="25"/>
                </a:cubicBezTo>
                <a:cubicBezTo>
                  <a:pt x="84" y="26"/>
                  <a:pt x="84" y="27"/>
                  <a:pt x="84" y="27"/>
                </a:cubicBezTo>
                <a:close/>
                <a:moveTo>
                  <a:pt x="84" y="52"/>
                </a:moveTo>
                <a:cubicBezTo>
                  <a:pt x="84" y="58"/>
                  <a:pt x="84" y="58"/>
                  <a:pt x="84" y="58"/>
                </a:cubicBezTo>
                <a:cubicBezTo>
                  <a:pt x="84" y="58"/>
                  <a:pt x="84" y="59"/>
                  <a:pt x="83" y="60"/>
                </a:cubicBezTo>
                <a:cubicBezTo>
                  <a:pt x="83" y="60"/>
                  <a:pt x="82" y="61"/>
                  <a:pt x="81" y="61"/>
                </a:cubicBezTo>
                <a:cubicBezTo>
                  <a:pt x="75" y="61"/>
                  <a:pt x="75" y="61"/>
                  <a:pt x="75" y="61"/>
                </a:cubicBezTo>
                <a:cubicBezTo>
                  <a:pt x="74" y="61"/>
                  <a:pt x="74" y="60"/>
                  <a:pt x="73" y="60"/>
                </a:cubicBezTo>
                <a:cubicBezTo>
                  <a:pt x="72" y="59"/>
                  <a:pt x="72" y="58"/>
                  <a:pt x="72" y="58"/>
                </a:cubicBezTo>
                <a:cubicBezTo>
                  <a:pt x="72" y="52"/>
                  <a:pt x="72" y="52"/>
                  <a:pt x="72" y="52"/>
                </a:cubicBezTo>
                <a:cubicBezTo>
                  <a:pt x="72" y="51"/>
                  <a:pt x="72" y="50"/>
                  <a:pt x="73" y="50"/>
                </a:cubicBezTo>
                <a:cubicBezTo>
                  <a:pt x="74" y="49"/>
                  <a:pt x="74" y="49"/>
                  <a:pt x="75" y="49"/>
                </a:cubicBezTo>
                <a:cubicBezTo>
                  <a:pt x="81" y="49"/>
                  <a:pt x="81" y="49"/>
                  <a:pt x="81" y="49"/>
                </a:cubicBezTo>
                <a:cubicBezTo>
                  <a:pt x="82" y="49"/>
                  <a:pt x="83" y="49"/>
                  <a:pt x="83" y="50"/>
                </a:cubicBezTo>
                <a:cubicBezTo>
                  <a:pt x="84" y="50"/>
                  <a:pt x="84" y="51"/>
                  <a:pt x="84" y="52"/>
                </a:cubicBezTo>
                <a:close/>
                <a:moveTo>
                  <a:pt x="84" y="76"/>
                </a:moveTo>
                <a:cubicBezTo>
                  <a:pt x="84" y="82"/>
                  <a:pt x="84" y="82"/>
                  <a:pt x="84" y="82"/>
                </a:cubicBezTo>
                <a:cubicBezTo>
                  <a:pt x="84" y="83"/>
                  <a:pt x="84" y="83"/>
                  <a:pt x="83" y="84"/>
                </a:cubicBezTo>
                <a:cubicBezTo>
                  <a:pt x="83" y="85"/>
                  <a:pt x="82" y="85"/>
                  <a:pt x="81" y="85"/>
                </a:cubicBezTo>
                <a:cubicBezTo>
                  <a:pt x="75" y="85"/>
                  <a:pt x="75" y="85"/>
                  <a:pt x="75" y="85"/>
                </a:cubicBezTo>
                <a:cubicBezTo>
                  <a:pt x="74" y="85"/>
                  <a:pt x="74" y="85"/>
                  <a:pt x="73" y="84"/>
                </a:cubicBezTo>
                <a:cubicBezTo>
                  <a:pt x="72" y="83"/>
                  <a:pt x="72" y="83"/>
                  <a:pt x="72" y="82"/>
                </a:cubicBezTo>
                <a:cubicBezTo>
                  <a:pt x="72" y="76"/>
                  <a:pt x="72" y="76"/>
                  <a:pt x="72" y="76"/>
                </a:cubicBezTo>
                <a:cubicBezTo>
                  <a:pt x="72" y="75"/>
                  <a:pt x="72" y="74"/>
                  <a:pt x="73" y="74"/>
                </a:cubicBezTo>
                <a:cubicBezTo>
                  <a:pt x="74" y="73"/>
                  <a:pt x="74" y="73"/>
                  <a:pt x="75" y="73"/>
                </a:cubicBezTo>
                <a:cubicBezTo>
                  <a:pt x="81" y="73"/>
                  <a:pt x="81" y="73"/>
                  <a:pt x="81" y="73"/>
                </a:cubicBezTo>
                <a:cubicBezTo>
                  <a:pt x="82" y="73"/>
                  <a:pt x="83" y="73"/>
                  <a:pt x="83" y="74"/>
                </a:cubicBezTo>
                <a:cubicBezTo>
                  <a:pt x="84" y="74"/>
                  <a:pt x="84" y="75"/>
                  <a:pt x="84" y="76"/>
                </a:cubicBezTo>
                <a:close/>
                <a:moveTo>
                  <a:pt x="84" y="100"/>
                </a:moveTo>
                <a:cubicBezTo>
                  <a:pt x="84" y="106"/>
                  <a:pt x="84" y="106"/>
                  <a:pt x="84" y="106"/>
                </a:cubicBezTo>
                <a:cubicBezTo>
                  <a:pt x="84" y="107"/>
                  <a:pt x="84" y="108"/>
                  <a:pt x="83" y="108"/>
                </a:cubicBezTo>
                <a:cubicBezTo>
                  <a:pt x="83" y="109"/>
                  <a:pt x="82" y="109"/>
                  <a:pt x="81" y="109"/>
                </a:cubicBezTo>
                <a:cubicBezTo>
                  <a:pt x="75" y="109"/>
                  <a:pt x="75" y="109"/>
                  <a:pt x="75" y="109"/>
                </a:cubicBezTo>
                <a:cubicBezTo>
                  <a:pt x="74" y="109"/>
                  <a:pt x="74" y="109"/>
                  <a:pt x="73" y="108"/>
                </a:cubicBezTo>
                <a:cubicBezTo>
                  <a:pt x="72" y="108"/>
                  <a:pt x="72" y="107"/>
                  <a:pt x="72" y="106"/>
                </a:cubicBezTo>
                <a:cubicBezTo>
                  <a:pt x="72" y="100"/>
                  <a:pt x="72" y="100"/>
                  <a:pt x="72" y="100"/>
                </a:cubicBezTo>
                <a:cubicBezTo>
                  <a:pt x="72" y="99"/>
                  <a:pt x="72" y="99"/>
                  <a:pt x="73" y="98"/>
                </a:cubicBezTo>
                <a:cubicBezTo>
                  <a:pt x="74" y="97"/>
                  <a:pt x="74" y="97"/>
                  <a:pt x="75" y="97"/>
                </a:cubicBezTo>
                <a:cubicBezTo>
                  <a:pt x="81" y="97"/>
                  <a:pt x="81" y="97"/>
                  <a:pt x="81" y="97"/>
                </a:cubicBezTo>
                <a:cubicBezTo>
                  <a:pt x="82" y="97"/>
                  <a:pt x="83" y="97"/>
                  <a:pt x="83" y="98"/>
                </a:cubicBezTo>
                <a:cubicBezTo>
                  <a:pt x="84" y="99"/>
                  <a:pt x="84" y="99"/>
                  <a:pt x="84" y="100"/>
                </a:cubicBezTo>
                <a:close/>
                <a:moveTo>
                  <a:pt x="108" y="27"/>
                </a:moveTo>
                <a:cubicBezTo>
                  <a:pt x="108" y="33"/>
                  <a:pt x="108" y="33"/>
                  <a:pt x="108" y="33"/>
                </a:cubicBezTo>
                <a:cubicBezTo>
                  <a:pt x="108" y="34"/>
                  <a:pt x="108" y="35"/>
                  <a:pt x="108" y="36"/>
                </a:cubicBezTo>
                <a:cubicBezTo>
                  <a:pt x="107" y="36"/>
                  <a:pt x="106" y="37"/>
                  <a:pt x="105" y="37"/>
                </a:cubicBezTo>
                <a:cubicBezTo>
                  <a:pt x="99" y="37"/>
                  <a:pt x="99" y="37"/>
                  <a:pt x="99" y="37"/>
                </a:cubicBezTo>
                <a:cubicBezTo>
                  <a:pt x="99" y="37"/>
                  <a:pt x="98" y="36"/>
                  <a:pt x="97" y="36"/>
                </a:cubicBezTo>
                <a:cubicBezTo>
                  <a:pt x="97" y="35"/>
                  <a:pt x="96" y="34"/>
                  <a:pt x="96" y="33"/>
                </a:cubicBezTo>
                <a:cubicBezTo>
                  <a:pt x="96" y="27"/>
                  <a:pt x="96" y="27"/>
                  <a:pt x="96" y="27"/>
                </a:cubicBezTo>
                <a:cubicBezTo>
                  <a:pt x="96" y="27"/>
                  <a:pt x="97" y="26"/>
                  <a:pt x="97" y="25"/>
                </a:cubicBezTo>
                <a:cubicBezTo>
                  <a:pt x="98" y="25"/>
                  <a:pt x="99" y="24"/>
                  <a:pt x="99" y="24"/>
                </a:cubicBezTo>
                <a:cubicBezTo>
                  <a:pt x="105" y="24"/>
                  <a:pt x="105" y="24"/>
                  <a:pt x="105" y="24"/>
                </a:cubicBezTo>
                <a:cubicBezTo>
                  <a:pt x="106" y="24"/>
                  <a:pt x="107" y="25"/>
                  <a:pt x="108" y="25"/>
                </a:cubicBezTo>
                <a:cubicBezTo>
                  <a:pt x="108" y="26"/>
                  <a:pt x="108" y="27"/>
                  <a:pt x="108" y="27"/>
                </a:cubicBezTo>
                <a:close/>
                <a:moveTo>
                  <a:pt x="108" y="52"/>
                </a:moveTo>
                <a:cubicBezTo>
                  <a:pt x="108" y="58"/>
                  <a:pt x="108" y="58"/>
                  <a:pt x="108" y="58"/>
                </a:cubicBezTo>
                <a:cubicBezTo>
                  <a:pt x="108" y="58"/>
                  <a:pt x="108" y="59"/>
                  <a:pt x="108" y="60"/>
                </a:cubicBezTo>
                <a:cubicBezTo>
                  <a:pt x="107" y="60"/>
                  <a:pt x="106" y="61"/>
                  <a:pt x="105" y="61"/>
                </a:cubicBezTo>
                <a:cubicBezTo>
                  <a:pt x="99" y="61"/>
                  <a:pt x="99" y="61"/>
                  <a:pt x="99" y="61"/>
                </a:cubicBezTo>
                <a:cubicBezTo>
                  <a:pt x="99" y="61"/>
                  <a:pt x="98" y="60"/>
                  <a:pt x="97" y="60"/>
                </a:cubicBezTo>
                <a:cubicBezTo>
                  <a:pt x="97" y="59"/>
                  <a:pt x="96" y="58"/>
                  <a:pt x="96" y="58"/>
                </a:cubicBezTo>
                <a:cubicBezTo>
                  <a:pt x="96" y="52"/>
                  <a:pt x="96" y="52"/>
                  <a:pt x="96" y="52"/>
                </a:cubicBezTo>
                <a:cubicBezTo>
                  <a:pt x="96" y="51"/>
                  <a:pt x="97" y="50"/>
                  <a:pt x="97" y="50"/>
                </a:cubicBezTo>
                <a:cubicBezTo>
                  <a:pt x="98" y="49"/>
                  <a:pt x="99" y="49"/>
                  <a:pt x="99" y="49"/>
                </a:cubicBezTo>
                <a:cubicBezTo>
                  <a:pt x="105" y="49"/>
                  <a:pt x="105" y="49"/>
                  <a:pt x="105" y="49"/>
                </a:cubicBezTo>
                <a:cubicBezTo>
                  <a:pt x="106" y="49"/>
                  <a:pt x="107" y="49"/>
                  <a:pt x="108" y="50"/>
                </a:cubicBezTo>
                <a:cubicBezTo>
                  <a:pt x="108" y="50"/>
                  <a:pt x="108" y="51"/>
                  <a:pt x="108" y="52"/>
                </a:cubicBezTo>
                <a:close/>
                <a:moveTo>
                  <a:pt x="108" y="76"/>
                </a:moveTo>
                <a:cubicBezTo>
                  <a:pt x="108" y="82"/>
                  <a:pt x="108" y="82"/>
                  <a:pt x="108" y="82"/>
                </a:cubicBezTo>
                <a:cubicBezTo>
                  <a:pt x="108" y="83"/>
                  <a:pt x="108" y="83"/>
                  <a:pt x="108" y="84"/>
                </a:cubicBezTo>
                <a:cubicBezTo>
                  <a:pt x="107" y="85"/>
                  <a:pt x="106" y="85"/>
                  <a:pt x="105" y="85"/>
                </a:cubicBezTo>
                <a:cubicBezTo>
                  <a:pt x="99" y="85"/>
                  <a:pt x="99" y="85"/>
                  <a:pt x="99" y="85"/>
                </a:cubicBezTo>
                <a:cubicBezTo>
                  <a:pt x="99" y="85"/>
                  <a:pt x="98" y="85"/>
                  <a:pt x="97" y="84"/>
                </a:cubicBezTo>
                <a:cubicBezTo>
                  <a:pt x="97" y="83"/>
                  <a:pt x="96" y="83"/>
                  <a:pt x="96" y="82"/>
                </a:cubicBezTo>
                <a:cubicBezTo>
                  <a:pt x="96" y="76"/>
                  <a:pt x="96" y="76"/>
                  <a:pt x="96" y="76"/>
                </a:cubicBezTo>
                <a:cubicBezTo>
                  <a:pt x="96" y="75"/>
                  <a:pt x="97" y="74"/>
                  <a:pt x="97" y="74"/>
                </a:cubicBezTo>
                <a:cubicBezTo>
                  <a:pt x="98" y="73"/>
                  <a:pt x="99" y="73"/>
                  <a:pt x="99" y="73"/>
                </a:cubicBezTo>
                <a:cubicBezTo>
                  <a:pt x="105" y="73"/>
                  <a:pt x="105" y="73"/>
                  <a:pt x="105" y="73"/>
                </a:cubicBezTo>
                <a:cubicBezTo>
                  <a:pt x="106" y="73"/>
                  <a:pt x="107" y="73"/>
                  <a:pt x="108" y="74"/>
                </a:cubicBezTo>
                <a:cubicBezTo>
                  <a:pt x="108" y="74"/>
                  <a:pt x="108" y="75"/>
                  <a:pt x="108" y="76"/>
                </a:cubicBezTo>
                <a:close/>
                <a:moveTo>
                  <a:pt x="108" y="100"/>
                </a:moveTo>
                <a:cubicBezTo>
                  <a:pt x="108" y="106"/>
                  <a:pt x="108" y="106"/>
                  <a:pt x="108" y="106"/>
                </a:cubicBezTo>
                <a:cubicBezTo>
                  <a:pt x="108" y="107"/>
                  <a:pt x="108" y="108"/>
                  <a:pt x="108" y="108"/>
                </a:cubicBezTo>
                <a:cubicBezTo>
                  <a:pt x="107" y="109"/>
                  <a:pt x="106" y="109"/>
                  <a:pt x="105" y="109"/>
                </a:cubicBezTo>
                <a:cubicBezTo>
                  <a:pt x="99" y="109"/>
                  <a:pt x="99" y="109"/>
                  <a:pt x="99" y="109"/>
                </a:cubicBezTo>
                <a:cubicBezTo>
                  <a:pt x="99" y="109"/>
                  <a:pt x="98" y="109"/>
                  <a:pt x="97" y="108"/>
                </a:cubicBezTo>
                <a:cubicBezTo>
                  <a:pt x="97" y="108"/>
                  <a:pt x="96" y="107"/>
                  <a:pt x="96" y="106"/>
                </a:cubicBezTo>
                <a:cubicBezTo>
                  <a:pt x="96" y="100"/>
                  <a:pt x="96" y="100"/>
                  <a:pt x="96" y="100"/>
                </a:cubicBezTo>
                <a:cubicBezTo>
                  <a:pt x="96" y="99"/>
                  <a:pt x="97" y="99"/>
                  <a:pt x="97" y="98"/>
                </a:cubicBezTo>
                <a:cubicBezTo>
                  <a:pt x="98" y="97"/>
                  <a:pt x="99" y="97"/>
                  <a:pt x="99" y="97"/>
                </a:cubicBezTo>
                <a:cubicBezTo>
                  <a:pt x="105" y="97"/>
                  <a:pt x="105" y="97"/>
                  <a:pt x="105" y="97"/>
                </a:cubicBezTo>
                <a:cubicBezTo>
                  <a:pt x="106" y="97"/>
                  <a:pt x="107" y="97"/>
                  <a:pt x="108" y="98"/>
                </a:cubicBezTo>
                <a:cubicBezTo>
                  <a:pt x="108" y="99"/>
                  <a:pt x="108" y="99"/>
                  <a:pt x="108" y="100"/>
                </a:cubicBezTo>
                <a:close/>
                <a:moveTo>
                  <a:pt x="108" y="124"/>
                </a:moveTo>
                <a:cubicBezTo>
                  <a:pt x="108" y="130"/>
                  <a:pt x="108" y="130"/>
                  <a:pt x="108" y="130"/>
                </a:cubicBezTo>
                <a:cubicBezTo>
                  <a:pt x="108" y="131"/>
                  <a:pt x="108" y="132"/>
                  <a:pt x="108" y="132"/>
                </a:cubicBezTo>
                <a:cubicBezTo>
                  <a:pt x="107" y="133"/>
                  <a:pt x="106" y="133"/>
                  <a:pt x="105" y="133"/>
                </a:cubicBezTo>
                <a:cubicBezTo>
                  <a:pt x="99" y="133"/>
                  <a:pt x="99" y="133"/>
                  <a:pt x="99" y="133"/>
                </a:cubicBezTo>
                <a:cubicBezTo>
                  <a:pt x="99" y="133"/>
                  <a:pt x="98" y="133"/>
                  <a:pt x="97" y="132"/>
                </a:cubicBezTo>
                <a:cubicBezTo>
                  <a:pt x="97" y="132"/>
                  <a:pt x="96" y="131"/>
                  <a:pt x="96" y="130"/>
                </a:cubicBezTo>
                <a:cubicBezTo>
                  <a:pt x="96" y="124"/>
                  <a:pt x="96" y="124"/>
                  <a:pt x="96" y="124"/>
                </a:cubicBezTo>
                <a:cubicBezTo>
                  <a:pt x="96" y="123"/>
                  <a:pt x="97" y="123"/>
                  <a:pt x="97" y="122"/>
                </a:cubicBezTo>
                <a:cubicBezTo>
                  <a:pt x="98" y="122"/>
                  <a:pt x="99" y="121"/>
                  <a:pt x="99" y="121"/>
                </a:cubicBezTo>
                <a:cubicBezTo>
                  <a:pt x="105" y="121"/>
                  <a:pt x="105" y="121"/>
                  <a:pt x="105" y="121"/>
                </a:cubicBezTo>
                <a:cubicBezTo>
                  <a:pt x="106" y="121"/>
                  <a:pt x="107" y="122"/>
                  <a:pt x="108" y="122"/>
                </a:cubicBezTo>
                <a:cubicBezTo>
                  <a:pt x="108" y="123"/>
                  <a:pt x="108" y="123"/>
                  <a:pt x="108" y="124"/>
                </a:cubicBezTo>
                <a:close/>
              </a:path>
            </a:pathLst>
          </a:custGeom>
          <a:solidFill>
            <a:schemeClr val="bg1"/>
          </a:solidFill>
          <a:ln>
            <a:noFill/>
          </a:ln>
        </p:spPr>
        <p:txBody>
          <a:bodyPr vert="horz" wrap="square" lIns="99060" tIns="49530" rIns="99060" bIns="49530" numCol="1" anchor="t" anchorCtr="0" compatLnSpc="1">
            <a:prstTxWarp prst="textNoShape">
              <a:avLst/>
            </a:prstTxWarp>
          </a:bodyPr>
          <a:lstStyle/>
          <a:p>
            <a:endParaRPr lang="en-US" sz="1716"/>
          </a:p>
        </p:txBody>
      </p:sp>
      <p:sp>
        <p:nvSpPr>
          <p:cNvPr id="30" name="TextBox 29">
            <a:extLst>
              <a:ext uri="{FF2B5EF4-FFF2-40B4-BE49-F238E27FC236}">
                <a16:creationId xmlns:a16="http://schemas.microsoft.com/office/drawing/2014/main" id="{3862244F-734C-4F3C-9BBE-75C489C9F4F4}"/>
              </a:ext>
            </a:extLst>
          </p:cNvPr>
          <p:cNvSpPr txBox="1"/>
          <p:nvPr/>
        </p:nvSpPr>
        <p:spPr>
          <a:xfrm>
            <a:off x="1826400" y="2518316"/>
            <a:ext cx="5784146" cy="646331"/>
          </a:xfrm>
          <a:prstGeom prst="rect">
            <a:avLst/>
          </a:prstGeom>
          <a:noFill/>
        </p:spPr>
        <p:txBody>
          <a:bodyPr wrap="square">
            <a:spAutoFit/>
          </a:bodyPr>
          <a:lstStyle/>
          <a:p>
            <a:r>
              <a:rPr lang="en-US" b="0" strike="noStrike" spc="-1">
                <a:solidFill>
                  <a:srgbClr val="000000"/>
                </a:solidFill>
                <a:latin typeface="Arial"/>
              </a:rPr>
              <a:t>Là căn cứ để xếp hạng nghề nghiệp, chuyển ngạch trong lộ trình công danh</a:t>
            </a:r>
            <a:endParaRPr lang="en-US"/>
          </a:p>
        </p:txBody>
      </p:sp>
      <p:sp>
        <p:nvSpPr>
          <p:cNvPr id="31" name="TextBox 30">
            <a:extLst>
              <a:ext uri="{FF2B5EF4-FFF2-40B4-BE49-F238E27FC236}">
                <a16:creationId xmlns:a16="http://schemas.microsoft.com/office/drawing/2014/main" id="{AF159E97-80CF-459F-8061-9215B6A5DB2F}"/>
              </a:ext>
            </a:extLst>
          </p:cNvPr>
          <p:cNvSpPr txBox="1"/>
          <p:nvPr/>
        </p:nvSpPr>
        <p:spPr>
          <a:xfrm>
            <a:off x="1826400" y="4436604"/>
            <a:ext cx="5784146" cy="369332"/>
          </a:xfrm>
          <a:prstGeom prst="rect">
            <a:avLst/>
          </a:prstGeom>
          <a:noFill/>
        </p:spPr>
        <p:txBody>
          <a:bodyPr wrap="square">
            <a:spAutoFit/>
          </a:bodyPr>
          <a:lstStyle/>
          <a:p>
            <a:r>
              <a:rPr lang="en-US" b="0" strike="noStrike" spc="-1">
                <a:solidFill>
                  <a:srgbClr val="000000"/>
                </a:solidFill>
                <a:latin typeface="Arial"/>
              </a:rPr>
              <a:t>Là đầu vào cho hệ thống đào tạo của công ty</a:t>
            </a:r>
            <a:endParaRPr lang="en-US"/>
          </a:p>
        </p:txBody>
      </p:sp>
      <p:sp>
        <p:nvSpPr>
          <p:cNvPr id="32" name="Straight Connector 31">
            <a:extLst>
              <a:ext uri="{FF2B5EF4-FFF2-40B4-BE49-F238E27FC236}">
                <a16:creationId xmlns:a16="http://schemas.microsoft.com/office/drawing/2014/main" id="{4743D029-F770-4698-966E-415264F5691C}"/>
              </a:ext>
            </a:extLst>
          </p:cNvPr>
          <p:cNvSpPr/>
          <p:nvPr/>
        </p:nvSpPr>
        <p:spPr>
          <a:xfrm>
            <a:off x="4554086" y="5874266"/>
            <a:ext cx="6583680" cy="0"/>
          </a:xfrm>
          <a:prstGeom prst="line">
            <a:avLst/>
          </a:prstGeom>
          <a:ln>
            <a:solidFill>
              <a:schemeClr val="bg2">
                <a:lumMod val="50000"/>
              </a:schemeClr>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3" name="Freeform: Shape 32">
            <a:extLst>
              <a:ext uri="{FF2B5EF4-FFF2-40B4-BE49-F238E27FC236}">
                <a16:creationId xmlns:a16="http://schemas.microsoft.com/office/drawing/2014/main" id="{E231E3F6-6993-4295-B552-6F872BC76A90}"/>
              </a:ext>
            </a:extLst>
          </p:cNvPr>
          <p:cNvSpPr/>
          <p:nvPr/>
        </p:nvSpPr>
        <p:spPr>
          <a:xfrm>
            <a:off x="10496557" y="5327896"/>
            <a:ext cx="640080" cy="548640"/>
          </a:xfrm>
          <a:custGeom>
            <a:avLst/>
            <a:gdLst>
              <a:gd name="connsiteX0" fmla="*/ 149211 w 2511831"/>
              <a:gd name="connsiteY0" fmla="*/ 0 h 895084"/>
              <a:gd name="connsiteX1" fmla="*/ 2362620 w 2511831"/>
              <a:gd name="connsiteY1" fmla="*/ 0 h 895084"/>
              <a:gd name="connsiteX2" fmla="*/ 2511831 w 2511831"/>
              <a:gd name="connsiteY2" fmla="*/ 149211 h 895084"/>
              <a:gd name="connsiteX3" fmla="*/ 2511831 w 2511831"/>
              <a:gd name="connsiteY3" fmla="*/ 895084 h 895084"/>
              <a:gd name="connsiteX4" fmla="*/ 2511831 w 2511831"/>
              <a:gd name="connsiteY4" fmla="*/ 895084 h 895084"/>
              <a:gd name="connsiteX5" fmla="*/ 0 w 2511831"/>
              <a:gd name="connsiteY5" fmla="*/ 895084 h 895084"/>
              <a:gd name="connsiteX6" fmla="*/ 0 w 2511831"/>
              <a:gd name="connsiteY6" fmla="*/ 895084 h 895084"/>
              <a:gd name="connsiteX7" fmla="*/ 0 w 2511831"/>
              <a:gd name="connsiteY7" fmla="*/ 149211 h 895084"/>
              <a:gd name="connsiteX8" fmla="*/ 149211 w 2511831"/>
              <a:gd name="connsiteY8" fmla="*/ 0 h 89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1831" h="895084">
                <a:moveTo>
                  <a:pt x="149211" y="0"/>
                </a:moveTo>
                <a:lnTo>
                  <a:pt x="2362620" y="0"/>
                </a:lnTo>
                <a:cubicBezTo>
                  <a:pt x="2445027" y="0"/>
                  <a:pt x="2511831" y="66804"/>
                  <a:pt x="2511831" y="149211"/>
                </a:cubicBezTo>
                <a:lnTo>
                  <a:pt x="2511831" y="895084"/>
                </a:lnTo>
                <a:lnTo>
                  <a:pt x="2511831" y="895084"/>
                </a:lnTo>
                <a:lnTo>
                  <a:pt x="0" y="895084"/>
                </a:lnTo>
                <a:lnTo>
                  <a:pt x="0" y="895084"/>
                </a:lnTo>
                <a:lnTo>
                  <a:pt x="0" y="149211"/>
                </a:lnTo>
                <a:cubicBezTo>
                  <a:pt x="0" y="66804"/>
                  <a:pt x="66804" y="0"/>
                  <a:pt x="149211" y="0"/>
                </a:cubicBezTo>
                <a:close/>
              </a:path>
            </a:pathLst>
          </a:custGeom>
          <a:solidFill>
            <a:schemeClr val="bg2">
              <a:lumMod val="25000"/>
            </a:schemeClr>
          </a:solidFill>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8952" tIns="138952" rIns="138952" bIns="95250" numCol="1" spcCol="1270" anchor="ctr" anchorCtr="0">
            <a:noAutofit/>
          </a:bodyPr>
          <a:lstStyle/>
          <a:p>
            <a:pPr marL="0" lvl="0" indent="0" algn="ctr" defTabSz="2222500">
              <a:lnSpc>
                <a:spcPct val="90000"/>
              </a:lnSpc>
              <a:spcBef>
                <a:spcPct val="0"/>
              </a:spcBef>
              <a:spcAft>
                <a:spcPct val="35000"/>
              </a:spcAft>
              <a:buNone/>
            </a:pPr>
            <a:endParaRPr lang="en-US" sz="5000" kern="1200"/>
          </a:p>
        </p:txBody>
      </p:sp>
      <p:sp>
        <p:nvSpPr>
          <p:cNvPr id="34" name="TextBox 33">
            <a:extLst>
              <a:ext uri="{FF2B5EF4-FFF2-40B4-BE49-F238E27FC236}">
                <a16:creationId xmlns:a16="http://schemas.microsoft.com/office/drawing/2014/main" id="{818E4A98-5813-4746-B19F-90F9C1707601}"/>
              </a:ext>
            </a:extLst>
          </p:cNvPr>
          <p:cNvSpPr txBox="1"/>
          <p:nvPr/>
        </p:nvSpPr>
        <p:spPr>
          <a:xfrm>
            <a:off x="4554086" y="5424086"/>
            <a:ext cx="5784146" cy="369332"/>
          </a:xfrm>
          <a:prstGeom prst="rect">
            <a:avLst/>
          </a:prstGeom>
          <a:noFill/>
        </p:spPr>
        <p:txBody>
          <a:bodyPr wrap="square">
            <a:spAutoFit/>
          </a:bodyPr>
          <a:lstStyle/>
          <a:p>
            <a:r>
              <a:rPr lang="en-US" spc="-1">
                <a:solidFill>
                  <a:srgbClr val="000000"/>
                </a:solidFill>
                <a:latin typeface="Arial"/>
              </a:rPr>
              <a:t>Là cơ sở để phát triển năng lực cạnh tranh của công ty</a:t>
            </a:r>
            <a:endParaRPr lang="en-US"/>
          </a:p>
        </p:txBody>
      </p:sp>
      <p:sp>
        <p:nvSpPr>
          <p:cNvPr id="35" name="Freeform 109">
            <a:extLst>
              <a:ext uri="{FF2B5EF4-FFF2-40B4-BE49-F238E27FC236}">
                <a16:creationId xmlns:a16="http://schemas.microsoft.com/office/drawing/2014/main" id="{EBF08191-D5AF-43EF-8619-32A9688051F5}"/>
              </a:ext>
            </a:extLst>
          </p:cNvPr>
          <p:cNvSpPr>
            <a:spLocks noEditPoints="1"/>
          </p:cNvSpPr>
          <p:nvPr/>
        </p:nvSpPr>
        <p:spPr bwMode="auto">
          <a:xfrm>
            <a:off x="10600697" y="5385916"/>
            <a:ext cx="431800" cy="392113"/>
          </a:xfrm>
          <a:custGeom>
            <a:avLst/>
            <a:gdLst>
              <a:gd name="T0" fmla="*/ 265 w 353"/>
              <a:gd name="T1" fmla="*/ 197 h 321"/>
              <a:gd name="T2" fmla="*/ 288 w 353"/>
              <a:gd name="T3" fmla="*/ 121 h 321"/>
              <a:gd name="T4" fmla="*/ 263 w 353"/>
              <a:gd name="T5" fmla="*/ 21 h 321"/>
              <a:gd name="T6" fmla="*/ 209 w 353"/>
              <a:gd name="T7" fmla="*/ 22 h 321"/>
              <a:gd name="T8" fmla="*/ 215 w 353"/>
              <a:gd name="T9" fmla="*/ 37 h 321"/>
              <a:gd name="T10" fmla="*/ 255 w 353"/>
              <a:gd name="T11" fmla="*/ 35 h 321"/>
              <a:gd name="T12" fmla="*/ 275 w 353"/>
              <a:gd name="T13" fmla="*/ 111 h 321"/>
              <a:gd name="T14" fmla="*/ 273 w 353"/>
              <a:gd name="T15" fmla="*/ 144 h 321"/>
              <a:gd name="T16" fmla="*/ 269 w 353"/>
              <a:gd name="T17" fmla="*/ 148 h 321"/>
              <a:gd name="T18" fmla="*/ 291 w 353"/>
              <a:gd name="T19" fmla="*/ 250 h 321"/>
              <a:gd name="T20" fmla="*/ 286 w 353"/>
              <a:gd name="T21" fmla="*/ 289 h 321"/>
              <a:gd name="T22" fmla="*/ 346 w 353"/>
              <a:gd name="T23" fmla="*/ 305 h 321"/>
              <a:gd name="T24" fmla="*/ 295 w 353"/>
              <a:gd name="T25" fmla="*/ 234 h 321"/>
              <a:gd name="T26" fmla="*/ 177 w 353"/>
              <a:gd name="T27" fmla="*/ 202 h 321"/>
              <a:gd name="T28" fmla="*/ 199 w 353"/>
              <a:gd name="T29" fmla="*/ 116 h 321"/>
              <a:gd name="T30" fmla="*/ 174 w 353"/>
              <a:gd name="T31" fmla="*/ 6 h 321"/>
              <a:gd name="T32" fmla="*/ 110 w 353"/>
              <a:gd name="T33" fmla="*/ 9 h 321"/>
              <a:gd name="T34" fmla="*/ 75 w 353"/>
              <a:gd name="T35" fmla="*/ 115 h 321"/>
              <a:gd name="T36" fmla="*/ 97 w 353"/>
              <a:gd name="T37" fmla="*/ 202 h 321"/>
              <a:gd name="T38" fmla="*/ 0 w 353"/>
              <a:gd name="T39" fmla="*/ 313 h 321"/>
              <a:gd name="T40" fmla="*/ 265 w 353"/>
              <a:gd name="T41" fmla="*/ 321 h 321"/>
              <a:gd name="T42" fmla="*/ 209 w 353"/>
              <a:gd name="T43" fmla="*/ 243 h 321"/>
              <a:gd name="T44" fmla="*/ 69 w 353"/>
              <a:gd name="T45" fmla="*/ 258 h 321"/>
              <a:gd name="T46" fmla="*/ 93 w 353"/>
              <a:gd name="T47" fmla="*/ 148 h 321"/>
              <a:gd name="T48" fmla="*/ 91 w 353"/>
              <a:gd name="T49" fmla="*/ 145 h 321"/>
              <a:gd name="T50" fmla="*/ 90 w 353"/>
              <a:gd name="T51" fmla="*/ 108 h 321"/>
              <a:gd name="T52" fmla="*/ 116 w 353"/>
              <a:gd name="T53" fmla="*/ 24 h 321"/>
              <a:gd name="T54" fmla="*/ 148 w 353"/>
              <a:gd name="T55" fmla="*/ 16 h 321"/>
              <a:gd name="T56" fmla="*/ 185 w 353"/>
              <a:gd name="T57" fmla="*/ 48 h 321"/>
              <a:gd name="T58" fmla="*/ 183 w 353"/>
              <a:gd name="T59" fmla="*/ 120 h 321"/>
              <a:gd name="T60" fmla="*/ 182 w 353"/>
              <a:gd name="T61" fmla="*/ 145 h 321"/>
              <a:gd name="T62" fmla="*/ 161 w 353"/>
              <a:gd name="T63" fmla="*/ 202 h 321"/>
              <a:gd name="T64" fmla="*/ 257 w 353"/>
              <a:gd name="T65" fmla="*/ 305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3" h="321">
                <a:moveTo>
                  <a:pt x="295" y="234"/>
                </a:moveTo>
                <a:cubicBezTo>
                  <a:pt x="295" y="234"/>
                  <a:pt x="265" y="227"/>
                  <a:pt x="265" y="197"/>
                </a:cubicBezTo>
                <a:cubicBezTo>
                  <a:pt x="265" y="171"/>
                  <a:pt x="280" y="162"/>
                  <a:pt x="284" y="155"/>
                </a:cubicBezTo>
                <a:cubicBezTo>
                  <a:pt x="284" y="155"/>
                  <a:pt x="294" y="147"/>
                  <a:pt x="288" y="121"/>
                </a:cubicBezTo>
                <a:cubicBezTo>
                  <a:pt x="298" y="106"/>
                  <a:pt x="301" y="80"/>
                  <a:pt x="289" y="53"/>
                </a:cubicBezTo>
                <a:cubicBezTo>
                  <a:pt x="282" y="36"/>
                  <a:pt x="273" y="27"/>
                  <a:pt x="263" y="21"/>
                </a:cubicBezTo>
                <a:cubicBezTo>
                  <a:pt x="256" y="17"/>
                  <a:pt x="247" y="16"/>
                  <a:pt x="239" y="16"/>
                </a:cubicBezTo>
                <a:cubicBezTo>
                  <a:pt x="227" y="16"/>
                  <a:pt x="216" y="19"/>
                  <a:pt x="209" y="22"/>
                </a:cubicBezTo>
                <a:cubicBezTo>
                  <a:pt x="211" y="26"/>
                  <a:pt x="213" y="30"/>
                  <a:pt x="215" y="35"/>
                </a:cubicBezTo>
                <a:cubicBezTo>
                  <a:pt x="215" y="36"/>
                  <a:pt x="215" y="36"/>
                  <a:pt x="215" y="37"/>
                </a:cubicBezTo>
                <a:cubicBezTo>
                  <a:pt x="220" y="35"/>
                  <a:pt x="229" y="32"/>
                  <a:pt x="239" y="32"/>
                </a:cubicBezTo>
                <a:cubicBezTo>
                  <a:pt x="246" y="32"/>
                  <a:pt x="251" y="33"/>
                  <a:pt x="255" y="35"/>
                </a:cubicBezTo>
                <a:cubicBezTo>
                  <a:pt x="260" y="38"/>
                  <a:pt x="268" y="44"/>
                  <a:pt x="274" y="60"/>
                </a:cubicBezTo>
                <a:cubicBezTo>
                  <a:pt x="284" y="82"/>
                  <a:pt x="282" y="102"/>
                  <a:pt x="275" y="111"/>
                </a:cubicBezTo>
                <a:cubicBezTo>
                  <a:pt x="272" y="115"/>
                  <a:pt x="271" y="120"/>
                  <a:pt x="272" y="124"/>
                </a:cubicBezTo>
                <a:cubicBezTo>
                  <a:pt x="275" y="138"/>
                  <a:pt x="273" y="143"/>
                  <a:pt x="273" y="144"/>
                </a:cubicBezTo>
                <a:cubicBezTo>
                  <a:pt x="272" y="145"/>
                  <a:pt x="272" y="145"/>
                  <a:pt x="271" y="146"/>
                </a:cubicBezTo>
                <a:cubicBezTo>
                  <a:pt x="271" y="146"/>
                  <a:pt x="270" y="147"/>
                  <a:pt x="269" y="148"/>
                </a:cubicBezTo>
                <a:cubicBezTo>
                  <a:pt x="262" y="156"/>
                  <a:pt x="249" y="170"/>
                  <a:pt x="249" y="197"/>
                </a:cubicBezTo>
                <a:cubicBezTo>
                  <a:pt x="249" y="231"/>
                  <a:pt x="276" y="246"/>
                  <a:pt x="291" y="250"/>
                </a:cubicBezTo>
                <a:cubicBezTo>
                  <a:pt x="312" y="257"/>
                  <a:pt x="332" y="266"/>
                  <a:pt x="337" y="289"/>
                </a:cubicBezTo>
                <a:cubicBezTo>
                  <a:pt x="286" y="289"/>
                  <a:pt x="286" y="289"/>
                  <a:pt x="286" y="289"/>
                </a:cubicBezTo>
                <a:cubicBezTo>
                  <a:pt x="287" y="294"/>
                  <a:pt x="288" y="299"/>
                  <a:pt x="289" y="305"/>
                </a:cubicBezTo>
                <a:cubicBezTo>
                  <a:pt x="346" y="305"/>
                  <a:pt x="346" y="305"/>
                  <a:pt x="346" y="305"/>
                </a:cubicBezTo>
                <a:cubicBezTo>
                  <a:pt x="353" y="305"/>
                  <a:pt x="353" y="298"/>
                  <a:pt x="353" y="298"/>
                </a:cubicBezTo>
                <a:cubicBezTo>
                  <a:pt x="353" y="254"/>
                  <a:pt x="314" y="241"/>
                  <a:pt x="295" y="234"/>
                </a:cubicBezTo>
                <a:moveTo>
                  <a:pt x="209" y="243"/>
                </a:moveTo>
                <a:cubicBezTo>
                  <a:pt x="209" y="243"/>
                  <a:pt x="177" y="235"/>
                  <a:pt x="177" y="202"/>
                </a:cubicBezTo>
                <a:cubicBezTo>
                  <a:pt x="177" y="172"/>
                  <a:pt x="190" y="162"/>
                  <a:pt x="195" y="155"/>
                </a:cubicBezTo>
                <a:cubicBezTo>
                  <a:pt x="195" y="155"/>
                  <a:pt x="206" y="146"/>
                  <a:pt x="199" y="116"/>
                </a:cubicBezTo>
                <a:cubicBezTo>
                  <a:pt x="211" y="100"/>
                  <a:pt x="213" y="71"/>
                  <a:pt x="200" y="41"/>
                </a:cubicBezTo>
                <a:cubicBezTo>
                  <a:pt x="192" y="22"/>
                  <a:pt x="185" y="12"/>
                  <a:pt x="174" y="6"/>
                </a:cubicBezTo>
                <a:cubicBezTo>
                  <a:pt x="166" y="1"/>
                  <a:pt x="157" y="0"/>
                  <a:pt x="148" y="0"/>
                </a:cubicBezTo>
                <a:cubicBezTo>
                  <a:pt x="131" y="0"/>
                  <a:pt x="116" y="5"/>
                  <a:pt x="110" y="9"/>
                </a:cubicBezTo>
                <a:cubicBezTo>
                  <a:pt x="91" y="17"/>
                  <a:pt x="79" y="25"/>
                  <a:pt x="68" y="53"/>
                </a:cubicBezTo>
                <a:cubicBezTo>
                  <a:pt x="58" y="76"/>
                  <a:pt x="70" y="102"/>
                  <a:pt x="75" y="115"/>
                </a:cubicBezTo>
                <a:cubicBezTo>
                  <a:pt x="68" y="145"/>
                  <a:pt x="78" y="155"/>
                  <a:pt x="78" y="155"/>
                </a:cubicBezTo>
                <a:cubicBezTo>
                  <a:pt x="83" y="162"/>
                  <a:pt x="97" y="172"/>
                  <a:pt x="97" y="202"/>
                </a:cubicBezTo>
                <a:cubicBezTo>
                  <a:pt x="97" y="235"/>
                  <a:pt x="64" y="243"/>
                  <a:pt x="64" y="243"/>
                </a:cubicBezTo>
                <a:cubicBezTo>
                  <a:pt x="43" y="250"/>
                  <a:pt x="0" y="265"/>
                  <a:pt x="0" y="313"/>
                </a:cubicBezTo>
                <a:cubicBezTo>
                  <a:pt x="0" y="313"/>
                  <a:pt x="0" y="321"/>
                  <a:pt x="8" y="321"/>
                </a:cubicBezTo>
                <a:cubicBezTo>
                  <a:pt x="265" y="321"/>
                  <a:pt x="265" y="321"/>
                  <a:pt x="265" y="321"/>
                </a:cubicBezTo>
                <a:cubicBezTo>
                  <a:pt x="273" y="321"/>
                  <a:pt x="273" y="313"/>
                  <a:pt x="273" y="313"/>
                </a:cubicBezTo>
                <a:cubicBezTo>
                  <a:pt x="273" y="265"/>
                  <a:pt x="230" y="250"/>
                  <a:pt x="209" y="243"/>
                </a:cubicBezTo>
                <a:moveTo>
                  <a:pt x="17" y="305"/>
                </a:moveTo>
                <a:cubicBezTo>
                  <a:pt x="21" y="277"/>
                  <a:pt x="45" y="266"/>
                  <a:pt x="69" y="258"/>
                </a:cubicBezTo>
                <a:cubicBezTo>
                  <a:pt x="85" y="254"/>
                  <a:pt x="113" y="237"/>
                  <a:pt x="113" y="202"/>
                </a:cubicBezTo>
                <a:cubicBezTo>
                  <a:pt x="113" y="171"/>
                  <a:pt x="100" y="156"/>
                  <a:pt x="93" y="148"/>
                </a:cubicBezTo>
                <a:cubicBezTo>
                  <a:pt x="93" y="147"/>
                  <a:pt x="92" y="146"/>
                  <a:pt x="91" y="145"/>
                </a:cubicBezTo>
                <a:cubicBezTo>
                  <a:pt x="91" y="145"/>
                  <a:pt x="91" y="145"/>
                  <a:pt x="91" y="145"/>
                </a:cubicBezTo>
                <a:cubicBezTo>
                  <a:pt x="90" y="143"/>
                  <a:pt x="87" y="136"/>
                  <a:pt x="91" y="119"/>
                </a:cubicBezTo>
                <a:cubicBezTo>
                  <a:pt x="92" y="115"/>
                  <a:pt x="92" y="112"/>
                  <a:pt x="90" y="108"/>
                </a:cubicBezTo>
                <a:cubicBezTo>
                  <a:pt x="86" y="100"/>
                  <a:pt x="75" y="76"/>
                  <a:pt x="83" y="59"/>
                </a:cubicBezTo>
                <a:cubicBezTo>
                  <a:pt x="92" y="36"/>
                  <a:pt x="101" y="31"/>
                  <a:pt x="116" y="24"/>
                </a:cubicBezTo>
                <a:cubicBezTo>
                  <a:pt x="117" y="24"/>
                  <a:pt x="118" y="23"/>
                  <a:pt x="118" y="23"/>
                </a:cubicBezTo>
                <a:cubicBezTo>
                  <a:pt x="122" y="20"/>
                  <a:pt x="135" y="16"/>
                  <a:pt x="148" y="16"/>
                </a:cubicBezTo>
                <a:cubicBezTo>
                  <a:pt x="155" y="16"/>
                  <a:pt x="161" y="17"/>
                  <a:pt x="166" y="20"/>
                </a:cubicBezTo>
                <a:cubicBezTo>
                  <a:pt x="172" y="23"/>
                  <a:pt x="177" y="29"/>
                  <a:pt x="185" y="48"/>
                </a:cubicBezTo>
                <a:cubicBezTo>
                  <a:pt x="196" y="74"/>
                  <a:pt x="194" y="96"/>
                  <a:pt x="186" y="107"/>
                </a:cubicBezTo>
                <a:cubicBezTo>
                  <a:pt x="183" y="110"/>
                  <a:pt x="182" y="115"/>
                  <a:pt x="183" y="120"/>
                </a:cubicBezTo>
                <a:cubicBezTo>
                  <a:pt x="187" y="136"/>
                  <a:pt x="184" y="143"/>
                  <a:pt x="184" y="144"/>
                </a:cubicBezTo>
                <a:cubicBezTo>
                  <a:pt x="183" y="144"/>
                  <a:pt x="183" y="145"/>
                  <a:pt x="182" y="145"/>
                </a:cubicBezTo>
                <a:cubicBezTo>
                  <a:pt x="182" y="146"/>
                  <a:pt x="181" y="147"/>
                  <a:pt x="180" y="148"/>
                </a:cubicBezTo>
                <a:cubicBezTo>
                  <a:pt x="173" y="156"/>
                  <a:pt x="161" y="171"/>
                  <a:pt x="161" y="202"/>
                </a:cubicBezTo>
                <a:cubicBezTo>
                  <a:pt x="161" y="237"/>
                  <a:pt x="189" y="254"/>
                  <a:pt x="205" y="258"/>
                </a:cubicBezTo>
                <a:cubicBezTo>
                  <a:pt x="228" y="266"/>
                  <a:pt x="253" y="277"/>
                  <a:pt x="257" y="305"/>
                </a:cubicBezTo>
                <a:lnTo>
                  <a:pt x="17" y="30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CustomShape 1"/>
          <p:cNvSpPr/>
          <p:nvPr/>
        </p:nvSpPr>
        <p:spPr>
          <a:xfrm>
            <a:off x="838080" y="365040"/>
            <a:ext cx="10514880" cy="62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1" strike="noStrike" spc="-1">
                <a:solidFill>
                  <a:srgbClr val="000000"/>
                </a:solidFill>
                <a:latin typeface="Arial"/>
                <a:ea typeface="DejaVu Sans"/>
              </a:rPr>
              <a:t>ỨNG DỤNG CỦA KHUNG NĂNG LỰC</a:t>
            </a:r>
            <a:endParaRPr lang="en-US" sz="3200" b="0" strike="noStrike" spc="-1">
              <a:latin typeface="Arial"/>
            </a:endParaRPr>
          </a:p>
        </p:txBody>
      </p:sp>
      <p:sp>
        <p:nvSpPr>
          <p:cNvPr id="196" name="CustomShape 2"/>
          <p:cNvSpPr/>
          <p:nvPr/>
        </p:nvSpPr>
        <p:spPr>
          <a:xfrm>
            <a:off x="4172760" y="1432800"/>
            <a:ext cx="179676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a:solidFill>
                  <a:srgbClr val="000000"/>
                </a:solidFill>
                <a:latin typeface="Arial"/>
                <a:ea typeface="DejaVu Sans"/>
              </a:rPr>
              <a:t>Tuyển dụng</a:t>
            </a:r>
            <a:endParaRPr lang="en-US" sz="2000" b="0" strike="noStrike" spc="-1">
              <a:latin typeface="Arial"/>
            </a:endParaRPr>
          </a:p>
        </p:txBody>
      </p:sp>
      <p:sp>
        <p:nvSpPr>
          <p:cNvPr id="197" name="CustomShape 3"/>
          <p:cNvSpPr/>
          <p:nvPr/>
        </p:nvSpPr>
        <p:spPr>
          <a:xfrm>
            <a:off x="4154760" y="1875600"/>
            <a:ext cx="5011560" cy="747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60" algn="just">
              <a:lnSpc>
                <a:spcPct val="120000"/>
              </a:lnSpc>
              <a:spcBef>
                <a:spcPts val="300"/>
              </a:spcBef>
              <a:spcAft>
                <a:spcPts val="300"/>
              </a:spcAft>
            </a:pPr>
            <a:r>
              <a:rPr lang="en-US" sz="1800" b="0" strike="noStrike" spc="-1">
                <a:solidFill>
                  <a:srgbClr val="000000"/>
                </a:solidFill>
                <a:latin typeface="Arial"/>
                <a:ea typeface="DejaVu Sans"/>
              </a:rPr>
              <a:t>Xây dựng chân dung cho từng vị trí và đưa ra tiêu chuẩn đánh giá ứng viên</a:t>
            </a:r>
            <a:endParaRPr lang="en-US" sz="1800" b="0" strike="noStrike" spc="-1">
              <a:latin typeface="Arial"/>
            </a:endParaRPr>
          </a:p>
        </p:txBody>
      </p:sp>
      <p:sp>
        <p:nvSpPr>
          <p:cNvPr id="198" name="CustomShape 4"/>
          <p:cNvSpPr/>
          <p:nvPr/>
        </p:nvSpPr>
        <p:spPr>
          <a:xfrm>
            <a:off x="1204560" y="3919680"/>
            <a:ext cx="421704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60" algn="ctr">
              <a:lnSpc>
                <a:spcPct val="120000"/>
              </a:lnSpc>
              <a:spcBef>
                <a:spcPts val="300"/>
              </a:spcBef>
              <a:spcAft>
                <a:spcPts val="300"/>
              </a:spcAft>
            </a:pPr>
            <a:r>
              <a:rPr lang="en-US" sz="2000" b="1" strike="noStrike" spc="-1">
                <a:solidFill>
                  <a:srgbClr val="000000"/>
                </a:solidFill>
                <a:latin typeface="Arial"/>
                <a:ea typeface="DejaVu Sans"/>
              </a:rPr>
              <a:t>Đào tạo và phát triển nhân sự</a:t>
            </a:r>
            <a:endParaRPr lang="en-US" sz="2000" b="0" strike="noStrike" spc="-1">
              <a:latin typeface="Arial"/>
            </a:endParaRPr>
          </a:p>
        </p:txBody>
      </p:sp>
      <p:sp>
        <p:nvSpPr>
          <p:cNvPr id="199" name="CustomShape 5"/>
          <p:cNvSpPr/>
          <p:nvPr/>
        </p:nvSpPr>
        <p:spPr>
          <a:xfrm>
            <a:off x="838080" y="4315680"/>
            <a:ext cx="7149240" cy="1887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560" algn="just">
              <a:lnSpc>
                <a:spcPct val="120000"/>
              </a:lnSpc>
              <a:spcBef>
                <a:spcPts val="300"/>
              </a:spcBef>
              <a:spcAft>
                <a:spcPts val="300"/>
              </a:spcAft>
            </a:pPr>
            <a:r>
              <a:rPr lang="en-US" sz="1800" b="0" strike="noStrike" spc="-1">
                <a:solidFill>
                  <a:srgbClr val="000000"/>
                </a:solidFill>
                <a:latin typeface="Arial"/>
                <a:ea typeface="DejaVu Sans"/>
              </a:rPr>
              <a:t>- Làm cơ sở để đánh giá kiến thức, kỹ năng của nhân viên</a:t>
            </a:r>
            <a:endParaRPr lang="en-US" sz="1800" b="0" strike="noStrike" spc="-1">
              <a:latin typeface="Arial"/>
            </a:endParaRPr>
          </a:p>
          <a:p>
            <a:pPr marL="457560" algn="just">
              <a:lnSpc>
                <a:spcPct val="120000"/>
              </a:lnSpc>
              <a:spcBef>
                <a:spcPts val="300"/>
              </a:spcBef>
              <a:spcAft>
                <a:spcPts val="300"/>
              </a:spcAft>
            </a:pPr>
            <a:r>
              <a:rPr lang="en-US" sz="1800" b="0" strike="noStrike" spc="-1">
                <a:solidFill>
                  <a:srgbClr val="000000"/>
                </a:solidFill>
                <a:latin typeface="Arial"/>
                <a:ea typeface="DejaVu Sans"/>
              </a:rPr>
              <a:t>- Làm cơ sở để xác định nhu cầu đào tạo, xây dựng nội dung chương trình đào tạo phát triển đội ngũ</a:t>
            </a:r>
            <a:endParaRPr lang="en-US" sz="1800" b="0" strike="noStrike" spc="-1">
              <a:latin typeface="Arial"/>
            </a:endParaRPr>
          </a:p>
          <a:p>
            <a:pPr marL="457560" algn="just">
              <a:lnSpc>
                <a:spcPct val="120000"/>
              </a:lnSpc>
              <a:spcBef>
                <a:spcPts val="300"/>
              </a:spcBef>
              <a:spcAft>
                <a:spcPts val="300"/>
              </a:spcAft>
            </a:pPr>
            <a:r>
              <a:rPr lang="en-US" sz="1800" b="0" strike="noStrike" spc="-1">
                <a:solidFill>
                  <a:srgbClr val="000000"/>
                </a:solidFill>
                <a:latin typeface="Arial"/>
                <a:ea typeface="DejaVu Sans"/>
              </a:rPr>
              <a:t>- Làm cơ sở để xây dựng chương trình quy hoạch cán bộ lãnh đạo quản lý</a:t>
            </a:r>
            <a:endParaRPr lang="en-US" sz="1800" b="0" strike="noStrike" spc="-1">
              <a:latin typeface="Arial"/>
            </a:endParaRPr>
          </a:p>
        </p:txBody>
      </p:sp>
      <p:pic>
        <p:nvPicPr>
          <p:cNvPr id="200" name="Picture 15"/>
          <p:cNvPicPr/>
          <p:nvPr/>
        </p:nvPicPr>
        <p:blipFill>
          <a:blip r:embed="rId2"/>
          <a:srcRect l="16338" r="7245"/>
          <a:stretch/>
        </p:blipFill>
        <p:spPr>
          <a:xfrm>
            <a:off x="1469880" y="1379160"/>
            <a:ext cx="2159640" cy="1999800"/>
          </a:xfrm>
          <a:prstGeom prst="rect">
            <a:avLst/>
          </a:prstGeom>
          <a:ln>
            <a:noFill/>
          </a:ln>
        </p:spPr>
      </p:pic>
      <p:sp>
        <p:nvSpPr>
          <p:cNvPr id="201" name="CustomShape 6"/>
          <p:cNvSpPr/>
          <p:nvPr/>
        </p:nvSpPr>
        <p:spPr>
          <a:xfrm>
            <a:off x="1204560" y="1107360"/>
            <a:ext cx="2688120" cy="2689920"/>
          </a:xfrm>
          <a:prstGeom prst="ellipse">
            <a:avLst/>
          </a:prstGeom>
          <a:noFill/>
          <a:ln w="38160">
            <a:solidFill>
              <a:srgbClr val="0070C0"/>
            </a:solidFill>
            <a:round/>
          </a:ln>
        </p:spPr>
        <p:style>
          <a:lnRef idx="2">
            <a:schemeClr val="accent1">
              <a:shade val="50000"/>
            </a:schemeClr>
          </a:lnRef>
          <a:fillRef idx="1">
            <a:schemeClr val="accent1"/>
          </a:fillRef>
          <a:effectRef idx="0">
            <a:schemeClr val="accent1"/>
          </a:effectRef>
          <a:fontRef idx="minor"/>
        </p:style>
      </p:sp>
      <p:sp>
        <p:nvSpPr>
          <p:cNvPr id="202" name="CustomShape 7"/>
          <p:cNvSpPr/>
          <p:nvPr/>
        </p:nvSpPr>
        <p:spPr>
          <a:xfrm>
            <a:off x="8299080" y="3429000"/>
            <a:ext cx="2688120" cy="2688120"/>
          </a:xfrm>
          <a:prstGeom prst="ellipse">
            <a:avLst/>
          </a:prstGeom>
          <a:noFill/>
          <a:ln w="38160">
            <a:solidFill>
              <a:schemeClr val="accent2"/>
            </a:solidFill>
            <a:round/>
          </a:ln>
        </p:spPr>
        <p:style>
          <a:lnRef idx="2">
            <a:schemeClr val="accent1">
              <a:shade val="50000"/>
            </a:schemeClr>
          </a:lnRef>
          <a:fillRef idx="1">
            <a:schemeClr val="accent1"/>
          </a:fillRef>
          <a:effectRef idx="0">
            <a:schemeClr val="accent1"/>
          </a:effectRef>
          <a:fontRef idx="minor"/>
        </p:style>
      </p:sp>
      <p:pic>
        <p:nvPicPr>
          <p:cNvPr id="203" name="Picture 1"/>
          <p:cNvPicPr/>
          <p:nvPr/>
        </p:nvPicPr>
        <p:blipFill>
          <a:blip r:embed="rId3"/>
          <a:stretch/>
        </p:blipFill>
        <p:spPr>
          <a:xfrm>
            <a:off x="8357400" y="3505320"/>
            <a:ext cx="2539440" cy="253944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TextShape 2"/>
          <p:cNvSpPr txBox="1"/>
          <p:nvPr/>
        </p:nvSpPr>
        <p:spPr>
          <a:xfrm>
            <a:off x="838080" y="365040"/>
            <a:ext cx="10515240" cy="624960"/>
          </a:xfrm>
          <a:prstGeom prst="rect">
            <a:avLst/>
          </a:prstGeom>
          <a:noFill/>
          <a:ln>
            <a:noFill/>
          </a:ln>
        </p:spPr>
        <p:txBody>
          <a:bodyPr anchor="ctr">
            <a:normAutofit/>
          </a:bodyPr>
          <a:lstStyle/>
          <a:p>
            <a:pPr>
              <a:lnSpc>
                <a:spcPct val="90000"/>
              </a:lnSpc>
            </a:pPr>
            <a:r>
              <a:rPr lang="en-US" sz="3200" b="1" strike="noStrike" spc="-1">
                <a:solidFill>
                  <a:srgbClr val="000000"/>
                </a:solidFill>
                <a:latin typeface="Arial"/>
              </a:rPr>
              <a:t>PHÂN LOẠI NĂNG L</a:t>
            </a:r>
            <a:r>
              <a:rPr lang="en-US" sz="3200" b="1" spc="-1">
                <a:solidFill>
                  <a:srgbClr val="000000"/>
                </a:solidFill>
                <a:latin typeface="Arial"/>
              </a:rPr>
              <a:t>ỰC</a:t>
            </a:r>
            <a:endParaRPr lang="en-US" sz="3200" b="0" strike="noStrike" spc="-1">
              <a:solidFill>
                <a:srgbClr val="000000"/>
              </a:solidFill>
              <a:latin typeface="Calibri"/>
            </a:endParaRPr>
          </a:p>
        </p:txBody>
      </p:sp>
      <p:sp>
        <p:nvSpPr>
          <p:cNvPr id="5" name="Freeform 36">
            <a:extLst>
              <a:ext uri="{FF2B5EF4-FFF2-40B4-BE49-F238E27FC236}">
                <a16:creationId xmlns:a16="http://schemas.microsoft.com/office/drawing/2014/main" id="{1096683E-D3A3-4080-AD98-0CA2A388FF7C}"/>
              </a:ext>
            </a:extLst>
          </p:cNvPr>
          <p:cNvSpPr/>
          <p:nvPr/>
        </p:nvSpPr>
        <p:spPr>
          <a:xfrm>
            <a:off x="4844854" y="1673236"/>
            <a:ext cx="279237" cy="278118"/>
          </a:xfrm>
          <a:custGeom>
            <a:avLst/>
            <a:gdLst>
              <a:gd name="connsiteX0" fmla="*/ 83371 w 558474"/>
              <a:gd name="connsiteY0" fmla="*/ 0 h 556236"/>
              <a:gd name="connsiteX1" fmla="*/ 138845 w 558474"/>
              <a:gd name="connsiteY1" fmla="*/ 48343 h 556236"/>
              <a:gd name="connsiteX2" fmla="*/ 531014 w 558474"/>
              <a:gd name="connsiteY2" fmla="*/ 447293 h 556236"/>
              <a:gd name="connsiteX3" fmla="*/ 558474 w 558474"/>
              <a:gd name="connsiteY3" fmla="*/ 479807 h 556236"/>
              <a:gd name="connsiteX4" fmla="*/ 532161 w 558474"/>
              <a:gd name="connsiteY4" fmla="*/ 494089 h 556236"/>
              <a:gd name="connsiteX5" fmla="*/ 456839 w 558474"/>
              <a:gd name="connsiteY5" fmla="*/ 556236 h 556236"/>
              <a:gd name="connsiteX6" fmla="*/ 436052 w 558474"/>
              <a:gd name="connsiteY6" fmla="*/ 531623 h 556236"/>
              <a:gd name="connsiteX7" fmla="*/ 52892 w 558474"/>
              <a:gd name="connsiteY7" fmla="*/ 141837 h 556236"/>
              <a:gd name="connsiteX8" fmla="*/ 0 w 558474"/>
              <a:gd name="connsiteY8" fmla="*/ 95745 h 556236"/>
              <a:gd name="connsiteX9" fmla="*/ 46312 w 558474"/>
              <a:gd name="connsiteY9" fmla="*/ 64521 h 556236"/>
              <a:gd name="connsiteX10" fmla="*/ 80617 w 558474"/>
              <a:gd name="connsiteY10" fmla="*/ 13640 h 556236"/>
              <a:gd name="connsiteX11" fmla="*/ 83371 w 558474"/>
              <a:gd name="connsiteY11" fmla="*/ 0 h 55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474" h="556236">
                <a:moveTo>
                  <a:pt x="83371" y="0"/>
                </a:moveTo>
                <a:lnTo>
                  <a:pt x="138845" y="48343"/>
                </a:lnTo>
                <a:cubicBezTo>
                  <a:pt x="276158" y="174649"/>
                  <a:pt x="407062" y="307813"/>
                  <a:pt x="531014" y="447293"/>
                </a:cubicBezTo>
                <a:lnTo>
                  <a:pt x="558474" y="479807"/>
                </a:lnTo>
                <a:lnTo>
                  <a:pt x="532161" y="494089"/>
                </a:lnTo>
                <a:lnTo>
                  <a:pt x="456839" y="556236"/>
                </a:lnTo>
                <a:lnTo>
                  <a:pt x="436052" y="531623"/>
                </a:lnTo>
                <a:cubicBezTo>
                  <a:pt x="314947" y="395347"/>
                  <a:pt x="187050" y="265241"/>
                  <a:pt x="52892" y="141837"/>
                </a:cubicBezTo>
                <a:lnTo>
                  <a:pt x="0" y="95745"/>
                </a:lnTo>
                <a:lnTo>
                  <a:pt x="46312" y="64521"/>
                </a:lnTo>
                <a:cubicBezTo>
                  <a:pt x="60796" y="50037"/>
                  <a:pt x="72517" y="32791"/>
                  <a:pt x="80617" y="13640"/>
                </a:cubicBezTo>
                <a:lnTo>
                  <a:pt x="83371" y="0"/>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6" name="Oval 5">
            <a:extLst>
              <a:ext uri="{FF2B5EF4-FFF2-40B4-BE49-F238E27FC236}">
                <a16:creationId xmlns:a16="http://schemas.microsoft.com/office/drawing/2014/main" id="{C55E14CB-4CE8-41E6-AE34-68B7DE9174D1}"/>
              </a:ext>
            </a:extLst>
          </p:cNvPr>
          <p:cNvSpPr/>
          <p:nvPr/>
        </p:nvSpPr>
        <p:spPr>
          <a:xfrm>
            <a:off x="4753711" y="5725756"/>
            <a:ext cx="160070" cy="160070"/>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 name="Freeform 32">
            <a:extLst>
              <a:ext uri="{FF2B5EF4-FFF2-40B4-BE49-F238E27FC236}">
                <a16:creationId xmlns:a16="http://schemas.microsoft.com/office/drawing/2014/main" id="{9D38F79C-F6F0-4D1E-B316-1E4B78BE13B8}"/>
              </a:ext>
            </a:extLst>
          </p:cNvPr>
          <p:cNvSpPr/>
          <p:nvPr/>
        </p:nvSpPr>
        <p:spPr>
          <a:xfrm>
            <a:off x="4844854" y="5513548"/>
            <a:ext cx="279237" cy="278118"/>
          </a:xfrm>
          <a:custGeom>
            <a:avLst/>
            <a:gdLst>
              <a:gd name="connsiteX0" fmla="*/ 456839 w 558474"/>
              <a:gd name="connsiteY0" fmla="*/ 0 h 556235"/>
              <a:gd name="connsiteX1" fmla="*/ 532161 w 558474"/>
              <a:gd name="connsiteY1" fmla="*/ 62146 h 556235"/>
              <a:gd name="connsiteX2" fmla="*/ 558474 w 558474"/>
              <a:gd name="connsiteY2" fmla="*/ 76428 h 556235"/>
              <a:gd name="connsiteX3" fmla="*/ 531014 w 558474"/>
              <a:gd name="connsiteY3" fmla="*/ 108942 h 556235"/>
              <a:gd name="connsiteX4" fmla="*/ 138845 w 558474"/>
              <a:gd name="connsiteY4" fmla="*/ 507892 h 556235"/>
              <a:gd name="connsiteX5" fmla="*/ 83371 w 558474"/>
              <a:gd name="connsiteY5" fmla="*/ 556235 h 556235"/>
              <a:gd name="connsiteX6" fmla="*/ 80617 w 558474"/>
              <a:gd name="connsiteY6" fmla="*/ 542596 h 556235"/>
              <a:gd name="connsiteX7" fmla="*/ 46312 w 558474"/>
              <a:gd name="connsiteY7" fmla="*/ 491715 h 556235"/>
              <a:gd name="connsiteX8" fmla="*/ 0 w 558474"/>
              <a:gd name="connsiteY8" fmla="*/ 460491 h 556235"/>
              <a:gd name="connsiteX9" fmla="*/ 52892 w 558474"/>
              <a:gd name="connsiteY9" fmla="*/ 414398 h 556235"/>
              <a:gd name="connsiteX10" fmla="*/ 436052 w 558474"/>
              <a:gd name="connsiteY10" fmla="*/ 24612 h 556235"/>
              <a:gd name="connsiteX11" fmla="*/ 456839 w 558474"/>
              <a:gd name="connsiteY11" fmla="*/ 0 h 556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8474" h="556235">
                <a:moveTo>
                  <a:pt x="456839" y="0"/>
                </a:moveTo>
                <a:lnTo>
                  <a:pt x="532161" y="62146"/>
                </a:lnTo>
                <a:lnTo>
                  <a:pt x="558474" y="76428"/>
                </a:lnTo>
                <a:lnTo>
                  <a:pt x="531014" y="108942"/>
                </a:lnTo>
                <a:cubicBezTo>
                  <a:pt x="407062" y="248422"/>
                  <a:pt x="276158" y="381587"/>
                  <a:pt x="138845" y="507892"/>
                </a:cubicBezTo>
                <a:lnTo>
                  <a:pt x="83371" y="556235"/>
                </a:lnTo>
                <a:lnTo>
                  <a:pt x="80617" y="542596"/>
                </a:lnTo>
                <a:cubicBezTo>
                  <a:pt x="72517" y="523445"/>
                  <a:pt x="60796" y="506199"/>
                  <a:pt x="46312" y="491715"/>
                </a:cubicBezTo>
                <a:lnTo>
                  <a:pt x="0" y="460491"/>
                </a:lnTo>
                <a:lnTo>
                  <a:pt x="52892" y="414398"/>
                </a:lnTo>
                <a:cubicBezTo>
                  <a:pt x="187050" y="290994"/>
                  <a:pt x="314947" y="160889"/>
                  <a:pt x="436052" y="24612"/>
                </a:cubicBezTo>
                <a:lnTo>
                  <a:pt x="456839" y="0"/>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p>
        </p:txBody>
      </p:sp>
      <p:sp>
        <p:nvSpPr>
          <p:cNvPr id="8" name="Freeform 65">
            <a:extLst>
              <a:ext uri="{FF2B5EF4-FFF2-40B4-BE49-F238E27FC236}">
                <a16:creationId xmlns:a16="http://schemas.microsoft.com/office/drawing/2014/main" id="{91BD2BF1-5CC8-43BC-83DE-63B6505C16F8}"/>
              </a:ext>
            </a:extLst>
          </p:cNvPr>
          <p:cNvSpPr/>
          <p:nvPr/>
        </p:nvSpPr>
        <p:spPr>
          <a:xfrm>
            <a:off x="5462223" y="2498261"/>
            <a:ext cx="322422" cy="884734"/>
          </a:xfrm>
          <a:custGeom>
            <a:avLst/>
            <a:gdLst>
              <a:gd name="connsiteX0" fmla="*/ 109492 w 644844"/>
              <a:gd name="connsiteY0" fmla="*/ 0 h 1769467"/>
              <a:gd name="connsiteX1" fmla="*/ 209474 w 644844"/>
              <a:gd name="connsiteY1" fmla="*/ 208423 h 1769467"/>
              <a:gd name="connsiteX2" fmla="*/ 620200 w 644844"/>
              <a:gd name="connsiteY2" fmla="*/ 1581427 h 1769467"/>
              <a:gd name="connsiteX3" fmla="*/ 644844 w 644844"/>
              <a:gd name="connsiteY3" fmla="*/ 1765235 h 1769467"/>
              <a:gd name="connsiteX4" fmla="*/ 602066 w 644844"/>
              <a:gd name="connsiteY4" fmla="*/ 1760922 h 1769467"/>
              <a:gd name="connsiteX5" fmla="*/ 517306 w 644844"/>
              <a:gd name="connsiteY5" fmla="*/ 1769467 h 1769467"/>
              <a:gd name="connsiteX6" fmla="*/ 494826 w 644844"/>
              <a:gd name="connsiteY6" fmla="*/ 1601801 h 1769467"/>
              <a:gd name="connsiteX7" fmla="*/ 93535 w 644844"/>
              <a:gd name="connsiteY7" fmla="*/ 260336 h 1769467"/>
              <a:gd name="connsiteX8" fmla="*/ 0 w 644844"/>
              <a:gd name="connsiteY8" fmla="*/ 65352 h 1769467"/>
              <a:gd name="connsiteX9" fmla="*/ 88514 w 644844"/>
              <a:gd name="connsiteY9" fmla="*/ 17308 h 1769467"/>
              <a:gd name="connsiteX10" fmla="*/ 109492 w 644844"/>
              <a:gd name="connsiteY10" fmla="*/ 0 h 17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4844" h="1769467">
                <a:moveTo>
                  <a:pt x="109492" y="0"/>
                </a:moveTo>
                <a:lnTo>
                  <a:pt x="209474" y="208423"/>
                </a:lnTo>
                <a:cubicBezTo>
                  <a:pt x="402850" y="639636"/>
                  <a:pt x="542589" y="1100134"/>
                  <a:pt x="620200" y="1581427"/>
                </a:cubicBezTo>
                <a:lnTo>
                  <a:pt x="644844" y="1765235"/>
                </a:lnTo>
                <a:lnTo>
                  <a:pt x="602066" y="1760922"/>
                </a:lnTo>
                <a:lnTo>
                  <a:pt x="517306" y="1769467"/>
                </a:lnTo>
                <a:lnTo>
                  <a:pt x="494826" y="1601801"/>
                </a:lnTo>
                <a:cubicBezTo>
                  <a:pt x="418998" y="1131564"/>
                  <a:pt x="282470" y="681644"/>
                  <a:pt x="93535" y="260336"/>
                </a:cubicBezTo>
                <a:lnTo>
                  <a:pt x="0" y="65352"/>
                </a:lnTo>
                <a:lnTo>
                  <a:pt x="88514" y="17308"/>
                </a:lnTo>
                <a:lnTo>
                  <a:pt x="109492" y="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Freeform 66">
            <a:extLst>
              <a:ext uri="{FF2B5EF4-FFF2-40B4-BE49-F238E27FC236}">
                <a16:creationId xmlns:a16="http://schemas.microsoft.com/office/drawing/2014/main" id="{DD9EF413-D46B-4C9D-9962-E8FE0E349DEE}"/>
              </a:ext>
            </a:extLst>
          </p:cNvPr>
          <p:cNvSpPr/>
          <p:nvPr/>
        </p:nvSpPr>
        <p:spPr>
          <a:xfrm>
            <a:off x="5462223" y="4081907"/>
            <a:ext cx="322422" cy="884734"/>
          </a:xfrm>
          <a:custGeom>
            <a:avLst/>
            <a:gdLst>
              <a:gd name="connsiteX0" fmla="*/ 517306 w 644844"/>
              <a:gd name="connsiteY0" fmla="*/ 0 h 1769467"/>
              <a:gd name="connsiteX1" fmla="*/ 602066 w 644844"/>
              <a:gd name="connsiteY1" fmla="*/ 8545 h 1769467"/>
              <a:gd name="connsiteX2" fmla="*/ 644844 w 644844"/>
              <a:gd name="connsiteY2" fmla="*/ 4233 h 1769467"/>
              <a:gd name="connsiteX3" fmla="*/ 620200 w 644844"/>
              <a:gd name="connsiteY3" fmla="*/ 188040 h 1769467"/>
              <a:gd name="connsiteX4" fmla="*/ 209474 w 644844"/>
              <a:gd name="connsiteY4" fmla="*/ 1561044 h 1769467"/>
              <a:gd name="connsiteX5" fmla="*/ 109492 w 644844"/>
              <a:gd name="connsiteY5" fmla="*/ 1769467 h 1769467"/>
              <a:gd name="connsiteX6" fmla="*/ 88514 w 644844"/>
              <a:gd name="connsiteY6" fmla="*/ 1752159 h 1769467"/>
              <a:gd name="connsiteX7" fmla="*/ 0 w 644844"/>
              <a:gd name="connsiteY7" fmla="*/ 1704115 h 1769467"/>
              <a:gd name="connsiteX8" fmla="*/ 93535 w 644844"/>
              <a:gd name="connsiteY8" fmla="*/ 1509131 h 1769467"/>
              <a:gd name="connsiteX9" fmla="*/ 494826 w 644844"/>
              <a:gd name="connsiteY9" fmla="*/ 167666 h 1769467"/>
              <a:gd name="connsiteX10" fmla="*/ 517306 w 644844"/>
              <a:gd name="connsiteY10" fmla="*/ 0 h 1769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4844" h="1769467">
                <a:moveTo>
                  <a:pt x="517306" y="0"/>
                </a:moveTo>
                <a:lnTo>
                  <a:pt x="602066" y="8545"/>
                </a:lnTo>
                <a:lnTo>
                  <a:pt x="644844" y="4233"/>
                </a:lnTo>
                <a:lnTo>
                  <a:pt x="620200" y="188040"/>
                </a:lnTo>
                <a:cubicBezTo>
                  <a:pt x="542589" y="669334"/>
                  <a:pt x="402850" y="1129832"/>
                  <a:pt x="209474" y="1561044"/>
                </a:cubicBezTo>
                <a:lnTo>
                  <a:pt x="109492" y="1769467"/>
                </a:lnTo>
                <a:lnTo>
                  <a:pt x="88514" y="1752159"/>
                </a:lnTo>
                <a:lnTo>
                  <a:pt x="0" y="1704115"/>
                </a:lnTo>
                <a:lnTo>
                  <a:pt x="93535" y="1509131"/>
                </a:lnTo>
                <a:cubicBezTo>
                  <a:pt x="282470" y="1087824"/>
                  <a:pt x="418998" y="637904"/>
                  <a:pt x="494826" y="167666"/>
                </a:cubicBezTo>
                <a:lnTo>
                  <a:pt x="517306" y="0"/>
                </a:lnTo>
                <a:close/>
              </a:path>
            </a:pathLst>
          </a:cu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Oval 9">
            <a:extLst>
              <a:ext uri="{FF2B5EF4-FFF2-40B4-BE49-F238E27FC236}">
                <a16:creationId xmlns:a16="http://schemas.microsoft.com/office/drawing/2014/main" id="{9AAB0902-6500-4B41-8775-C69FDD376CB8}"/>
              </a:ext>
            </a:extLst>
          </p:cNvPr>
          <p:cNvSpPr/>
          <p:nvPr/>
        </p:nvSpPr>
        <p:spPr>
          <a:xfrm>
            <a:off x="4732440" y="1569926"/>
            <a:ext cx="160070" cy="160070"/>
          </a:xfrm>
          <a:prstGeom prst="ellipse">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Oval 10">
            <a:extLst>
              <a:ext uri="{FF2B5EF4-FFF2-40B4-BE49-F238E27FC236}">
                <a16:creationId xmlns:a16="http://schemas.microsoft.com/office/drawing/2014/main" id="{D0DF8CB0-948A-4CA4-BDD8-2BB312644DE9}"/>
              </a:ext>
            </a:extLst>
          </p:cNvPr>
          <p:cNvSpPr/>
          <p:nvPr/>
        </p:nvSpPr>
        <p:spPr>
          <a:xfrm>
            <a:off x="4944640" y="1849531"/>
            <a:ext cx="728133" cy="7281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Oval 11">
            <a:extLst>
              <a:ext uri="{FF2B5EF4-FFF2-40B4-BE49-F238E27FC236}">
                <a16:creationId xmlns:a16="http://schemas.microsoft.com/office/drawing/2014/main" id="{BABE97EB-365A-4779-90E6-4176E46F7B79}"/>
              </a:ext>
            </a:extLst>
          </p:cNvPr>
          <p:cNvSpPr/>
          <p:nvPr/>
        </p:nvSpPr>
        <p:spPr>
          <a:xfrm>
            <a:off x="5399189" y="3371691"/>
            <a:ext cx="728133" cy="7281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3" name="Oval 12">
            <a:extLst>
              <a:ext uri="{FF2B5EF4-FFF2-40B4-BE49-F238E27FC236}">
                <a16:creationId xmlns:a16="http://schemas.microsoft.com/office/drawing/2014/main" id="{E353C100-591A-4762-98A7-255BE6CB589D}"/>
              </a:ext>
            </a:extLst>
          </p:cNvPr>
          <p:cNvSpPr/>
          <p:nvPr/>
        </p:nvSpPr>
        <p:spPr>
          <a:xfrm>
            <a:off x="4944640" y="4887237"/>
            <a:ext cx="728133" cy="7281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4" name="Freeform 14">
            <a:extLst>
              <a:ext uri="{FF2B5EF4-FFF2-40B4-BE49-F238E27FC236}">
                <a16:creationId xmlns:a16="http://schemas.microsoft.com/office/drawing/2014/main" id="{5B7FC92F-AE6B-4368-A298-2045215C2FB8}"/>
              </a:ext>
            </a:extLst>
          </p:cNvPr>
          <p:cNvSpPr>
            <a:spLocks noEditPoints="1"/>
          </p:cNvSpPr>
          <p:nvPr/>
        </p:nvSpPr>
        <p:spPr bwMode="auto">
          <a:xfrm>
            <a:off x="5574140" y="3574641"/>
            <a:ext cx="378229" cy="378229"/>
          </a:xfrm>
          <a:custGeom>
            <a:avLst/>
            <a:gdLst>
              <a:gd name="T0" fmla="*/ 353 w 353"/>
              <a:gd name="T1" fmla="*/ 104 h 353"/>
              <a:gd name="T2" fmla="*/ 249 w 353"/>
              <a:gd name="T3" fmla="*/ 0 h 353"/>
              <a:gd name="T4" fmla="*/ 176 w 353"/>
              <a:gd name="T5" fmla="*/ 29 h 353"/>
              <a:gd name="T6" fmla="*/ 104 w 353"/>
              <a:gd name="T7" fmla="*/ 0 h 353"/>
              <a:gd name="T8" fmla="*/ 0 w 353"/>
              <a:gd name="T9" fmla="*/ 104 h 353"/>
              <a:gd name="T10" fmla="*/ 1 w 353"/>
              <a:gd name="T11" fmla="*/ 116 h 353"/>
              <a:gd name="T12" fmla="*/ 176 w 353"/>
              <a:gd name="T13" fmla="*/ 353 h 353"/>
              <a:gd name="T14" fmla="*/ 352 w 353"/>
              <a:gd name="T15" fmla="*/ 116 h 353"/>
              <a:gd name="T16" fmla="*/ 353 w 353"/>
              <a:gd name="T17" fmla="*/ 104 h 353"/>
              <a:gd name="T18" fmla="*/ 336 w 353"/>
              <a:gd name="T19" fmla="*/ 114 h 353"/>
              <a:gd name="T20" fmla="*/ 176 w 353"/>
              <a:gd name="T21" fmla="*/ 335 h 353"/>
              <a:gd name="T22" fmla="*/ 17 w 353"/>
              <a:gd name="T23" fmla="*/ 114 h 353"/>
              <a:gd name="T24" fmla="*/ 16 w 353"/>
              <a:gd name="T25" fmla="*/ 104 h 353"/>
              <a:gd name="T26" fmla="*/ 104 w 353"/>
              <a:gd name="T27" fmla="*/ 16 h 353"/>
              <a:gd name="T28" fmla="*/ 165 w 353"/>
              <a:gd name="T29" fmla="*/ 40 h 353"/>
              <a:gd name="T30" fmla="*/ 176 w 353"/>
              <a:gd name="T31" fmla="*/ 51 h 353"/>
              <a:gd name="T32" fmla="*/ 188 w 353"/>
              <a:gd name="T33" fmla="*/ 40 h 353"/>
              <a:gd name="T34" fmla="*/ 249 w 353"/>
              <a:gd name="T35" fmla="*/ 16 h 353"/>
              <a:gd name="T36" fmla="*/ 337 w 353"/>
              <a:gd name="T37" fmla="*/ 104 h 353"/>
              <a:gd name="T38" fmla="*/ 336 w 353"/>
              <a:gd name="T39" fmla="*/ 1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3" h="353">
                <a:moveTo>
                  <a:pt x="353" y="104"/>
                </a:moveTo>
                <a:cubicBezTo>
                  <a:pt x="353" y="46"/>
                  <a:pt x="306" y="0"/>
                  <a:pt x="249" y="0"/>
                </a:cubicBezTo>
                <a:cubicBezTo>
                  <a:pt x="221" y="0"/>
                  <a:pt x="195" y="11"/>
                  <a:pt x="176" y="29"/>
                </a:cubicBezTo>
                <a:cubicBezTo>
                  <a:pt x="158" y="11"/>
                  <a:pt x="132" y="0"/>
                  <a:pt x="104" y="0"/>
                </a:cubicBezTo>
                <a:cubicBezTo>
                  <a:pt x="47" y="0"/>
                  <a:pt x="0" y="46"/>
                  <a:pt x="0" y="104"/>
                </a:cubicBezTo>
                <a:cubicBezTo>
                  <a:pt x="0" y="111"/>
                  <a:pt x="1" y="119"/>
                  <a:pt x="1" y="116"/>
                </a:cubicBezTo>
                <a:cubicBezTo>
                  <a:pt x="12" y="219"/>
                  <a:pt x="161" y="353"/>
                  <a:pt x="176" y="353"/>
                </a:cubicBezTo>
                <a:cubicBezTo>
                  <a:pt x="192" y="353"/>
                  <a:pt x="341" y="219"/>
                  <a:pt x="352" y="116"/>
                </a:cubicBezTo>
                <a:cubicBezTo>
                  <a:pt x="352" y="119"/>
                  <a:pt x="353" y="111"/>
                  <a:pt x="353" y="104"/>
                </a:cubicBezTo>
                <a:moveTo>
                  <a:pt x="336" y="114"/>
                </a:moveTo>
                <a:cubicBezTo>
                  <a:pt x="327" y="200"/>
                  <a:pt x="206" y="317"/>
                  <a:pt x="176" y="335"/>
                </a:cubicBezTo>
                <a:cubicBezTo>
                  <a:pt x="147" y="317"/>
                  <a:pt x="26" y="200"/>
                  <a:pt x="17" y="114"/>
                </a:cubicBezTo>
                <a:cubicBezTo>
                  <a:pt x="17" y="114"/>
                  <a:pt x="16" y="109"/>
                  <a:pt x="16" y="104"/>
                </a:cubicBezTo>
                <a:cubicBezTo>
                  <a:pt x="16" y="55"/>
                  <a:pt x="56" y="16"/>
                  <a:pt x="104" y="16"/>
                </a:cubicBezTo>
                <a:cubicBezTo>
                  <a:pt x="127" y="16"/>
                  <a:pt x="149" y="24"/>
                  <a:pt x="165" y="40"/>
                </a:cubicBezTo>
                <a:cubicBezTo>
                  <a:pt x="176" y="51"/>
                  <a:pt x="176" y="51"/>
                  <a:pt x="176" y="51"/>
                </a:cubicBezTo>
                <a:cubicBezTo>
                  <a:pt x="188" y="40"/>
                  <a:pt x="188" y="40"/>
                  <a:pt x="188" y="40"/>
                </a:cubicBezTo>
                <a:cubicBezTo>
                  <a:pt x="204" y="24"/>
                  <a:pt x="226" y="16"/>
                  <a:pt x="249" y="16"/>
                </a:cubicBezTo>
                <a:cubicBezTo>
                  <a:pt x="297" y="16"/>
                  <a:pt x="337" y="55"/>
                  <a:pt x="337" y="104"/>
                </a:cubicBezTo>
                <a:cubicBezTo>
                  <a:pt x="337" y="110"/>
                  <a:pt x="336" y="114"/>
                  <a:pt x="336" y="114"/>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p>
        </p:txBody>
      </p:sp>
      <p:sp>
        <p:nvSpPr>
          <p:cNvPr id="15" name="Freeform 114">
            <a:extLst>
              <a:ext uri="{FF2B5EF4-FFF2-40B4-BE49-F238E27FC236}">
                <a16:creationId xmlns:a16="http://schemas.microsoft.com/office/drawing/2014/main" id="{C47DB58D-1D2E-4740-9407-8509DD8CA605}"/>
              </a:ext>
            </a:extLst>
          </p:cNvPr>
          <p:cNvSpPr>
            <a:spLocks noEditPoints="1"/>
          </p:cNvSpPr>
          <p:nvPr/>
        </p:nvSpPr>
        <p:spPr bwMode="auto">
          <a:xfrm>
            <a:off x="5120286" y="2093756"/>
            <a:ext cx="376842" cy="239683"/>
          </a:xfrm>
          <a:custGeom>
            <a:avLst/>
            <a:gdLst>
              <a:gd name="T0" fmla="*/ 176 w 353"/>
              <a:gd name="T1" fmla="*/ 88 h 225"/>
              <a:gd name="T2" fmla="*/ 152 w 353"/>
              <a:gd name="T3" fmla="*/ 112 h 225"/>
              <a:gd name="T4" fmla="*/ 176 w 353"/>
              <a:gd name="T5" fmla="*/ 136 h 225"/>
              <a:gd name="T6" fmla="*/ 201 w 353"/>
              <a:gd name="T7" fmla="*/ 112 h 225"/>
              <a:gd name="T8" fmla="*/ 176 w 353"/>
              <a:gd name="T9" fmla="*/ 88 h 225"/>
              <a:gd name="T10" fmla="*/ 176 w 353"/>
              <a:gd name="T11" fmla="*/ 32 h 225"/>
              <a:gd name="T12" fmla="*/ 96 w 353"/>
              <a:gd name="T13" fmla="*/ 112 h 225"/>
              <a:gd name="T14" fmla="*/ 176 w 353"/>
              <a:gd name="T15" fmla="*/ 193 h 225"/>
              <a:gd name="T16" fmla="*/ 257 w 353"/>
              <a:gd name="T17" fmla="*/ 112 h 225"/>
              <a:gd name="T18" fmla="*/ 176 w 353"/>
              <a:gd name="T19" fmla="*/ 32 h 225"/>
              <a:gd name="T20" fmla="*/ 176 w 353"/>
              <a:gd name="T21" fmla="*/ 177 h 225"/>
              <a:gd name="T22" fmla="*/ 112 w 353"/>
              <a:gd name="T23" fmla="*/ 112 h 225"/>
              <a:gd name="T24" fmla="*/ 176 w 353"/>
              <a:gd name="T25" fmla="*/ 48 h 225"/>
              <a:gd name="T26" fmla="*/ 241 w 353"/>
              <a:gd name="T27" fmla="*/ 112 h 225"/>
              <a:gd name="T28" fmla="*/ 176 w 353"/>
              <a:gd name="T29" fmla="*/ 177 h 225"/>
              <a:gd name="T30" fmla="*/ 176 w 353"/>
              <a:gd name="T31" fmla="*/ 0 h 225"/>
              <a:gd name="T32" fmla="*/ 0 w 353"/>
              <a:gd name="T33" fmla="*/ 112 h 225"/>
              <a:gd name="T34" fmla="*/ 176 w 353"/>
              <a:gd name="T35" fmla="*/ 225 h 225"/>
              <a:gd name="T36" fmla="*/ 353 w 353"/>
              <a:gd name="T37" fmla="*/ 112 h 225"/>
              <a:gd name="T38" fmla="*/ 176 w 353"/>
              <a:gd name="T39" fmla="*/ 0 h 225"/>
              <a:gd name="T40" fmla="*/ 176 w 353"/>
              <a:gd name="T41" fmla="*/ 209 h 225"/>
              <a:gd name="T42" fmla="*/ 16 w 353"/>
              <a:gd name="T43" fmla="*/ 112 h 225"/>
              <a:gd name="T44" fmla="*/ 176 w 353"/>
              <a:gd name="T45" fmla="*/ 16 h 225"/>
              <a:gd name="T46" fmla="*/ 337 w 353"/>
              <a:gd name="T47" fmla="*/ 112 h 225"/>
              <a:gd name="T48" fmla="*/ 176 w 353"/>
              <a:gd name="T49" fmla="*/ 209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3" h="225">
                <a:moveTo>
                  <a:pt x="176" y="88"/>
                </a:moveTo>
                <a:cubicBezTo>
                  <a:pt x="163" y="88"/>
                  <a:pt x="152" y="99"/>
                  <a:pt x="152" y="112"/>
                </a:cubicBezTo>
                <a:cubicBezTo>
                  <a:pt x="152" y="126"/>
                  <a:pt x="163" y="136"/>
                  <a:pt x="176" y="136"/>
                </a:cubicBezTo>
                <a:cubicBezTo>
                  <a:pt x="190" y="136"/>
                  <a:pt x="201" y="126"/>
                  <a:pt x="201" y="112"/>
                </a:cubicBezTo>
                <a:cubicBezTo>
                  <a:pt x="201" y="99"/>
                  <a:pt x="190" y="88"/>
                  <a:pt x="176" y="88"/>
                </a:cubicBezTo>
                <a:moveTo>
                  <a:pt x="176" y="32"/>
                </a:moveTo>
                <a:cubicBezTo>
                  <a:pt x="132" y="32"/>
                  <a:pt x="96" y="68"/>
                  <a:pt x="96" y="112"/>
                </a:cubicBezTo>
                <a:cubicBezTo>
                  <a:pt x="96" y="157"/>
                  <a:pt x="132" y="193"/>
                  <a:pt x="176" y="193"/>
                </a:cubicBezTo>
                <a:cubicBezTo>
                  <a:pt x="221" y="193"/>
                  <a:pt x="257" y="157"/>
                  <a:pt x="257" y="112"/>
                </a:cubicBezTo>
                <a:cubicBezTo>
                  <a:pt x="257" y="68"/>
                  <a:pt x="221" y="32"/>
                  <a:pt x="176" y="32"/>
                </a:cubicBezTo>
                <a:moveTo>
                  <a:pt x="176" y="177"/>
                </a:moveTo>
                <a:cubicBezTo>
                  <a:pt x="141" y="177"/>
                  <a:pt x="112" y="148"/>
                  <a:pt x="112" y="112"/>
                </a:cubicBezTo>
                <a:cubicBezTo>
                  <a:pt x="112" y="77"/>
                  <a:pt x="141" y="48"/>
                  <a:pt x="176" y="48"/>
                </a:cubicBezTo>
                <a:cubicBezTo>
                  <a:pt x="212" y="48"/>
                  <a:pt x="241" y="77"/>
                  <a:pt x="241" y="112"/>
                </a:cubicBezTo>
                <a:cubicBezTo>
                  <a:pt x="241" y="148"/>
                  <a:pt x="212" y="177"/>
                  <a:pt x="176" y="177"/>
                </a:cubicBezTo>
                <a:moveTo>
                  <a:pt x="176" y="0"/>
                </a:moveTo>
                <a:cubicBezTo>
                  <a:pt x="79" y="0"/>
                  <a:pt x="0" y="80"/>
                  <a:pt x="0" y="112"/>
                </a:cubicBezTo>
                <a:cubicBezTo>
                  <a:pt x="0" y="144"/>
                  <a:pt x="79" y="225"/>
                  <a:pt x="176" y="225"/>
                </a:cubicBezTo>
                <a:cubicBezTo>
                  <a:pt x="274" y="225"/>
                  <a:pt x="353" y="144"/>
                  <a:pt x="353" y="112"/>
                </a:cubicBezTo>
                <a:cubicBezTo>
                  <a:pt x="353" y="80"/>
                  <a:pt x="274" y="0"/>
                  <a:pt x="176" y="0"/>
                </a:cubicBezTo>
                <a:moveTo>
                  <a:pt x="176" y="209"/>
                </a:moveTo>
                <a:cubicBezTo>
                  <a:pt x="88" y="209"/>
                  <a:pt x="16" y="140"/>
                  <a:pt x="16" y="112"/>
                </a:cubicBezTo>
                <a:cubicBezTo>
                  <a:pt x="16" y="85"/>
                  <a:pt x="88" y="16"/>
                  <a:pt x="176" y="16"/>
                </a:cubicBezTo>
                <a:cubicBezTo>
                  <a:pt x="265" y="16"/>
                  <a:pt x="337" y="85"/>
                  <a:pt x="337" y="112"/>
                </a:cubicBezTo>
                <a:cubicBezTo>
                  <a:pt x="337" y="140"/>
                  <a:pt x="265" y="209"/>
                  <a:pt x="176" y="20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p>
        </p:txBody>
      </p:sp>
      <p:sp>
        <p:nvSpPr>
          <p:cNvPr id="16" name="Freeform 54">
            <a:extLst>
              <a:ext uri="{FF2B5EF4-FFF2-40B4-BE49-F238E27FC236}">
                <a16:creationId xmlns:a16="http://schemas.microsoft.com/office/drawing/2014/main" id="{1F88C507-2700-4CA5-87EC-42AC5DB64EB4}"/>
              </a:ext>
            </a:extLst>
          </p:cNvPr>
          <p:cNvSpPr>
            <a:spLocks noEditPoints="1"/>
          </p:cNvSpPr>
          <p:nvPr/>
        </p:nvSpPr>
        <p:spPr bwMode="auto">
          <a:xfrm>
            <a:off x="5120286" y="5095678"/>
            <a:ext cx="372532" cy="363286"/>
          </a:xfrm>
          <a:custGeom>
            <a:avLst/>
            <a:gdLst>
              <a:gd name="T0" fmla="*/ 337 w 362"/>
              <a:gd name="T1" fmla="*/ 0 h 353"/>
              <a:gd name="T2" fmla="*/ 111 w 362"/>
              <a:gd name="T3" fmla="*/ 129 h 353"/>
              <a:gd name="T4" fmla="*/ 81 w 362"/>
              <a:gd name="T5" fmla="*/ 196 h 353"/>
              <a:gd name="T6" fmla="*/ 144 w 362"/>
              <a:gd name="T7" fmla="*/ 274 h 353"/>
              <a:gd name="T8" fmla="*/ 179 w 362"/>
              <a:gd name="T9" fmla="*/ 333 h 353"/>
              <a:gd name="T10" fmla="*/ 281 w 362"/>
              <a:gd name="T11" fmla="*/ 186 h 353"/>
              <a:gd name="T12" fmla="*/ 209 w 362"/>
              <a:gd name="T13" fmla="*/ 238 h 353"/>
              <a:gd name="T14" fmla="*/ 171 w 362"/>
              <a:gd name="T15" fmla="*/ 263 h 353"/>
              <a:gd name="T16" fmla="*/ 154 w 362"/>
              <a:gd name="T17" fmla="*/ 256 h 353"/>
              <a:gd name="T18" fmla="*/ 111 w 362"/>
              <a:gd name="T19" fmla="*/ 242 h 353"/>
              <a:gd name="T20" fmla="*/ 90 w 362"/>
              <a:gd name="T21" fmla="*/ 182 h 353"/>
              <a:gd name="T22" fmla="*/ 115 w 362"/>
              <a:gd name="T23" fmla="*/ 144 h 353"/>
              <a:gd name="T24" fmla="*/ 209 w 362"/>
              <a:gd name="T25" fmla="*/ 237 h 353"/>
              <a:gd name="T26" fmla="*/ 270 w 362"/>
              <a:gd name="T27" fmla="*/ 174 h 353"/>
              <a:gd name="T28" fmla="*/ 220 w 362"/>
              <a:gd name="T29" fmla="*/ 225 h 353"/>
              <a:gd name="T30" fmla="*/ 164 w 362"/>
              <a:gd name="T31" fmla="*/ 97 h 353"/>
              <a:gd name="T32" fmla="*/ 337 w 362"/>
              <a:gd name="T33" fmla="*/ 16 h 353"/>
              <a:gd name="T34" fmla="*/ 62 w 362"/>
              <a:gd name="T35" fmla="*/ 197 h 353"/>
              <a:gd name="T36" fmla="*/ 156 w 362"/>
              <a:gd name="T37" fmla="*/ 291 h 353"/>
              <a:gd name="T38" fmla="*/ 62 w 362"/>
              <a:gd name="T39" fmla="*/ 197 h 353"/>
              <a:gd name="T40" fmla="*/ 58 w 362"/>
              <a:gd name="T41" fmla="*/ 252 h 353"/>
              <a:gd name="T42" fmla="*/ 101 w 362"/>
              <a:gd name="T43" fmla="*/ 295 h 353"/>
              <a:gd name="T44" fmla="*/ 168 w 362"/>
              <a:gd name="T45" fmla="*/ 128 h 353"/>
              <a:gd name="T46" fmla="*/ 168 w 362"/>
              <a:gd name="T47" fmla="*/ 145 h 353"/>
              <a:gd name="T48" fmla="*/ 168 w 362"/>
              <a:gd name="T49" fmla="*/ 128 h 353"/>
              <a:gd name="T50" fmla="*/ 225 w 362"/>
              <a:gd name="T51" fmla="*/ 185 h 353"/>
              <a:gd name="T52" fmla="*/ 209 w 362"/>
              <a:gd name="T53" fmla="*/ 185 h 353"/>
              <a:gd name="T54" fmla="*/ 265 w 362"/>
              <a:gd name="T55" fmla="*/ 112 h 353"/>
              <a:gd name="T56" fmla="*/ 265 w 362"/>
              <a:gd name="T57" fmla="*/ 64 h 353"/>
              <a:gd name="T58" fmla="*/ 265 w 362"/>
              <a:gd name="T59" fmla="*/ 112 h 353"/>
              <a:gd name="T60" fmla="*/ 273 w 362"/>
              <a:gd name="T61" fmla="*/ 88 h 353"/>
              <a:gd name="T62" fmla="*/ 257 w 362"/>
              <a:gd name="T63" fmla="*/ 88 h 353"/>
              <a:gd name="T64" fmla="*/ 193 w 362"/>
              <a:gd name="T65" fmla="*/ 169 h 353"/>
              <a:gd name="T66" fmla="*/ 193 w 362"/>
              <a:gd name="T67" fmla="*/ 153 h 353"/>
              <a:gd name="T68" fmla="*/ 193 w 362"/>
              <a:gd name="T69" fmla="*/ 16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2" h="353">
                <a:moveTo>
                  <a:pt x="350" y="3"/>
                </a:moveTo>
                <a:cubicBezTo>
                  <a:pt x="348" y="1"/>
                  <a:pt x="344" y="0"/>
                  <a:pt x="337" y="0"/>
                </a:cubicBezTo>
                <a:cubicBezTo>
                  <a:pt x="304" y="0"/>
                  <a:pt x="215" y="25"/>
                  <a:pt x="168" y="72"/>
                </a:cubicBezTo>
                <a:cubicBezTo>
                  <a:pt x="156" y="83"/>
                  <a:pt x="119" y="117"/>
                  <a:pt x="111" y="129"/>
                </a:cubicBezTo>
                <a:cubicBezTo>
                  <a:pt x="83" y="136"/>
                  <a:pt x="43" y="152"/>
                  <a:pt x="20" y="174"/>
                </a:cubicBezTo>
                <a:cubicBezTo>
                  <a:pt x="20" y="174"/>
                  <a:pt x="48" y="174"/>
                  <a:pt x="81" y="196"/>
                </a:cubicBezTo>
                <a:cubicBezTo>
                  <a:pt x="76" y="216"/>
                  <a:pt x="82" y="237"/>
                  <a:pt x="99" y="254"/>
                </a:cubicBezTo>
                <a:cubicBezTo>
                  <a:pt x="113" y="267"/>
                  <a:pt x="128" y="274"/>
                  <a:pt x="144" y="274"/>
                </a:cubicBezTo>
                <a:cubicBezTo>
                  <a:pt x="149" y="274"/>
                  <a:pt x="153" y="273"/>
                  <a:pt x="157" y="272"/>
                </a:cubicBezTo>
                <a:cubicBezTo>
                  <a:pt x="179" y="306"/>
                  <a:pt x="179" y="333"/>
                  <a:pt x="179" y="333"/>
                </a:cubicBezTo>
                <a:cubicBezTo>
                  <a:pt x="202" y="311"/>
                  <a:pt x="217" y="270"/>
                  <a:pt x="224" y="242"/>
                </a:cubicBezTo>
                <a:cubicBezTo>
                  <a:pt x="236" y="234"/>
                  <a:pt x="270" y="197"/>
                  <a:pt x="281" y="186"/>
                </a:cubicBezTo>
                <a:cubicBezTo>
                  <a:pt x="338" y="129"/>
                  <a:pt x="362" y="14"/>
                  <a:pt x="350" y="3"/>
                </a:cubicBezTo>
                <a:moveTo>
                  <a:pt x="209" y="238"/>
                </a:moveTo>
                <a:cubicBezTo>
                  <a:pt x="203" y="260"/>
                  <a:pt x="195" y="279"/>
                  <a:pt x="187" y="295"/>
                </a:cubicBezTo>
                <a:cubicBezTo>
                  <a:pt x="183" y="285"/>
                  <a:pt x="178" y="275"/>
                  <a:pt x="171" y="263"/>
                </a:cubicBezTo>
                <a:cubicBezTo>
                  <a:pt x="168" y="259"/>
                  <a:pt x="163" y="256"/>
                  <a:pt x="157" y="256"/>
                </a:cubicBezTo>
                <a:cubicBezTo>
                  <a:pt x="156" y="256"/>
                  <a:pt x="155" y="256"/>
                  <a:pt x="154" y="256"/>
                </a:cubicBezTo>
                <a:cubicBezTo>
                  <a:pt x="150" y="257"/>
                  <a:pt x="147" y="258"/>
                  <a:pt x="144" y="258"/>
                </a:cubicBezTo>
                <a:cubicBezTo>
                  <a:pt x="132" y="258"/>
                  <a:pt x="121" y="252"/>
                  <a:pt x="111" y="242"/>
                </a:cubicBezTo>
                <a:cubicBezTo>
                  <a:pt x="98" y="230"/>
                  <a:pt x="93" y="214"/>
                  <a:pt x="97" y="200"/>
                </a:cubicBezTo>
                <a:cubicBezTo>
                  <a:pt x="98" y="193"/>
                  <a:pt x="96" y="186"/>
                  <a:pt x="90" y="182"/>
                </a:cubicBezTo>
                <a:cubicBezTo>
                  <a:pt x="79" y="175"/>
                  <a:pt x="68" y="170"/>
                  <a:pt x="58" y="167"/>
                </a:cubicBezTo>
                <a:cubicBezTo>
                  <a:pt x="74" y="158"/>
                  <a:pt x="94" y="150"/>
                  <a:pt x="115" y="144"/>
                </a:cubicBezTo>
                <a:cubicBezTo>
                  <a:pt x="116" y="144"/>
                  <a:pt x="116" y="144"/>
                  <a:pt x="116" y="144"/>
                </a:cubicBezTo>
                <a:cubicBezTo>
                  <a:pt x="209" y="237"/>
                  <a:pt x="209" y="237"/>
                  <a:pt x="209" y="237"/>
                </a:cubicBezTo>
                <a:cubicBezTo>
                  <a:pt x="209" y="237"/>
                  <a:pt x="209" y="238"/>
                  <a:pt x="209" y="238"/>
                </a:cubicBezTo>
                <a:moveTo>
                  <a:pt x="270" y="174"/>
                </a:moveTo>
                <a:cubicBezTo>
                  <a:pt x="267" y="177"/>
                  <a:pt x="262" y="183"/>
                  <a:pt x="256" y="189"/>
                </a:cubicBezTo>
                <a:cubicBezTo>
                  <a:pt x="245" y="200"/>
                  <a:pt x="230" y="216"/>
                  <a:pt x="220" y="225"/>
                </a:cubicBezTo>
                <a:cubicBezTo>
                  <a:pt x="128" y="133"/>
                  <a:pt x="128" y="133"/>
                  <a:pt x="128" y="133"/>
                </a:cubicBezTo>
                <a:cubicBezTo>
                  <a:pt x="137" y="124"/>
                  <a:pt x="154" y="108"/>
                  <a:pt x="164" y="97"/>
                </a:cubicBezTo>
                <a:cubicBezTo>
                  <a:pt x="171" y="92"/>
                  <a:pt x="176" y="87"/>
                  <a:pt x="179" y="83"/>
                </a:cubicBezTo>
                <a:cubicBezTo>
                  <a:pt x="222" y="40"/>
                  <a:pt x="306" y="16"/>
                  <a:pt x="337" y="16"/>
                </a:cubicBezTo>
                <a:cubicBezTo>
                  <a:pt x="337" y="42"/>
                  <a:pt x="315" y="129"/>
                  <a:pt x="270" y="174"/>
                </a:cubicBezTo>
                <a:moveTo>
                  <a:pt x="62" y="197"/>
                </a:moveTo>
                <a:cubicBezTo>
                  <a:pt x="0" y="353"/>
                  <a:pt x="0" y="353"/>
                  <a:pt x="0" y="353"/>
                </a:cubicBezTo>
                <a:cubicBezTo>
                  <a:pt x="156" y="291"/>
                  <a:pt x="156" y="291"/>
                  <a:pt x="156" y="291"/>
                </a:cubicBezTo>
                <a:cubicBezTo>
                  <a:pt x="153" y="291"/>
                  <a:pt x="150" y="291"/>
                  <a:pt x="148" y="291"/>
                </a:cubicBezTo>
                <a:cubicBezTo>
                  <a:pt x="100" y="291"/>
                  <a:pt x="57" y="245"/>
                  <a:pt x="62" y="197"/>
                </a:cubicBezTo>
                <a:moveTo>
                  <a:pt x="29" y="324"/>
                </a:moveTo>
                <a:cubicBezTo>
                  <a:pt x="58" y="252"/>
                  <a:pt x="58" y="252"/>
                  <a:pt x="58" y="252"/>
                </a:cubicBezTo>
                <a:cubicBezTo>
                  <a:pt x="62" y="259"/>
                  <a:pt x="67" y="266"/>
                  <a:pt x="72" y="272"/>
                </a:cubicBezTo>
                <a:cubicBezTo>
                  <a:pt x="81" y="282"/>
                  <a:pt x="91" y="290"/>
                  <a:pt x="101" y="295"/>
                </a:cubicBezTo>
                <a:lnTo>
                  <a:pt x="29" y="324"/>
                </a:lnTo>
                <a:close/>
                <a:moveTo>
                  <a:pt x="168" y="128"/>
                </a:moveTo>
                <a:cubicBezTo>
                  <a:pt x="164" y="128"/>
                  <a:pt x="160" y="132"/>
                  <a:pt x="160" y="136"/>
                </a:cubicBezTo>
                <a:cubicBezTo>
                  <a:pt x="160" y="141"/>
                  <a:pt x="164" y="145"/>
                  <a:pt x="168" y="145"/>
                </a:cubicBezTo>
                <a:cubicBezTo>
                  <a:pt x="173" y="145"/>
                  <a:pt x="176" y="141"/>
                  <a:pt x="176" y="136"/>
                </a:cubicBezTo>
                <a:cubicBezTo>
                  <a:pt x="176" y="132"/>
                  <a:pt x="173" y="128"/>
                  <a:pt x="168" y="128"/>
                </a:cubicBezTo>
                <a:moveTo>
                  <a:pt x="217" y="193"/>
                </a:moveTo>
                <a:cubicBezTo>
                  <a:pt x="221" y="193"/>
                  <a:pt x="225" y="189"/>
                  <a:pt x="225" y="185"/>
                </a:cubicBezTo>
                <a:cubicBezTo>
                  <a:pt x="225" y="180"/>
                  <a:pt x="221" y="177"/>
                  <a:pt x="217" y="177"/>
                </a:cubicBezTo>
                <a:cubicBezTo>
                  <a:pt x="212" y="177"/>
                  <a:pt x="209" y="180"/>
                  <a:pt x="209" y="185"/>
                </a:cubicBezTo>
                <a:cubicBezTo>
                  <a:pt x="209" y="189"/>
                  <a:pt x="212" y="193"/>
                  <a:pt x="217" y="193"/>
                </a:cubicBezTo>
                <a:moveTo>
                  <a:pt x="265" y="112"/>
                </a:moveTo>
                <a:cubicBezTo>
                  <a:pt x="278" y="112"/>
                  <a:pt x="289" y="102"/>
                  <a:pt x="289" y="88"/>
                </a:cubicBezTo>
                <a:cubicBezTo>
                  <a:pt x="289" y="75"/>
                  <a:pt x="278" y="64"/>
                  <a:pt x="265" y="64"/>
                </a:cubicBezTo>
                <a:cubicBezTo>
                  <a:pt x="251" y="64"/>
                  <a:pt x="241" y="75"/>
                  <a:pt x="241" y="88"/>
                </a:cubicBezTo>
                <a:cubicBezTo>
                  <a:pt x="241" y="102"/>
                  <a:pt x="251" y="112"/>
                  <a:pt x="265" y="112"/>
                </a:cubicBezTo>
                <a:moveTo>
                  <a:pt x="265" y="80"/>
                </a:moveTo>
                <a:cubicBezTo>
                  <a:pt x="269" y="80"/>
                  <a:pt x="273" y="84"/>
                  <a:pt x="273" y="88"/>
                </a:cubicBezTo>
                <a:cubicBezTo>
                  <a:pt x="273" y="93"/>
                  <a:pt x="269" y="96"/>
                  <a:pt x="265" y="96"/>
                </a:cubicBezTo>
                <a:cubicBezTo>
                  <a:pt x="260" y="96"/>
                  <a:pt x="257" y="93"/>
                  <a:pt x="257" y="88"/>
                </a:cubicBezTo>
                <a:cubicBezTo>
                  <a:pt x="257" y="84"/>
                  <a:pt x="260" y="80"/>
                  <a:pt x="265" y="80"/>
                </a:cubicBezTo>
                <a:moveTo>
                  <a:pt x="193" y="169"/>
                </a:moveTo>
                <a:cubicBezTo>
                  <a:pt x="197" y="169"/>
                  <a:pt x="201" y="165"/>
                  <a:pt x="201" y="161"/>
                </a:cubicBezTo>
                <a:cubicBezTo>
                  <a:pt x="201" y="156"/>
                  <a:pt x="197" y="153"/>
                  <a:pt x="193" y="153"/>
                </a:cubicBezTo>
                <a:cubicBezTo>
                  <a:pt x="188" y="153"/>
                  <a:pt x="185" y="156"/>
                  <a:pt x="185" y="161"/>
                </a:cubicBezTo>
                <a:cubicBezTo>
                  <a:pt x="185" y="165"/>
                  <a:pt x="188" y="169"/>
                  <a:pt x="193" y="169"/>
                </a:cubicBezTo>
              </a:path>
            </a:pathLst>
          </a:custGeom>
          <a:solidFill>
            <a:schemeClr val="bg1"/>
          </a:solidFill>
          <a:ln>
            <a:noFill/>
          </a:ln>
        </p:spPr>
        <p:txBody>
          <a:bodyPr vert="horz" wrap="square" lIns="45720" tIns="22860" rIns="45720" bIns="22860" numCol="1" anchor="t" anchorCtr="0" compatLnSpc="1">
            <a:prstTxWarp prst="textNoShape">
              <a:avLst/>
            </a:prstTxWarp>
          </a:bodyPr>
          <a:lstStyle/>
          <a:p>
            <a:endParaRPr lang="en-US" sz="900"/>
          </a:p>
        </p:txBody>
      </p:sp>
      <p:sp>
        <p:nvSpPr>
          <p:cNvPr id="17" name="Title 2">
            <a:extLst>
              <a:ext uri="{FF2B5EF4-FFF2-40B4-BE49-F238E27FC236}">
                <a16:creationId xmlns:a16="http://schemas.microsoft.com/office/drawing/2014/main" id="{469974DF-02C6-455D-98C1-626618A2F7E3}"/>
              </a:ext>
            </a:extLst>
          </p:cNvPr>
          <p:cNvSpPr txBox="1">
            <a:spLocks/>
          </p:cNvSpPr>
          <p:nvPr/>
        </p:nvSpPr>
        <p:spPr>
          <a:xfrm>
            <a:off x="5821957" y="2089893"/>
            <a:ext cx="4288429" cy="307777"/>
          </a:xfrm>
          <a:prstGeom prst="rect">
            <a:avLst/>
          </a:prstGeom>
          <a:ln>
            <a:noFill/>
          </a:ln>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2000"/>
              <a:t>Năng lực chung</a:t>
            </a:r>
            <a:endParaRPr lang="en-US" sz="2000" dirty="0"/>
          </a:p>
        </p:txBody>
      </p:sp>
      <p:sp>
        <p:nvSpPr>
          <p:cNvPr id="18" name="Title 2">
            <a:extLst>
              <a:ext uri="{FF2B5EF4-FFF2-40B4-BE49-F238E27FC236}">
                <a16:creationId xmlns:a16="http://schemas.microsoft.com/office/drawing/2014/main" id="{43BBCDDC-E7E6-4E9D-B281-D66E49D29E6B}"/>
              </a:ext>
            </a:extLst>
          </p:cNvPr>
          <p:cNvSpPr txBox="1">
            <a:spLocks/>
          </p:cNvSpPr>
          <p:nvPr/>
        </p:nvSpPr>
        <p:spPr>
          <a:xfrm>
            <a:off x="6272146" y="3622972"/>
            <a:ext cx="6215927" cy="307777"/>
          </a:xfrm>
          <a:prstGeom prst="rect">
            <a:avLst/>
          </a:prstGeom>
          <a:ln>
            <a:noFill/>
          </a:ln>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2000"/>
              <a:t>Năng lực chuyên môn</a:t>
            </a:r>
            <a:endParaRPr lang="en-US" sz="2000" dirty="0"/>
          </a:p>
        </p:txBody>
      </p:sp>
      <p:sp>
        <p:nvSpPr>
          <p:cNvPr id="19" name="Title 2">
            <a:extLst>
              <a:ext uri="{FF2B5EF4-FFF2-40B4-BE49-F238E27FC236}">
                <a16:creationId xmlns:a16="http://schemas.microsoft.com/office/drawing/2014/main" id="{42D8F78F-E14E-478E-ABB2-62651BBF85A6}"/>
              </a:ext>
            </a:extLst>
          </p:cNvPr>
          <p:cNvSpPr txBox="1">
            <a:spLocks/>
          </p:cNvSpPr>
          <p:nvPr/>
        </p:nvSpPr>
        <p:spPr>
          <a:xfrm>
            <a:off x="5817400" y="5201080"/>
            <a:ext cx="4288429" cy="307777"/>
          </a:xfrm>
          <a:prstGeom prst="rect">
            <a:avLst/>
          </a:prstGeom>
          <a:ln>
            <a:noFill/>
          </a:ln>
        </p:spPr>
        <p:txBody>
          <a:bodyPr wrap="square" lIns="0" tIns="0" rIns="0" bIns="0">
            <a:spAutoFit/>
          </a:bodyPr>
          <a:lstStyle>
            <a:lvl1pPr algn="ctr" defTabSz="1828800" rtl="0" eaLnBrk="1" latinLnBrk="0" hangingPunct="1">
              <a:lnSpc>
                <a:spcPct val="100000"/>
              </a:lnSpc>
              <a:spcBef>
                <a:spcPct val="0"/>
              </a:spcBef>
              <a:buNone/>
              <a:defRPr sz="6000" b="1" kern="1200" cap="none" spc="-100"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algn="l"/>
            <a:r>
              <a:rPr lang="en-US" sz="2000"/>
              <a:t>Năng lực quản lý</a:t>
            </a:r>
            <a:endParaRPr lang="en-US" sz="2000" dirty="0"/>
          </a:p>
        </p:txBody>
      </p:sp>
      <p:pic>
        <p:nvPicPr>
          <p:cNvPr id="3" name="Picture 2" descr="Background pattern&#10;&#10;Description automatically generated with low confidence">
            <a:extLst>
              <a:ext uri="{FF2B5EF4-FFF2-40B4-BE49-F238E27FC236}">
                <a16:creationId xmlns:a16="http://schemas.microsoft.com/office/drawing/2014/main" id="{A2117B65-1B16-4C15-BEAE-4F6C79A2C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9844" y="2302858"/>
            <a:ext cx="3612619" cy="2816983"/>
          </a:xfrm>
          <a:prstGeom prst="rect">
            <a:avLst/>
          </a:prstGeom>
        </p:spPr>
      </p:pic>
    </p:spTree>
    <p:extLst>
      <p:ext uri="{BB962C8B-B14F-4D97-AF65-F5344CB8AC3E}">
        <p14:creationId xmlns:p14="http://schemas.microsoft.com/office/powerpoint/2010/main" val="2469056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838080" y="1086390"/>
            <a:ext cx="10515240" cy="4350960"/>
          </a:xfrm>
          <a:prstGeom prst="rect">
            <a:avLst/>
          </a:prstGeom>
          <a:noFill/>
          <a:ln>
            <a:noFill/>
          </a:ln>
        </p:spPr>
        <p:txBody>
          <a:bodyPr>
            <a:noAutofit/>
          </a:bodyPr>
          <a:lstStyle/>
          <a:p>
            <a:pPr marL="360" algn="just">
              <a:lnSpc>
                <a:spcPct val="120000"/>
              </a:lnSpc>
              <a:spcBef>
                <a:spcPts val="300"/>
              </a:spcBef>
              <a:spcAft>
                <a:spcPts val="300"/>
              </a:spcAft>
              <a:buClr>
                <a:srgbClr val="000000"/>
              </a:buClr>
            </a:pPr>
            <a:endParaRPr lang="en-US" sz="2000" b="0" strike="noStrike" spc="-1">
              <a:solidFill>
                <a:srgbClr val="000000"/>
              </a:solidFill>
              <a:latin typeface="Arial"/>
            </a:endParaRPr>
          </a:p>
        </p:txBody>
      </p:sp>
      <p:sp>
        <p:nvSpPr>
          <p:cNvPr id="156" name="TextShape 2"/>
          <p:cNvSpPr txBox="1"/>
          <p:nvPr/>
        </p:nvSpPr>
        <p:spPr>
          <a:xfrm>
            <a:off x="838080" y="365040"/>
            <a:ext cx="10515240" cy="624960"/>
          </a:xfrm>
          <a:prstGeom prst="rect">
            <a:avLst/>
          </a:prstGeom>
          <a:noFill/>
          <a:ln>
            <a:noFill/>
          </a:ln>
        </p:spPr>
        <p:txBody>
          <a:bodyPr anchor="ctr">
            <a:normAutofit/>
          </a:bodyPr>
          <a:lstStyle/>
          <a:p>
            <a:pPr>
              <a:lnSpc>
                <a:spcPct val="90000"/>
              </a:lnSpc>
            </a:pPr>
            <a:r>
              <a:rPr lang="en-US" sz="3200" b="1" spc="-1">
                <a:solidFill>
                  <a:srgbClr val="000000"/>
                </a:solidFill>
                <a:latin typeface="Arial"/>
              </a:rPr>
              <a:t>Năng lực chung:</a:t>
            </a:r>
            <a:endParaRPr lang="en-US" sz="3200" b="0" strike="noStrike" spc="-1">
              <a:solidFill>
                <a:srgbClr val="000000"/>
              </a:solidFill>
              <a:latin typeface="Calibri"/>
            </a:endParaRPr>
          </a:p>
        </p:txBody>
      </p:sp>
      <p:graphicFrame>
        <p:nvGraphicFramePr>
          <p:cNvPr id="2" name="Table 2">
            <a:extLst>
              <a:ext uri="{FF2B5EF4-FFF2-40B4-BE49-F238E27FC236}">
                <a16:creationId xmlns:a16="http://schemas.microsoft.com/office/drawing/2014/main" id="{37D50D97-B714-4404-8574-20B211C73634}"/>
              </a:ext>
            </a:extLst>
          </p:cNvPr>
          <p:cNvGraphicFramePr>
            <a:graphicFrameLocks noGrp="1"/>
          </p:cNvGraphicFramePr>
          <p:nvPr>
            <p:extLst>
              <p:ext uri="{D42A27DB-BD31-4B8C-83A1-F6EECF244321}">
                <p14:modId xmlns:p14="http://schemas.microsoft.com/office/powerpoint/2010/main" val="3478148372"/>
              </p:ext>
            </p:extLst>
          </p:nvPr>
        </p:nvGraphicFramePr>
        <p:xfrm>
          <a:off x="983484" y="1205580"/>
          <a:ext cx="10224432" cy="4328160"/>
        </p:xfrm>
        <a:graphic>
          <a:graphicData uri="http://schemas.openxmlformats.org/drawingml/2006/table">
            <a:tbl>
              <a:tblPr firstRow="1" bandRow="1">
                <a:tableStyleId>{7DF18680-E054-41AD-8BC1-D1AEF772440D}</a:tableStyleId>
              </a:tblPr>
              <a:tblGrid>
                <a:gridCol w="587022">
                  <a:extLst>
                    <a:ext uri="{9D8B030D-6E8A-4147-A177-3AD203B41FA5}">
                      <a16:colId xmlns:a16="http://schemas.microsoft.com/office/drawing/2014/main" val="4262944910"/>
                    </a:ext>
                  </a:extLst>
                </a:gridCol>
                <a:gridCol w="3139319">
                  <a:extLst>
                    <a:ext uri="{9D8B030D-6E8A-4147-A177-3AD203B41FA5}">
                      <a16:colId xmlns:a16="http://schemas.microsoft.com/office/drawing/2014/main" val="1118415283"/>
                    </a:ext>
                  </a:extLst>
                </a:gridCol>
                <a:gridCol w="6498091">
                  <a:extLst>
                    <a:ext uri="{9D8B030D-6E8A-4147-A177-3AD203B41FA5}">
                      <a16:colId xmlns:a16="http://schemas.microsoft.com/office/drawing/2014/main" val="2515224715"/>
                    </a:ext>
                  </a:extLst>
                </a:gridCol>
              </a:tblGrid>
              <a:tr h="370840">
                <a:tc>
                  <a:txBody>
                    <a:bodyPr/>
                    <a:lstStyle/>
                    <a:p>
                      <a:pPr algn="ctr"/>
                      <a:r>
                        <a:rPr lang="en-US" sz="1600"/>
                        <a:t>STT</a:t>
                      </a:r>
                      <a:endParaRPr lang="en-US" sz="1600">
                        <a:latin typeface="Calibri" panose="020F0502020204030204" pitchFamily="34" charset="0"/>
                        <a:cs typeface="Calibri" panose="020F0502020204030204" pitchFamily="34" charset="0"/>
                      </a:endParaRPr>
                    </a:p>
                  </a:txBody>
                  <a:tcPr/>
                </a:tc>
                <a:tc>
                  <a:txBody>
                    <a:bodyPr/>
                    <a:lstStyle/>
                    <a:p>
                      <a:pPr algn="ctr"/>
                      <a:r>
                        <a:rPr lang="en-US" sz="1600"/>
                        <a:t>Tên năng lực</a:t>
                      </a:r>
                      <a:endParaRPr lang="en-US" sz="1600">
                        <a:latin typeface="Calibri" panose="020F0502020204030204" pitchFamily="34" charset="0"/>
                        <a:cs typeface="Calibri" panose="020F0502020204030204" pitchFamily="34" charset="0"/>
                      </a:endParaRPr>
                    </a:p>
                  </a:txBody>
                  <a:tcPr/>
                </a:tc>
                <a:tc>
                  <a:txBody>
                    <a:bodyPr/>
                    <a:lstStyle/>
                    <a:p>
                      <a:pPr algn="ctr"/>
                      <a:r>
                        <a:rPr lang="en-US" sz="1600"/>
                        <a:t>Mô tả</a:t>
                      </a:r>
                      <a:endParaRPr lang="en-US" sz="16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44377821"/>
                  </a:ext>
                </a:extLst>
              </a:tr>
              <a:tr h="370840">
                <a:tc>
                  <a:txBody>
                    <a:bodyPr/>
                    <a:lstStyle/>
                    <a:p>
                      <a:pPr algn="ctr" rtl="0" fontAlgn="ctr"/>
                      <a:r>
                        <a:rPr lang="en-US" sz="1600" b="0">
                          <a:solidFill>
                            <a:srgbClr val="000000"/>
                          </a:solidFill>
                          <a:effectLst/>
                        </a:rPr>
                        <a:t>1</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Hiểu về MISA</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endParaRPr lang="en-US" sz="1600">
                        <a:effectLst/>
                        <a:latin typeface="Calibri" panose="020F0502020204030204" pitchFamily="34" charset="0"/>
                        <a:cs typeface="Calibri" panose="020F0502020204030204" pitchFamily="34" charset="0"/>
                      </a:endParaRPr>
                    </a:p>
                  </a:txBody>
                  <a:tcPr marL="28575" marR="28575" marT="19050" marB="19050" anchor="ctr"/>
                </a:tc>
                <a:extLst>
                  <a:ext uri="{0D108BD9-81ED-4DB2-BD59-A6C34878D82A}">
                    <a16:rowId xmlns:a16="http://schemas.microsoft.com/office/drawing/2014/main" val="537337784"/>
                  </a:ext>
                </a:extLst>
              </a:tr>
              <a:tr h="370840">
                <a:tc>
                  <a:txBody>
                    <a:bodyPr/>
                    <a:lstStyle/>
                    <a:p>
                      <a:pPr algn="ctr" rtl="0" fontAlgn="ctr"/>
                      <a:r>
                        <a:rPr lang="en-US" sz="1600" b="0">
                          <a:solidFill>
                            <a:srgbClr val="000000"/>
                          </a:solidFill>
                          <a:effectLst/>
                        </a:rPr>
                        <a:t>1.1</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Hiểu về MISA – Sứ mệnh phụng sự xã hội của MISA</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Có kiến thức về Tầm nhìn, sứ mệnh, giá trị cốt lõi; sản phẩm, khách hàng và các thành tựu, đóng góp xã hội của MISA trong thời gian qua</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extLst>
                  <a:ext uri="{0D108BD9-81ED-4DB2-BD59-A6C34878D82A}">
                    <a16:rowId xmlns:a16="http://schemas.microsoft.com/office/drawing/2014/main" val="4271342149"/>
                  </a:ext>
                </a:extLst>
              </a:tr>
              <a:tr h="370840">
                <a:tc>
                  <a:txBody>
                    <a:bodyPr/>
                    <a:lstStyle/>
                    <a:p>
                      <a:pPr algn="ctr" rtl="0" fontAlgn="ctr"/>
                      <a:r>
                        <a:rPr lang="en-US" sz="1600" b="0">
                          <a:solidFill>
                            <a:srgbClr val="000000"/>
                          </a:solidFill>
                          <a:effectLst/>
                        </a:rPr>
                        <a:t>1.2</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vi-VN" sz="1600" b="0">
                          <a:solidFill>
                            <a:srgbClr val="000000"/>
                          </a:solidFill>
                          <a:effectLst/>
                        </a:rPr>
                        <a:t>Hiểu về MISA – MISA nơi làm việc lý tưởng</a:t>
                      </a:r>
                      <a:endParaRPr lang="vi-VN"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vi-VN" sz="1600" b="0">
                          <a:solidFill>
                            <a:srgbClr val="000000"/>
                          </a:solidFill>
                          <a:effectLst/>
                        </a:rPr>
                        <a:t>Có kiến thức về lịch sử hình thành, môi trường làm việc tại MISA</a:t>
                      </a:r>
                      <a:endParaRPr lang="vi-VN"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extLst>
                  <a:ext uri="{0D108BD9-81ED-4DB2-BD59-A6C34878D82A}">
                    <a16:rowId xmlns:a16="http://schemas.microsoft.com/office/drawing/2014/main" val="140620297"/>
                  </a:ext>
                </a:extLst>
              </a:tr>
              <a:tr h="370840">
                <a:tc>
                  <a:txBody>
                    <a:bodyPr/>
                    <a:lstStyle/>
                    <a:p>
                      <a:pPr algn="ctr" rtl="0" fontAlgn="ctr"/>
                      <a:r>
                        <a:rPr lang="en-US" sz="1600" b="0">
                          <a:solidFill>
                            <a:srgbClr val="000000"/>
                          </a:solidFill>
                          <a:effectLst/>
                        </a:rPr>
                        <a:t>2</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Quy trình, quy định ISO</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a:effectLst/>
                        </a:rPr>
                        <a:t>Có kiến thức về Quy trình, quy định ISO</a:t>
                      </a:r>
                      <a:endParaRPr lang="en-US" sz="1600">
                        <a:effectLst/>
                        <a:latin typeface="Calibri" panose="020F0502020204030204" pitchFamily="34" charset="0"/>
                        <a:cs typeface="Calibri" panose="020F0502020204030204" pitchFamily="34" charset="0"/>
                      </a:endParaRPr>
                    </a:p>
                  </a:txBody>
                  <a:tcPr marL="28575" marR="28575" marT="19050" marB="19050" anchor="ctr"/>
                </a:tc>
                <a:extLst>
                  <a:ext uri="{0D108BD9-81ED-4DB2-BD59-A6C34878D82A}">
                    <a16:rowId xmlns:a16="http://schemas.microsoft.com/office/drawing/2014/main" val="3764142750"/>
                  </a:ext>
                </a:extLst>
              </a:tr>
              <a:tr h="370840">
                <a:tc>
                  <a:txBody>
                    <a:bodyPr/>
                    <a:lstStyle/>
                    <a:p>
                      <a:pPr algn="ctr" rtl="0" fontAlgn="ctr"/>
                      <a:r>
                        <a:rPr lang="en-US" sz="1600" b="0">
                          <a:solidFill>
                            <a:srgbClr val="000000"/>
                          </a:solidFill>
                          <a:effectLst/>
                        </a:rPr>
                        <a:t>3</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Văn hóa kỷ luật</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Có kiến thức về lợi ích của việc tuân thủ văn hóa kỷ luật đối với cá nhân, tổ chức từ đó áp dụng văn hóa kỷ luật trong công việc và cuộc sống</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extLst>
                  <a:ext uri="{0D108BD9-81ED-4DB2-BD59-A6C34878D82A}">
                    <a16:rowId xmlns:a16="http://schemas.microsoft.com/office/drawing/2014/main" val="3212079328"/>
                  </a:ext>
                </a:extLst>
              </a:tr>
              <a:tr h="370840">
                <a:tc>
                  <a:txBody>
                    <a:bodyPr/>
                    <a:lstStyle/>
                    <a:p>
                      <a:pPr algn="ctr" rtl="0" fontAlgn="ctr"/>
                      <a:r>
                        <a:rPr lang="en-US" sz="1600" b="0">
                          <a:solidFill>
                            <a:srgbClr val="000000"/>
                          </a:solidFill>
                          <a:effectLst/>
                        </a:rPr>
                        <a:t>4</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Văn hóa phục vụ khách hàng</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Có kiến thức về văn hóa phục vụ khách hàng</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extLst>
                  <a:ext uri="{0D108BD9-81ED-4DB2-BD59-A6C34878D82A}">
                    <a16:rowId xmlns:a16="http://schemas.microsoft.com/office/drawing/2014/main" val="877262831"/>
                  </a:ext>
                </a:extLst>
              </a:tr>
              <a:tr h="370840">
                <a:tc>
                  <a:txBody>
                    <a:bodyPr/>
                    <a:lstStyle/>
                    <a:p>
                      <a:pPr algn="ctr" rtl="0" fontAlgn="ctr"/>
                      <a:r>
                        <a:rPr lang="en-US" sz="1600" b="0">
                          <a:solidFill>
                            <a:srgbClr val="000000"/>
                          </a:solidFill>
                          <a:effectLst/>
                        </a:rPr>
                        <a:t>5</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Kỹ năng làm việc nhóm</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Có kiến thức về kỹ năng làm việc nhóm</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extLst>
                  <a:ext uri="{0D108BD9-81ED-4DB2-BD59-A6C34878D82A}">
                    <a16:rowId xmlns:a16="http://schemas.microsoft.com/office/drawing/2014/main" val="2061308249"/>
                  </a:ext>
                </a:extLst>
              </a:tr>
              <a:tr h="370840">
                <a:tc>
                  <a:txBody>
                    <a:bodyPr/>
                    <a:lstStyle/>
                    <a:p>
                      <a:pPr algn="ctr" rtl="0" fontAlgn="ctr"/>
                      <a:r>
                        <a:rPr lang="en-US" sz="1600" b="0">
                          <a:solidFill>
                            <a:srgbClr val="000000"/>
                          </a:solidFill>
                          <a:effectLst/>
                        </a:rPr>
                        <a:t>6</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Kỹ năng sử dụng email nội bộ</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vi-VN" sz="1600" b="0">
                          <a:solidFill>
                            <a:srgbClr val="000000"/>
                          </a:solidFill>
                          <a:effectLst/>
                        </a:rPr>
                        <a:t>Có kiến thức về những thao tác, lưu ý trong sử dụng email nội bộ</a:t>
                      </a:r>
                      <a:endParaRPr lang="vi-VN"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extLst>
                  <a:ext uri="{0D108BD9-81ED-4DB2-BD59-A6C34878D82A}">
                    <a16:rowId xmlns:a16="http://schemas.microsoft.com/office/drawing/2014/main" val="1447711203"/>
                  </a:ext>
                </a:extLst>
              </a:tr>
              <a:tr h="370840">
                <a:tc>
                  <a:txBody>
                    <a:bodyPr/>
                    <a:lstStyle/>
                    <a:p>
                      <a:pPr algn="ctr" rtl="0" fontAlgn="ctr"/>
                      <a:r>
                        <a:rPr lang="en-US" sz="1600" b="0">
                          <a:solidFill>
                            <a:srgbClr val="000000"/>
                          </a:solidFill>
                          <a:effectLst/>
                        </a:rPr>
                        <a:t>7</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Bộ Quy tắc ứng xử</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tc>
                  <a:txBody>
                    <a:bodyPr/>
                    <a:lstStyle/>
                    <a:p>
                      <a:pPr rtl="0" fontAlgn="ctr"/>
                      <a:r>
                        <a:rPr lang="en-US" sz="1600" b="0">
                          <a:solidFill>
                            <a:srgbClr val="000000"/>
                          </a:solidFill>
                          <a:effectLst/>
                        </a:rPr>
                        <a:t>Kiến thức về nguyên tắc hành động của công ty, các chuẩn mực hành động đối với khách hàng, đối tác, cổ đông và trong nội bộ</a:t>
                      </a:r>
                      <a:endParaRPr lang="en-US" sz="1600" b="0">
                        <a:solidFill>
                          <a:srgbClr val="000000"/>
                        </a:solidFill>
                        <a:effectLst/>
                        <a:latin typeface="Calibri" panose="020F0502020204030204" pitchFamily="34" charset="0"/>
                        <a:cs typeface="Calibri" panose="020F0502020204030204" pitchFamily="34" charset="0"/>
                      </a:endParaRPr>
                    </a:p>
                  </a:txBody>
                  <a:tcPr marL="28575" marR="28575" marT="19050" marB="19050" anchor="ctr"/>
                </a:tc>
                <a:extLst>
                  <a:ext uri="{0D108BD9-81ED-4DB2-BD59-A6C34878D82A}">
                    <a16:rowId xmlns:a16="http://schemas.microsoft.com/office/drawing/2014/main" val="3294197943"/>
                  </a:ext>
                </a:extLst>
              </a:tr>
            </a:tbl>
          </a:graphicData>
        </a:graphic>
      </p:graphicFrame>
    </p:spTree>
    <p:extLst>
      <p:ext uri="{BB962C8B-B14F-4D97-AF65-F5344CB8AC3E}">
        <p14:creationId xmlns:p14="http://schemas.microsoft.com/office/powerpoint/2010/main" val="3723570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a:extLst>
              <a:ext uri="{FF2B5EF4-FFF2-40B4-BE49-F238E27FC236}">
                <a16:creationId xmlns:a16="http://schemas.microsoft.com/office/drawing/2014/main" id="{A9FE801F-99C2-4682-B877-21DAFF575C50}"/>
              </a:ext>
            </a:extLst>
          </p:cNvPr>
          <p:cNvGraphicFramePr>
            <a:graphicFrameLocks noGrp="1"/>
          </p:cNvGraphicFramePr>
          <p:nvPr>
            <p:extLst>
              <p:ext uri="{D42A27DB-BD31-4B8C-83A1-F6EECF244321}">
                <p14:modId xmlns:p14="http://schemas.microsoft.com/office/powerpoint/2010/main" val="351516083"/>
              </p:ext>
            </p:extLst>
          </p:nvPr>
        </p:nvGraphicFramePr>
        <p:xfrm>
          <a:off x="983484" y="1216272"/>
          <a:ext cx="10224431" cy="4483100"/>
        </p:xfrm>
        <a:graphic>
          <a:graphicData uri="http://schemas.openxmlformats.org/drawingml/2006/table">
            <a:tbl>
              <a:tblPr firstRow="1" bandRow="1">
                <a:tableStyleId>{7DF18680-E054-41AD-8BC1-D1AEF772440D}</a:tableStyleId>
              </a:tblPr>
              <a:tblGrid>
                <a:gridCol w="632178">
                  <a:extLst>
                    <a:ext uri="{9D8B030D-6E8A-4147-A177-3AD203B41FA5}">
                      <a16:colId xmlns:a16="http://schemas.microsoft.com/office/drawing/2014/main" val="4262944910"/>
                    </a:ext>
                  </a:extLst>
                </a:gridCol>
                <a:gridCol w="4447822">
                  <a:extLst>
                    <a:ext uri="{9D8B030D-6E8A-4147-A177-3AD203B41FA5}">
                      <a16:colId xmlns:a16="http://schemas.microsoft.com/office/drawing/2014/main" val="1118415283"/>
                    </a:ext>
                  </a:extLst>
                </a:gridCol>
                <a:gridCol w="699911">
                  <a:extLst>
                    <a:ext uri="{9D8B030D-6E8A-4147-A177-3AD203B41FA5}">
                      <a16:colId xmlns:a16="http://schemas.microsoft.com/office/drawing/2014/main" val="2515224715"/>
                    </a:ext>
                  </a:extLst>
                </a:gridCol>
                <a:gridCol w="4444520">
                  <a:extLst>
                    <a:ext uri="{9D8B030D-6E8A-4147-A177-3AD203B41FA5}">
                      <a16:colId xmlns:a16="http://schemas.microsoft.com/office/drawing/2014/main" val="1915797347"/>
                    </a:ext>
                  </a:extLst>
                </a:gridCol>
              </a:tblGrid>
              <a:tr h="370840">
                <a:tc>
                  <a:txBody>
                    <a:bodyPr/>
                    <a:lstStyle/>
                    <a:p>
                      <a:pPr algn="ctr"/>
                      <a:r>
                        <a:rPr lang="en-US" sz="1600">
                          <a:latin typeface="Calibri" panose="020F0502020204030204" pitchFamily="34" charset="0"/>
                          <a:cs typeface="Calibri" panose="020F0502020204030204" pitchFamily="34" charset="0"/>
                        </a:rPr>
                        <a:t>STT</a:t>
                      </a:r>
                    </a:p>
                  </a:txBody>
                  <a:tcPr/>
                </a:tc>
                <a:tc>
                  <a:txBody>
                    <a:bodyPr/>
                    <a:lstStyle/>
                    <a:p>
                      <a:pPr algn="ctr"/>
                      <a:r>
                        <a:rPr lang="en-US" sz="1600">
                          <a:latin typeface="Calibri" panose="020F0502020204030204" pitchFamily="34" charset="0"/>
                          <a:cs typeface="Calibri" panose="020F0502020204030204" pitchFamily="34" charset="0"/>
                        </a:rPr>
                        <a:t>Tên năng lực</a:t>
                      </a:r>
                    </a:p>
                  </a:txBody>
                  <a:tcPr/>
                </a:tc>
                <a:tc>
                  <a:txBody>
                    <a:bodyPr/>
                    <a:lstStyle/>
                    <a:p>
                      <a:pPr algn="ctr"/>
                      <a:r>
                        <a:rPr lang="en-US" sz="1600">
                          <a:latin typeface="Calibri" panose="020F0502020204030204" pitchFamily="34" charset="0"/>
                          <a:cs typeface="Calibri" panose="020F0502020204030204" pitchFamily="34" charset="0"/>
                        </a:rPr>
                        <a:t>STT</a:t>
                      </a:r>
                    </a:p>
                  </a:txBody>
                  <a:tcPr/>
                </a:tc>
                <a:tc>
                  <a:txBody>
                    <a:bodyPr/>
                    <a:lstStyle/>
                    <a:p>
                      <a:pPr algn="ctr"/>
                      <a:r>
                        <a:rPr lang="en-US" sz="1600">
                          <a:latin typeface="Calibri" panose="020F0502020204030204" pitchFamily="34" charset="0"/>
                          <a:cs typeface="Calibri" panose="020F0502020204030204" pitchFamily="34" charset="0"/>
                        </a:rPr>
                        <a:t>Tên năng lực</a:t>
                      </a:r>
                    </a:p>
                  </a:txBody>
                  <a:tcPr/>
                </a:tc>
                <a:extLst>
                  <a:ext uri="{0D108BD9-81ED-4DB2-BD59-A6C34878D82A}">
                    <a16:rowId xmlns:a16="http://schemas.microsoft.com/office/drawing/2014/main" val="3144377821"/>
                  </a:ext>
                </a:extLst>
              </a:tr>
              <a:tr h="370840">
                <a:tc>
                  <a:txBody>
                    <a:bodyPr/>
                    <a:lstStyle/>
                    <a:p>
                      <a:pPr algn="ctr" rtl="0" fontAlgn="ctr"/>
                      <a:r>
                        <a:rPr lang="en-US" sz="1600" b="0">
                          <a:solidFill>
                            <a:srgbClr val="000000"/>
                          </a:solidFill>
                          <a:effectLst/>
                          <a:latin typeface="+mn-lt"/>
                          <a:cs typeface="Calibri" panose="020F0502020204030204" pitchFamily="34" charset="0"/>
                        </a:rPr>
                        <a:t>1</a:t>
                      </a:r>
                    </a:p>
                  </a:txBody>
                  <a:tcPr marL="28575" marR="28575" marT="19050" marB="19050" anchor="ctr"/>
                </a:tc>
                <a:tc>
                  <a:txBody>
                    <a:bodyPr/>
                    <a:lstStyle/>
                    <a:p>
                      <a:pPr rtl="0" fontAlgn="ctr"/>
                      <a:r>
                        <a:rPr lang="en-US" sz="1600" b="0">
                          <a:solidFill>
                            <a:srgbClr val="000000"/>
                          </a:solidFill>
                          <a:effectLst/>
                          <a:latin typeface="+mn-lt"/>
                        </a:rPr>
                        <a:t>HTML/CSS/Javascript</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10</a:t>
                      </a:r>
                    </a:p>
                  </a:txBody>
                  <a:tcPr marL="28575" marR="28575" marT="19050" marB="19050" anchor="ctr"/>
                </a:tc>
                <a:tc>
                  <a:txBody>
                    <a:bodyPr/>
                    <a:lstStyle/>
                    <a:p>
                      <a:pPr rtl="0" fontAlgn="ctr"/>
                      <a:r>
                        <a:rPr lang="en-US" sz="1600" b="0">
                          <a:effectLst/>
                          <a:latin typeface="+mn-lt"/>
                        </a:rPr>
                        <a:t>Web Framework: ASP.NET MVC, .Net standard , .NET Core, Node.js</a:t>
                      </a:r>
                    </a:p>
                  </a:txBody>
                  <a:tcPr marL="28575" marR="28575" marT="19050" marB="19050" anchor="ctr"/>
                </a:tc>
                <a:extLst>
                  <a:ext uri="{0D108BD9-81ED-4DB2-BD59-A6C34878D82A}">
                    <a16:rowId xmlns:a16="http://schemas.microsoft.com/office/drawing/2014/main" val="537337784"/>
                  </a:ext>
                </a:extLst>
              </a:tr>
              <a:tr h="370840">
                <a:tc>
                  <a:txBody>
                    <a:bodyPr/>
                    <a:lstStyle/>
                    <a:p>
                      <a:pPr algn="ctr" rtl="0" fontAlgn="ctr"/>
                      <a:r>
                        <a:rPr lang="en-US" sz="1600" b="0">
                          <a:solidFill>
                            <a:srgbClr val="000000"/>
                          </a:solidFill>
                          <a:effectLst/>
                          <a:latin typeface="+mn-lt"/>
                          <a:cs typeface="Calibri" panose="020F0502020204030204" pitchFamily="34" charset="0"/>
                        </a:rPr>
                        <a:t>2</a:t>
                      </a:r>
                    </a:p>
                  </a:txBody>
                  <a:tcPr marL="28575" marR="28575" marT="19050" marB="19050" anchor="ctr"/>
                </a:tc>
                <a:tc>
                  <a:txBody>
                    <a:bodyPr/>
                    <a:lstStyle/>
                    <a:p>
                      <a:pPr rtl="0" fontAlgn="ctr"/>
                      <a:r>
                        <a:rPr lang="vi-VN" sz="1600" b="0">
                          <a:effectLst/>
                          <a:latin typeface="+mn-lt"/>
                        </a:rPr>
                        <a:t>Lập trình hướng đối tượng (OOP)</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11</a:t>
                      </a:r>
                    </a:p>
                  </a:txBody>
                  <a:tcPr marL="28575" marR="28575" marT="19050" marB="19050" anchor="ctr"/>
                </a:tc>
                <a:tc>
                  <a:txBody>
                    <a:bodyPr/>
                    <a:lstStyle/>
                    <a:p>
                      <a:pPr rtl="0" fontAlgn="ctr"/>
                      <a:r>
                        <a:rPr lang="en-US" sz="1600" b="0">
                          <a:effectLst/>
                          <a:latin typeface="+mn-lt"/>
                        </a:rPr>
                        <a:t>Kiến thức về Web: HTTP/HTTPS, Networking (DNS, F5, Browser, ...), Hosting (IIS, Docker, …)</a:t>
                      </a:r>
                    </a:p>
                  </a:txBody>
                  <a:tcPr marL="28575" marR="28575" marT="19050" marB="19050" anchor="ctr"/>
                </a:tc>
                <a:extLst>
                  <a:ext uri="{0D108BD9-81ED-4DB2-BD59-A6C34878D82A}">
                    <a16:rowId xmlns:a16="http://schemas.microsoft.com/office/drawing/2014/main" val="4271342149"/>
                  </a:ext>
                </a:extLst>
              </a:tr>
              <a:tr h="370840">
                <a:tc>
                  <a:txBody>
                    <a:bodyPr/>
                    <a:lstStyle/>
                    <a:p>
                      <a:pPr algn="ctr" rtl="0" fontAlgn="ctr"/>
                      <a:r>
                        <a:rPr lang="en-US" sz="1600" b="0">
                          <a:solidFill>
                            <a:srgbClr val="000000"/>
                          </a:solidFill>
                          <a:effectLst/>
                          <a:latin typeface="+mn-lt"/>
                          <a:cs typeface="Calibri" panose="020F0502020204030204" pitchFamily="34" charset="0"/>
                        </a:rPr>
                        <a:t>3</a:t>
                      </a:r>
                    </a:p>
                  </a:txBody>
                  <a:tcPr marL="28575" marR="28575" marT="19050" marB="19050" anchor="ctr"/>
                </a:tc>
                <a:tc>
                  <a:txBody>
                    <a:bodyPr/>
                    <a:lstStyle/>
                    <a:p>
                      <a:pPr rtl="0" fontAlgn="ctr"/>
                      <a:r>
                        <a:rPr lang="en-US" sz="1600" b="0">
                          <a:effectLst/>
                          <a:latin typeface="+mn-lt"/>
                        </a:rPr>
                        <a:t>Ngôn ngữ lập trình: C#, Java</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12</a:t>
                      </a:r>
                    </a:p>
                  </a:txBody>
                  <a:tcPr marL="28575" marR="28575" marT="19050" marB="19050" anchor="ctr"/>
                </a:tc>
                <a:tc>
                  <a:txBody>
                    <a:bodyPr/>
                    <a:lstStyle/>
                    <a:p>
                      <a:pPr rtl="0" fontAlgn="ctr"/>
                      <a:r>
                        <a:rPr lang="en-US" sz="1600" b="0">
                          <a:effectLst/>
                          <a:latin typeface="+mn-lt"/>
                        </a:rPr>
                        <a:t>API (REST &amp; SOAP), RESTful API, WCF Service</a:t>
                      </a:r>
                    </a:p>
                  </a:txBody>
                  <a:tcPr marL="28575" marR="28575" marT="19050" marB="19050" anchor="ctr"/>
                </a:tc>
                <a:extLst>
                  <a:ext uri="{0D108BD9-81ED-4DB2-BD59-A6C34878D82A}">
                    <a16:rowId xmlns:a16="http://schemas.microsoft.com/office/drawing/2014/main" val="140620297"/>
                  </a:ext>
                </a:extLst>
              </a:tr>
              <a:tr h="370840">
                <a:tc>
                  <a:txBody>
                    <a:bodyPr/>
                    <a:lstStyle/>
                    <a:p>
                      <a:pPr algn="ctr" rtl="0" fontAlgn="ctr"/>
                      <a:r>
                        <a:rPr lang="en-US" sz="1600" b="0">
                          <a:solidFill>
                            <a:srgbClr val="000000"/>
                          </a:solidFill>
                          <a:effectLst/>
                          <a:latin typeface="+mn-lt"/>
                          <a:cs typeface="Calibri" panose="020F0502020204030204" pitchFamily="34" charset="0"/>
                        </a:rPr>
                        <a:t>4</a:t>
                      </a:r>
                    </a:p>
                  </a:txBody>
                  <a:tcPr marL="28575" marR="28575" marT="19050" marB="19050" anchor="ctr"/>
                </a:tc>
                <a:tc>
                  <a:txBody>
                    <a:bodyPr/>
                    <a:lstStyle/>
                    <a:p>
                      <a:pPr rtl="0" fontAlgn="ctr"/>
                      <a:r>
                        <a:rPr lang="en-US" sz="1600" b="0">
                          <a:solidFill>
                            <a:srgbClr val="000000"/>
                          </a:solidFill>
                          <a:effectLst/>
                          <a:latin typeface="+mn-lt"/>
                        </a:rPr>
                        <a:t>Database MySQL, MS SQL, NoSQL</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13</a:t>
                      </a:r>
                    </a:p>
                  </a:txBody>
                  <a:tcPr marL="28575" marR="28575" marT="19050" marB="19050" anchor="ctr"/>
                </a:tc>
                <a:tc>
                  <a:txBody>
                    <a:bodyPr/>
                    <a:lstStyle/>
                    <a:p>
                      <a:pPr rtl="0" fontAlgn="ctr"/>
                      <a:r>
                        <a:rPr lang="en-US" sz="1600" b="0">
                          <a:solidFill>
                            <a:srgbClr val="000000"/>
                          </a:solidFill>
                          <a:effectLst/>
                          <a:latin typeface="+mn-lt"/>
                        </a:rPr>
                        <a:t>Clean Code, Refactor code</a:t>
                      </a:r>
                    </a:p>
                  </a:txBody>
                  <a:tcPr marL="28575" marR="28575" marT="19050" marB="19050" anchor="ctr"/>
                </a:tc>
                <a:extLst>
                  <a:ext uri="{0D108BD9-81ED-4DB2-BD59-A6C34878D82A}">
                    <a16:rowId xmlns:a16="http://schemas.microsoft.com/office/drawing/2014/main" val="3764142750"/>
                  </a:ext>
                </a:extLst>
              </a:tr>
              <a:tr h="370840">
                <a:tc>
                  <a:txBody>
                    <a:bodyPr/>
                    <a:lstStyle/>
                    <a:p>
                      <a:pPr algn="ctr" rtl="0" fontAlgn="ctr"/>
                      <a:r>
                        <a:rPr lang="en-US" sz="1600" b="0">
                          <a:solidFill>
                            <a:srgbClr val="000000"/>
                          </a:solidFill>
                          <a:effectLst/>
                          <a:latin typeface="+mn-lt"/>
                          <a:cs typeface="Calibri" panose="020F0502020204030204" pitchFamily="34" charset="0"/>
                        </a:rPr>
                        <a:t>5</a:t>
                      </a:r>
                    </a:p>
                  </a:txBody>
                  <a:tcPr marL="28575" marR="28575" marT="19050" marB="19050" anchor="ctr"/>
                </a:tc>
                <a:tc>
                  <a:txBody>
                    <a:bodyPr/>
                    <a:lstStyle/>
                    <a:p>
                      <a:pPr rtl="0" fontAlgn="ctr"/>
                      <a:r>
                        <a:rPr lang="en-US" sz="1600" b="0">
                          <a:effectLst/>
                          <a:latin typeface="+mn-lt"/>
                        </a:rPr>
                        <a:t>Debug client, server</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14</a:t>
                      </a:r>
                    </a:p>
                  </a:txBody>
                  <a:tcPr marL="28575" marR="28575" marT="19050" marB="19050" anchor="ctr"/>
                </a:tc>
                <a:tc>
                  <a:txBody>
                    <a:bodyPr/>
                    <a:lstStyle/>
                    <a:p>
                      <a:pPr rtl="0" fontAlgn="ctr"/>
                      <a:r>
                        <a:rPr lang="en-US" sz="1600" b="0">
                          <a:solidFill>
                            <a:srgbClr val="000000"/>
                          </a:solidFill>
                          <a:effectLst/>
                          <a:latin typeface="+mn-lt"/>
                        </a:rPr>
                        <a:t>Design pattern (Singleton, Prototype, Factory Method, Abstract Factory, Builder)</a:t>
                      </a:r>
                    </a:p>
                  </a:txBody>
                  <a:tcPr marL="28575" marR="28575" marT="19050" marB="19050" anchor="ctr"/>
                </a:tc>
                <a:extLst>
                  <a:ext uri="{0D108BD9-81ED-4DB2-BD59-A6C34878D82A}">
                    <a16:rowId xmlns:a16="http://schemas.microsoft.com/office/drawing/2014/main" val="3212079328"/>
                  </a:ext>
                </a:extLst>
              </a:tr>
              <a:tr h="370840">
                <a:tc>
                  <a:txBody>
                    <a:bodyPr/>
                    <a:lstStyle/>
                    <a:p>
                      <a:pPr algn="ctr" rtl="0" fontAlgn="ctr"/>
                      <a:r>
                        <a:rPr lang="en-US" sz="1600" b="0">
                          <a:solidFill>
                            <a:srgbClr val="000000"/>
                          </a:solidFill>
                          <a:effectLst/>
                          <a:latin typeface="+mn-lt"/>
                          <a:cs typeface="Calibri" panose="020F0502020204030204" pitchFamily="34" charset="0"/>
                        </a:rPr>
                        <a:t>6</a:t>
                      </a:r>
                    </a:p>
                  </a:txBody>
                  <a:tcPr marL="28575" marR="28575" marT="19050" marB="19050" anchor="ctr"/>
                </a:tc>
                <a:tc>
                  <a:txBody>
                    <a:bodyPr/>
                    <a:lstStyle/>
                    <a:p>
                      <a:pPr rtl="0" fontAlgn="ctr"/>
                      <a:r>
                        <a:rPr lang="en-US" sz="1600" b="0">
                          <a:effectLst/>
                          <a:latin typeface="+mn-lt"/>
                        </a:rPr>
                        <a:t>TFS/Git source control</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15</a:t>
                      </a:r>
                    </a:p>
                  </a:txBody>
                  <a:tcPr marL="28575" marR="28575" marT="19050" marB="19050" anchor="ctr"/>
                </a:tc>
                <a:tc>
                  <a:txBody>
                    <a:bodyPr/>
                    <a:lstStyle/>
                    <a:p>
                      <a:pPr rtl="0" fontAlgn="b"/>
                      <a:r>
                        <a:rPr lang="en-US" sz="1600" b="0">
                          <a:effectLst/>
                          <a:latin typeface="+mn-lt"/>
                        </a:rPr>
                        <a:t>Unit Test</a:t>
                      </a:r>
                    </a:p>
                  </a:txBody>
                  <a:tcPr marL="28575" marR="28575" marT="19050" marB="19050" anchor="b"/>
                </a:tc>
                <a:extLst>
                  <a:ext uri="{0D108BD9-81ED-4DB2-BD59-A6C34878D82A}">
                    <a16:rowId xmlns:a16="http://schemas.microsoft.com/office/drawing/2014/main" val="877262831"/>
                  </a:ext>
                </a:extLst>
              </a:tr>
              <a:tr h="370840">
                <a:tc>
                  <a:txBody>
                    <a:bodyPr/>
                    <a:lstStyle/>
                    <a:p>
                      <a:pPr algn="ctr" rtl="0" fontAlgn="ctr"/>
                      <a:r>
                        <a:rPr lang="en-US" sz="1600" b="0">
                          <a:solidFill>
                            <a:srgbClr val="000000"/>
                          </a:solidFill>
                          <a:effectLst/>
                          <a:latin typeface="+mn-lt"/>
                          <a:cs typeface="Calibri" panose="020F0502020204030204" pitchFamily="34" charset="0"/>
                        </a:rPr>
                        <a:t>7</a:t>
                      </a:r>
                    </a:p>
                  </a:txBody>
                  <a:tcPr marL="28575" marR="28575" marT="19050" marB="19050" anchor="ctr"/>
                </a:tc>
                <a:tc>
                  <a:txBody>
                    <a:bodyPr/>
                    <a:lstStyle/>
                    <a:p>
                      <a:pPr rtl="0" fontAlgn="ctr"/>
                      <a:r>
                        <a:rPr lang="en-US" sz="1600" b="0">
                          <a:solidFill>
                            <a:srgbClr val="000000"/>
                          </a:solidFill>
                          <a:effectLst/>
                          <a:latin typeface="+mn-lt"/>
                        </a:rPr>
                        <a:t>Viết giải pháp thi công (GPTC)</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16</a:t>
                      </a:r>
                    </a:p>
                  </a:txBody>
                  <a:tcPr marL="28575" marR="28575" marT="19050" marB="19050" anchor="ctr"/>
                </a:tc>
                <a:tc>
                  <a:txBody>
                    <a:bodyPr/>
                    <a:lstStyle/>
                    <a:p>
                      <a:pPr rtl="0" fontAlgn="b"/>
                      <a:r>
                        <a:rPr lang="en-US" sz="1600" b="0">
                          <a:effectLst/>
                          <a:latin typeface="+mn-lt"/>
                        </a:rPr>
                        <a:t>Thiết kế Framework</a:t>
                      </a:r>
                    </a:p>
                  </a:txBody>
                  <a:tcPr marL="28575" marR="28575" marT="19050" marB="19050" anchor="b"/>
                </a:tc>
                <a:extLst>
                  <a:ext uri="{0D108BD9-81ED-4DB2-BD59-A6C34878D82A}">
                    <a16:rowId xmlns:a16="http://schemas.microsoft.com/office/drawing/2014/main" val="2061308249"/>
                  </a:ext>
                </a:extLst>
              </a:tr>
              <a:tr h="370840">
                <a:tc>
                  <a:txBody>
                    <a:bodyPr/>
                    <a:lstStyle/>
                    <a:p>
                      <a:pPr algn="ctr" rtl="0" fontAlgn="ctr"/>
                      <a:r>
                        <a:rPr lang="en-US" sz="1600" b="0">
                          <a:solidFill>
                            <a:srgbClr val="000000"/>
                          </a:solidFill>
                          <a:effectLst/>
                          <a:latin typeface="+mn-lt"/>
                          <a:cs typeface="Calibri" panose="020F0502020204030204" pitchFamily="34" charset="0"/>
                        </a:rPr>
                        <a:t>8</a:t>
                      </a:r>
                    </a:p>
                  </a:txBody>
                  <a:tcPr marL="28575" marR="28575" marT="19050" marB="19050" anchor="ctr"/>
                </a:tc>
                <a:tc>
                  <a:txBody>
                    <a:bodyPr/>
                    <a:lstStyle/>
                    <a:p>
                      <a:pPr rtl="0" fontAlgn="ctr"/>
                      <a:r>
                        <a:rPr lang="en-US" sz="1600" b="0">
                          <a:effectLst/>
                          <a:latin typeface="+mn-lt"/>
                        </a:rPr>
                        <a:t>Viết Function Test (FC)</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17</a:t>
                      </a:r>
                    </a:p>
                  </a:txBody>
                  <a:tcPr marL="28575" marR="28575" marT="19050" marB="19050" anchor="ctr"/>
                </a:tc>
                <a:tc>
                  <a:txBody>
                    <a:bodyPr/>
                    <a:lstStyle/>
                    <a:p>
                      <a:pPr rtl="0" fontAlgn="b"/>
                      <a:r>
                        <a:rPr lang="vi-VN" sz="1600" b="0">
                          <a:effectLst/>
                          <a:latin typeface="+mn-lt"/>
                        </a:rPr>
                        <a:t>Tối ưu hệ thống (Tối ưu hạ tầng triển khai/Database, giải quyết sự cố)</a:t>
                      </a:r>
                    </a:p>
                  </a:txBody>
                  <a:tcPr marL="28575" marR="28575" marT="19050" marB="19050" anchor="b"/>
                </a:tc>
                <a:extLst>
                  <a:ext uri="{0D108BD9-81ED-4DB2-BD59-A6C34878D82A}">
                    <a16:rowId xmlns:a16="http://schemas.microsoft.com/office/drawing/2014/main" val="1447711203"/>
                  </a:ext>
                </a:extLst>
              </a:tr>
              <a:tr h="370840">
                <a:tc>
                  <a:txBody>
                    <a:bodyPr/>
                    <a:lstStyle/>
                    <a:p>
                      <a:pPr algn="ctr" rtl="0" fontAlgn="ctr"/>
                      <a:r>
                        <a:rPr lang="en-US" sz="1600" b="0">
                          <a:solidFill>
                            <a:srgbClr val="000000"/>
                          </a:solidFill>
                          <a:effectLst/>
                          <a:latin typeface="+mn-lt"/>
                          <a:cs typeface="Calibri" panose="020F0502020204030204" pitchFamily="34" charset="0"/>
                        </a:rPr>
                        <a:t>9</a:t>
                      </a:r>
                    </a:p>
                  </a:txBody>
                  <a:tcPr marL="28575" marR="28575" marT="19050" marB="19050" anchor="ctr"/>
                </a:tc>
                <a:tc>
                  <a:txBody>
                    <a:bodyPr/>
                    <a:lstStyle/>
                    <a:p>
                      <a:pPr rtl="0" fontAlgn="ctr"/>
                      <a:r>
                        <a:rPr lang="en-US" sz="1600" b="0">
                          <a:effectLst/>
                          <a:latin typeface="+mn-lt"/>
                        </a:rPr>
                        <a:t>Framework/Component: Bootstrap, JQuery, Angular JS, Vue JS, …</a:t>
                      </a:r>
                    </a:p>
                  </a:txBody>
                  <a:tcPr marL="28575" marR="28575" marT="19050" marB="19050" anchor="ctr"/>
                </a:tc>
                <a:tc>
                  <a:txBody>
                    <a:bodyPr/>
                    <a:lstStyle/>
                    <a:p>
                      <a:pPr algn="ctr" rtl="0" fontAlgn="ctr"/>
                      <a:endParaRPr lang="en-US" sz="1600" b="0">
                        <a:solidFill>
                          <a:srgbClr val="000000"/>
                        </a:solidFill>
                        <a:effectLst/>
                        <a:latin typeface="+mn-lt"/>
                        <a:cs typeface="Calibri" panose="020F0502020204030204" pitchFamily="34" charset="0"/>
                      </a:endParaRPr>
                    </a:p>
                  </a:txBody>
                  <a:tcPr marL="28575" marR="28575" marT="19050" marB="19050" anchor="ctr"/>
                </a:tc>
                <a:tc>
                  <a:txBody>
                    <a:bodyPr/>
                    <a:lstStyle/>
                    <a:p>
                      <a:pPr rtl="0" fontAlgn="ctr"/>
                      <a:endParaRPr lang="en-US" sz="1600" b="0">
                        <a:solidFill>
                          <a:srgbClr val="000000"/>
                        </a:solidFill>
                        <a:effectLst/>
                        <a:latin typeface="+mn-lt"/>
                        <a:cs typeface="Calibri" panose="020F0502020204030204" pitchFamily="34" charset="0"/>
                      </a:endParaRPr>
                    </a:p>
                  </a:txBody>
                  <a:tcPr marL="28575" marR="28575" marT="19050" marB="19050" anchor="ctr"/>
                </a:tc>
                <a:extLst>
                  <a:ext uri="{0D108BD9-81ED-4DB2-BD59-A6C34878D82A}">
                    <a16:rowId xmlns:a16="http://schemas.microsoft.com/office/drawing/2014/main" val="3294197943"/>
                  </a:ext>
                </a:extLst>
              </a:tr>
            </a:tbl>
          </a:graphicData>
        </a:graphic>
      </p:graphicFrame>
      <p:sp>
        <p:nvSpPr>
          <p:cNvPr id="6" name="TextShape 2">
            <a:extLst>
              <a:ext uri="{FF2B5EF4-FFF2-40B4-BE49-F238E27FC236}">
                <a16:creationId xmlns:a16="http://schemas.microsoft.com/office/drawing/2014/main" id="{4CDEC443-A568-4C44-8719-A2F48825D077}"/>
              </a:ext>
            </a:extLst>
          </p:cNvPr>
          <p:cNvSpPr txBox="1"/>
          <p:nvPr/>
        </p:nvSpPr>
        <p:spPr>
          <a:xfrm>
            <a:off x="838080" y="365040"/>
            <a:ext cx="10515240" cy="624960"/>
          </a:xfrm>
          <a:prstGeom prst="rect">
            <a:avLst/>
          </a:prstGeom>
          <a:noFill/>
          <a:ln>
            <a:noFill/>
          </a:ln>
        </p:spPr>
        <p:txBody>
          <a:bodyPr anchor="ctr">
            <a:normAutofit/>
          </a:bodyPr>
          <a:lstStyle/>
          <a:p>
            <a:pPr marL="360" algn="just">
              <a:lnSpc>
                <a:spcPct val="120000"/>
              </a:lnSpc>
              <a:spcBef>
                <a:spcPts val="300"/>
              </a:spcBef>
              <a:spcAft>
                <a:spcPts val="300"/>
              </a:spcAft>
              <a:buClr>
                <a:srgbClr val="000000"/>
              </a:buClr>
            </a:pPr>
            <a:r>
              <a:rPr lang="en-US" sz="3200" b="1" spc="-1">
                <a:solidFill>
                  <a:srgbClr val="000000"/>
                </a:solidFill>
                <a:latin typeface="Arial"/>
              </a:rPr>
              <a:t>Năng lực chuyên môn:</a:t>
            </a:r>
          </a:p>
        </p:txBody>
      </p:sp>
    </p:spTree>
    <p:extLst>
      <p:ext uri="{BB962C8B-B14F-4D97-AF65-F5344CB8AC3E}">
        <p14:creationId xmlns:p14="http://schemas.microsoft.com/office/powerpoint/2010/main" val="1946342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D50D97-B714-4404-8574-20B211C73634}"/>
              </a:ext>
            </a:extLst>
          </p:cNvPr>
          <p:cNvGraphicFramePr>
            <a:graphicFrameLocks noGrp="1"/>
          </p:cNvGraphicFramePr>
          <p:nvPr>
            <p:extLst>
              <p:ext uri="{D42A27DB-BD31-4B8C-83A1-F6EECF244321}">
                <p14:modId xmlns:p14="http://schemas.microsoft.com/office/powerpoint/2010/main" val="2885301775"/>
              </p:ext>
            </p:extLst>
          </p:nvPr>
        </p:nvGraphicFramePr>
        <p:xfrm>
          <a:off x="983484" y="1276093"/>
          <a:ext cx="10224431" cy="3708400"/>
        </p:xfrm>
        <a:graphic>
          <a:graphicData uri="http://schemas.openxmlformats.org/drawingml/2006/table">
            <a:tbl>
              <a:tblPr firstRow="1" bandRow="1">
                <a:tableStyleId>{7DF18680-E054-41AD-8BC1-D1AEF772440D}</a:tableStyleId>
              </a:tblPr>
              <a:tblGrid>
                <a:gridCol w="632178">
                  <a:extLst>
                    <a:ext uri="{9D8B030D-6E8A-4147-A177-3AD203B41FA5}">
                      <a16:colId xmlns:a16="http://schemas.microsoft.com/office/drawing/2014/main" val="4262944910"/>
                    </a:ext>
                  </a:extLst>
                </a:gridCol>
                <a:gridCol w="4447822">
                  <a:extLst>
                    <a:ext uri="{9D8B030D-6E8A-4147-A177-3AD203B41FA5}">
                      <a16:colId xmlns:a16="http://schemas.microsoft.com/office/drawing/2014/main" val="1118415283"/>
                    </a:ext>
                  </a:extLst>
                </a:gridCol>
                <a:gridCol w="959555">
                  <a:extLst>
                    <a:ext uri="{9D8B030D-6E8A-4147-A177-3AD203B41FA5}">
                      <a16:colId xmlns:a16="http://schemas.microsoft.com/office/drawing/2014/main" val="2515224715"/>
                    </a:ext>
                  </a:extLst>
                </a:gridCol>
                <a:gridCol w="4184876">
                  <a:extLst>
                    <a:ext uri="{9D8B030D-6E8A-4147-A177-3AD203B41FA5}">
                      <a16:colId xmlns:a16="http://schemas.microsoft.com/office/drawing/2014/main" val="1915797347"/>
                    </a:ext>
                  </a:extLst>
                </a:gridCol>
              </a:tblGrid>
              <a:tr h="370840">
                <a:tc>
                  <a:txBody>
                    <a:bodyPr/>
                    <a:lstStyle/>
                    <a:p>
                      <a:pPr algn="ctr"/>
                      <a:r>
                        <a:rPr lang="en-US" sz="1600">
                          <a:latin typeface="Calibri" panose="020F0502020204030204" pitchFamily="34" charset="0"/>
                          <a:cs typeface="Calibri" panose="020F0502020204030204" pitchFamily="34" charset="0"/>
                        </a:rPr>
                        <a:t>STT</a:t>
                      </a:r>
                    </a:p>
                  </a:txBody>
                  <a:tcPr/>
                </a:tc>
                <a:tc>
                  <a:txBody>
                    <a:bodyPr/>
                    <a:lstStyle/>
                    <a:p>
                      <a:pPr algn="ctr"/>
                      <a:r>
                        <a:rPr lang="en-US" sz="1600">
                          <a:latin typeface="Calibri" panose="020F0502020204030204" pitchFamily="34" charset="0"/>
                          <a:cs typeface="Calibri" panose="020F0502020204030204" pitchFamily="34" charset="0"/>
                        </a:rPr>
                        <a:t>Tên năng lực</a:t>
                      </a:r>
                    </a:p>
                  </a:txBody>
                  <a:tcPr/>
                </a:tc>
                <a:tc>
                  <a:txBody>
                    <a:bodyPr/>
                    <a:lstStyle/>
                    <a:p>
                      <a:pPr algn="ctr"/>
                      <a:r>
                        <a:rPr lang="en-US" sz="1600">
                          <a:latin typeface="Calibri" panose="020F0502020204030204" pitchFamily="34" charset="0"/>
                          <a:cs typeface="Calibri" panose="020F0502020204030204" pitchFamily="34" charset="0"/>
                        </a:rPr>
                        <a:t>STT</a:t>
                      </a:r>
                    </a:p>
                  </a:txBody>
                  <a:tcPr/>
                </a:tc>
                <a:tc>
                  <a:txBody>
                    <a:bodyPr/>
                    <a:lstStyle/>
                    <a:p>
                      <a:pPr algn="ctr"/>
                      <a:r>
                        <a:rPr lang="en-US" sz="1600">
                          <a:latin typeface="Calibri" panose="020F0502020204030204" pitchFamily="34" charset="0"/>
                          <a:cs typeface="Calibri" panose="020F0502020204030204" pitchFamily="34" charset="0"/>
                        </a:rPr>
                        <a:t>Tên năng lực</a:t>
                      </a:r>
                    </a:p>
                  </a:txBody>
                  <a:tcPr/>
                </a:tc>
                <a:extLst>
                  <a:ext uri="{0D108BD9-81ED-4DB2-BD59-A6C34878D82A}">
                    <a16:rowId xmlns:a16="http://schemas.microsoft.com/office/drawing/2014/main" val="3144377821"/>
                  </a:ext>
                </a:extLst>
              </a:tr>
              <a:tr h="370840">
                <a:tc>
                  <a:txBody>
                    <a:bodyPr/>
                    <a:lstStyle/>
                    <a:p>
                      <a:pPr algn="ctr" rtl="0" fontAlgn="ctr"/>
                      <a:r>
                        <a:rPr lang="en-US" sz="1600" b="0">
                          <a:solidFill>
                            <a:srgbClr val="000000"/>
                          </a:solidFill>
                          <a:effectLst/>
                          <a:latin typeface="+mn-lt"/>
                          <a:cs typeface="Calibri" panose="020F0502020204030204" pitchFamily="34" charset="0"/>
                        </a:rPr>
                        <a:t>1</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quản lý sự thay đổi</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10</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Hành vi cá nhân</a:t>
                      </a:r>
                    </a:p>
                  </a:txBody>
                  <a:tcPr marL="28575" marR="28575" marT="19050" marB="19050" anchor="ctr"/>
                </a:tc>
                <a:extLst>
                  <a:ext uri="{0D108BD9-81ED-4DB2-BD59-A6C34878D82A}">
                    <a16:rowId xmlns:a16="http://schemas.microsoft.com/office/drawing/2014/main" val="537337784"/>
                  </a:ext>
                </a:extLst>
              </a:tr>
              <a:tr h="370840">
                <a:tc>
                  <a:txBody>
                    <a:bodyPr/>
                    <a:lstStyle/>
                    <a:p>
                      <a:pPr algn="ctr" rtl="0" fontAlgn="ctr"/>
                      <a:r>
                        <a:rPr lang="en-US" sz="1600" b="0">
                          <a:solidFill>
                            <a:srgbClr val="000000"/>
                          </a:solidFill>
                          <a:effectLst/>
                          <a:latin typeface="+mn-lt"/>
                          <a:cs typeface="Calibri" panose="020F0502020204030204" pitchFamily="34" charset="0"/>
                        </a:rPr>
                        <a:t>2</a:t>
                      </a:r>
                    </a:p>
                  </a:txBody>
                  <a:tcPr marL="28575" marR="28575" marT="19050" marB="19050" anchor="ctr"/>
                </a:tc>
                <a:tc>
                  <a:txBody>
                    <a:bodyPr/>
                    <a:lstStyle/>
                    <a:p>
                      <a:pPr rtl="0" fontAlgn="ctr"/>
                      <a:r>
                        <a:rPr lang="vi-VN" sz="1600" b="0">
                          <a:solidFill>
                            <a:srgbClr val="000000"/>
                          </a:solidFill>
                          <a:effectLst/>
                          <a:latin typeface="+mn-lt"/>
                          <a:cs typeface="Calibri" panose="020F0502020204030204" pitchFamily="34" charset="0"/>
                        </a:rPr>
                        <a:t>Sứ mệnh của người làm lãnh đạo/quản lý MISA</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11</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Giải quyết vấn đề</a:t>
                      </a:r>
                    </a:p>
                  </a:txBody>
                  <a:tcPr marL="28575" marR="28575" marT="19050" marB="19050" anchor="ctr"/>
                </a:tc>
                <a:extLst>
                  <a:ext uri="{0D108BD9-81ED-4DB2-BD59-A6C34878D82A}">
                    <a16:rowId xmlns:a16="http://schemas.microsoft.com/office/drawing/2014/main" val="4271342149"/>
                  </a:ext>
                </a:extLst>
              </a:tr>
              <a:tr h="370840">
                <a:tc>
                  <a:txBody>
                    <a:bodyPr/>
                    <a:lstStyle/>
                    <a:p>
                      <a:pPr algn="ctr" rtl="0" fontAlgn="ctr"/>
                      <a:r>
                        <a:rPr lang="en-US" sz="1600" b="0">
                          <a:solidFill>
                            <a:srgbClr val="000000"/>
                          </a:solidFill>
                          <a:effectLst/>
                          <a:latin typeface="+mn-lt"/>
                          <a:cs typeface="Calibri" panose="020F0502020204030204" pitchFamily="34" charset="0"/>
                        </a:rPr>
                        <a:t>3</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Tài chính kế toán</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12</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giải quyết xung đột</a:t>
                      </a:r>
                    </a:p>
                  </a:txBody>
                  <a:tcPr marL="28575" marR="28575" marT="19050" marB="19050" anchor="ctr"/>
                </a:tc>
                <a:extLst>
                  <a:ext uri="{0D108BD9-81ED-4DB2-BD59-A6C34878D82A}">
                    <a16:rowId xmlns:a16="http://schemas.microsoft.com/office/drawing/2014/main" val="140620297"/>
                  </a:ext>
                </a:extLst>
              </a:tr>
              <a:tr h="370840">
                <a:tc>
                  <a:txBody>
                    <a:bodyPr/>
                    <a:lstStyle/>
                    <a:p>
                      <a:pPr algn="ctr" rtl="0" fontAlgn="ctr"/>
                      <a:r>
                        <a:rPr lang="en-US" sz="1600" b="0">
                          <a:solidFill>
                            <a:srgbClr val="000000"/>
                          </a:solidFill>
                          <a:effectLst/>
                          <a:latin typeface="+mn-lt"/>
                          <a:cs typeface="Calibri" panose="020F0502020204030204" pitchFamily="34" charset="0"/>
                        </a:rPr>
                        <a:t>4</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tạo động lực</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13</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giao việc và giám sát</a:t>
                      </a:r>
                    </a:p>
                  </a:txBody>
                  <a:tcPr marL="28575" marR="28575" marT="19050" marB="19050" anchor="ctr"/>
                </a:tc>
                <a:extLst>
                  <a:ext uri="{0D108BD9-81ED-4DB2-BD59-A6C34878D82A}">
                    <a16:rowId xmlns:a16="http://schemas.microsoft.com/office/drawing/2014/main" val="3764142750"/>
                  </a:ext>
                </a:extLst>
              </a:tr>
              <a:tr h="370840">
                <a:tc>
                  <a:txBody>
                    <a:bodyPr/>
                    <a:lstStyle/>
                    <a:p>
                      <a:pPr algn="ctr" rtl="0" fontAlgn="ctr"/>
                      <a:r>
                        <a:rPr lang="en-US" sz="1600" b="0">
                          <a:solidFill>
                            <a:srgbClr val="000000"/>
                          </a:solidFill>
                          <a:effectLst/>
                          <a:latin typeface="+mn-lt"/>
                          <a:cs typeface="Calibri" panose="020F0502020204030204" pitchFamily="34" charset="0"/>
                        </a:rPr>
                        <a:t>5</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tuyển dụng</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14</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quản lý thời gian</a:t>
                      </a:r>
                    </a:p>
                  </a:txBody>
                  <a:tcPr marL="28575" marR="28575" marT="19050" marB="19050" anchor="ctr"/>
                </a:tc>
                <a:extLst>
                  <a:ext uri="{0D108BD9-81ED-4DB2-BD59-A6C34878D82A}">
                    <a16:rowId xmlns:a16="http://schemas.microsoft.com/office/drawing/2014/main" val="3212079328"/>
                  </a:ext>
                </a:extLst>
              </a:tr>
              <a:tr h="370840">
                <a:tc>
                  <a:txBody>
                    <a:bodyPr/>
                    <a:lstStyle/>
                    <a:p>
                      <a:pPr algn="ctr" rtl="0" fontAlgn="ctr"/>
                      <a:r>
                        <a:rPr lang="en-US" sz="1600" b="0">
                          <a:solidFill>
                            <a:srgbClr val="000000"/>
                          </a:solidFill>
                          <a:effectLst/>
                          <a:latin typeface="+mn-lt"/>
                          <a:cs typeface="Calibri" panose="020F0502020204030204" pitchFamily="34" charset="0"/>
                        </a:rPr>
                        <a:t>6</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Đắc nhân tâm</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15</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điều hành cuộc họp</a:t>
                      </a:r>
                    </a:p>
                  </a:txBody>
                  <a:tcPr marL="28575" marR="28575" marT="19050" marB="19050" anchor="ctr"/>
                </a:tc>
                <a:extLst>
                  <a:ext uri="{0D108BD9-81ED-4DB2-BD59-A6C34878D82A}">
                    <a16:rowId xmlns:a16="http://schemas.microsoft.com/office/drawing/2014/main" val="877262831"/>
                  </a:ext>
                </a:extLst>
              </a:tr>
              <a:tr h="370840">
                <a:tc>
                  <a:txBody>
                    <a:bodyPr/>
                    <a:lstStyle/>
                    <a:p>
                      <a:pPr algn="ctr" rtl="0" fontAlgn="ctr"/>
                      <a:r>
                        <a:rPr lang="en-US" sz="1600" b="0">
                          <a:solidFill>
                            <a:srgbClr val="000000"/>
                          </a:solidFill>
                          <a:effectLst/>
                          <a:latin typeface="+mn-lt"/>
                          <a:cs typeface="Calibri" panose="020F0502020204030204" pitchFamily="34" charset="0"/>
                        </a:rPr>
                        <a:t>7</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truyền thông</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16</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Đào tạo giảng viên</a:t>
                      </a:r>
                    </a:p>
                  </a:txBody>
                  <a:tcPr marL="28575" marR="28575" marT="19050" marB="19050" anchor="ctr"/>
                </a:tc>
                <a:extLst>
                  <a:ext uri="{0D108BD9-81ED-4DB2-BD59-A6C34878D82A}">
                    <a16:rowId xmlns:a16="http://schemas.microsoft.com/office/drawing/2014/main" val="2061308249"/>
                  </a:ext>
                </a:extLst>
              </a:tr>
              <a:tr h="370840">
                <a:tc>
                  <a:txBody>
                    <a:bodyPr/>
                    <a:lstStyle/>
                    <a:p>
                      <a:pPr algn="ctr" rtl="0" fontAlgn="ctr"/>
                      <a:r>
                        <a:rPr lang="en-US" sz="1600" b="0">
                          <a:solidFill>
                            <a:srgbClr val="000000"/>
                          </a:solidFill>
                          <a:effectLst/>
                          <a:latin typeface="+mn-lt"/>
                          <a:cs typeface="Calibri" panose="020F0502020204030204" pitchFamily="34" charset="0"/>
                        </a:rPr>
                        <a:t>8</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lập kế hoạch kinh doanh</a:t>
                      </a:r>
                    </a:p>
                  </a:txBody>
                  <a:tcPr marL="28575" marR="28575" marT="19050" marB="19050" anchor="ctr"/>
                </a:tc>
                <a:tc>
                  <a:txBody>
                    <a:bodyPr/>
                    <a:lstStyle/>
                    <a:p>
                      <a:pPr algn="ctr" rtl="0" fontAlgn="ctr"/>
                      <a:r>
                        <a:rPr lang="en-US" sz="1600" b="0">
                          <a:solidFill>
                            <a:srgbClr val="000000"/>
                          </a:solidFill>
                          <a:effectLst/>
                          <a:latin typeface="+mn-lt"/>
                          <a:cs typeface="Calibri" panose="020F0502020204030204" pitchFamily="34" charset="0"/>
                        </a:rPr>
                        <a:t>17</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Quản lý và duy trì hiệu lực hệ thống QLCL</a:t>
                      </a:r>
                    </a:p>
                  </a:txBody>
                  <a:tcPr marL="28575" marR="28575" marT="19050" marB="19050" anchor="ctr"/>
                </a:tc>
                <a:extLst>
                  <a:ext uri="{0D108BD9-81ED-4DB2-BD59-A6C34878D82A}">
                    <a16:rowId xmlns:a16="http://schemas.microsoft.com/office/drawing/2014/main" val="1447711203"/>
                  </a:ext>
                </a:extLst>
              </a:tr>
              <a:tr h="370840">
                <a:tc>
                  <a:txBody>
                    <a:bodyPr/>
                    <a:lstStyle/>
                    <a:p>
                      <a:pPr algn="ctr" rtl="0" fontAlgn="ctr"/>
                      <a:r>
                        <a:rPr lang="en-US" sz="1600" b="0">
                          <a:solidFill>
                            <a:srgbClr val="000000"/>
                          </a:solidFill>
                          <a:effectLst/>
                          <a:latin typeface="+mn-lt"/>
                          <a:cs typeface="Calibri" panose="020F0502020204030204" pitchFamily="34" charset="0"/>
                        </a:rPr>
                        <a:t>9</a:t>
                      </a:r>
                    </a:p>
                  </a:txBody>
                  <a:tcPr marL="28575" marR="28575" marT="19050" marB="19050" anchor="ctr"/>
                </a:tc>
                <a:tc>
                  <a:txBody>
                    <a:bodyPr/>
                    <a:lstStyle/>
                    <a:p>
                      <a:pPr rtl="0" fontAlgn="ctr"/>
                      <a:r>
                        <a:rPr lang="en-US" sz="1600" b="0">
                          <a:solidFill>
                            <a:srgbClr val="000000"/>
                          </a:solidFill>
                          <a:effectLst/>
                          <a:latin typeface="+mn-lt"/>
                          <a:cs typeface="Calibri" panose="020F0502020204030204" pitchFamily="34" charset="0"/>
                        </a:rPr>
                        <a:t>Kỹ năng xây dựng và phát triển đội nhóm</a:t>
                      </a:r>
                    </a:p>
                  </a:txBody>
                  <a:tcPr marL="28575" marR="28575" marT="19050" marB="19050" anchor="ctr"/>
                </a:tc>
                <a:tc>
                  <a:txBody>
                    <a:bodyPr/>
                    <a:lstStyle/>
                    <a:p>
                      <a:pPr algn="ctr" rtl="0" fontAlgn="ctr"/>
                      <a:endParaRPr lang="en-US" sz="1600" b="0">
                        <a:solidFill>
                          <a:srgbClr val="000000"/>
                        </a:solidFill>
                        <a:effectLst/>
                        <a:latin typeface="+mn-lt"/>
                        <a:cs typeface="Calibri" panose="020F0502020204030204" pitchFamily="34" charset="0"/>
                      </a:endParaRPr>
                    </a:p>
                  </a:txBody>
                  <a:tcPr marL="28575" marR="28575" marT="19050" marB="19050" anchor="ctr"/>
                </a:tc>
                <a:tc>
                  <a:txBody>
                    <a:bodyPr/>
                    <a:lstStyle/>
                    <a:p>
                      <a:pPr rtl="0" fontAlgn="ctr"/>
                      <a:endParaRPr lang="en-US" sz="1600" b="0">
                        <a:solidFill>
                          <a:srgbClr val="000000"/>
                        </a:solidFill>
                        <a:effectLst/>
                        <a:latin typeface="+mn-lt"/>
                        <a:cs typeface="Calibri" panose="020F0502020204030204" pitchFamily="34" charset="0"/>
                      </a:endParaRPr>
                    </a:p>
                  </a:txBody>
                  <a:tcPr marL="28575" marR="28575" marT="19050" marB="19050" anchor="ctr"/>
                </a:tc>
                <a:extLst>
                  <a:ext uri="{0D108BD9-81ED-4DB2-BD59-A6C34878D82A}">
                    <a16:rowId xmlns:a16="http://schemas.microsoft.com/office/drawing/2014/main" val="3294197943"/>
                  </a:ext>
                </a:extLst>
              </a:tr>
            </a:tbl>
          </a:graphicData>
        </a:graphic>
      </p:graphicFrame>
      <p:sp>
        <p:nvSpPr>
          <p:cNvPr id="5" name="TextShape 2">
            <a:extLst>
              <a:ext uri="{FF2B5EF4-FFF2-40B4-BE49-F238E27FC236}">
                <a16:creationId xmlns:a16="http://schemas.microsoft.com/office/drawing/2014/main" id="{5014A7CC-6FE0-49F6-8E07-93AEC81384BB}"/>
              </a:ext>
            </a:extLst>
          </p:cNvPr>
          <p:cNvSpPr txBox="1"/>
          <p:nvPr/>
        </p:nvSpPr>
        <p:spPr>
          <a:xfrm>
            <a:off x="838080" y="365040"/>
            <a:ext cx="10515240" cy="624960"/>
          </a:xfrm>
          <a:prstGeom prst="rect">
            <a:avLst/>
          </a:prstGeom>
          <a:noFill/>
          <a:ln>
            <a:noFill/>
          </a:ln>
        </p:spPr>
        <p:txBody>
          <a:bodyPr anchor="ctr">
            <a:normAutofit/>
          </a:bodyPr>
          <a:lstStyle/>
          <a:p>
            <a:pPr>
              <a:lnSpc>
                <a:spcPct val="90000"/>
              </a:lnSpc>
            </a:pPr>
            <a:r>
              <a:rPr lang="en-US" sz="3200" b="1" spc="-1">
                <a:solidFill>
                  <a:srgbClr val="000000"/>
                </a:solidFill>
                <a:latin typeface="Arial"/>
              </a:rPr>
              <a:t>Năng lực quản lý</a:t>
            </a:r>
            <a:endParaRPr lang="en-US" sz="3200" b="0" strike="noStrike" spc="-1">
              <a:solidFill>
                <a:srgbClr val="000000"/>
              </a:solidFill>
              <a:latin typeface="Calibri"/>
            </a:endParaRPr>
          </a:p>
        </p:txBody>
      </p:sp>
    </p:spTree>
    <p:extLst>
      <p:ext uri="{BB962C8B-B14F-4D97-AF65-F5344CB8AC3E}">
        <p14:creationId xmlns:p14="http://schemas.microsoft.com/office/powerpoint/2010/main" val="2433485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838080" y="1226916"/>
            <a:ext cx="10360498" cy="4244724"/>
          </a:xfrm>
          <a:prstGeom prst="rect">
            <a:avLst/>
          </a:prstGeom>
          <a:noFill/>
          <a:ln>
            <a:noFill/>
          </a:ln>
        </p:spPr>
        <p:txBody>
          <a:bodyPr>
            <a:noAutofit/>
          </a:bodyPr>
          <a:lstStyle/>
          <a:p>
            <a:pPr marL="685800" lvl="1" indent="-228240" algn="just">
              <a:lnSpc>
                <a:spcPct val="120000"/>
              </a:lnSpc>
              <a:spcBef>
                <a:spcPts val="300"/>
              </a:spcBef>
              <a:spcAft>
                <a:spcPts val="300"/>
              </a:spcAft>
              <a:buClr>
                <a:srgbClr val="000000"/>
              </a:buClr>
              <a:buFont typeface="Arial"/>
              <a:buChar char="•"/>
            </a:pPr>
            <a:r>
              <a:rPr lang="en-US" sz="2000" b="0" strike="noStrike" spc="-1">
                <a:solidFill>
                  <a:srgbClr val="000000"/>
                </a:solidFill>
                <a:latin typeface="Arial"/>
              </a:rPr>
              <a:t>Số cấp độ khung năng lực: </a:t>
            </a:r>
            <a:r>
              <a:rPr lang="en-US" sz="2000" b="1" strike="noStrike" spc="-1">
                <a:solidFill>
                  <a:srgbClr val="000000"/>
                </a:solidFill>
                <a:latin typeface="Arial"/>
              </a:rPr>
              <a:t>5</a:t>
            </a:r>
          </a:p>
          <a:p>
            <a:pPr marL="685800" lvl="1" indent="-228240" algn="just">
              <a:lnSpc>
                <a:spcPct val="120000"/>
              </a:lnSpc>
              <a:spcBef>
                <a:spcPts val="300"/>
              </a:spcBef>
              <a:spcAft>
                <a:spcPts val="300"/>
              </a:spcAft>
              <a:buClr>
                <a:srgbClr val="000000"/>
              </a:buClr>
              <a:buFont typeface="Arial"/>
              <a:buChar char="•"/>
            </a:pPr>
            <a:endParaRPr lang="en-US" sz="2000" b="0" strike="noStrike" spc="-1">
              <a:solidFill>
                <a:srgbClr val="000000"/>
              </a:solidFill>
              <a:latin typeface="Arial"/>
            </a:endParaRPr>
          </a:p>
          <a:p>
            <a:pPr marL="685800" lvl="1" indent="-228240" algn="just">
              <a:lnSpc>
                <a:spcPct val="120000"/>
              </a:lnSpc>
              <a:spcBef>
                <a:spcPts val="300"/>
              </a:spcBef>
              <a:spcAft>
                <a:spcPts val="300"/>
              </a:spcAft>
              <a:buClr>
                <a:srgbClr val="000000"/>
              </a:buClr>
              <a:buFont typeface="Arial"/>
              <a:buChar char="•"/>
            </a:pPr>
            <a:endParaRPr lang="en-US" sz="2000" spc="-1">
              <a:solidFill>
                <a:srgbClr val="000000"/>
              </a:solidFill>
              <a:latin typeface="Arial"/>
            </a:endParaRPr>
          </a:p>
          <a:p>
            <a:pPr marL="685800" lvl="1" indent="-228240" algn="just">
              <a:lnSpc>
                <a:spcPct val="120000"/>
              </a:lnSpc>
              <a:spcBef>
                <a:spcPts val="300"/>
              </a:spcBef>
              <a:spcAft>
                <a:spcPts val="300"/>
              </a:spcAft>
              <a:buClr>
                <a:srgbClr val="000000"/>
              </a:buClr>
              <a:buFont typeface="Arial"/>
              <a:buChar char="•"/>
            </a:pPr>
            <a:endParaRPr lang="en-US" sz="2000" b="0" strike="noStrike" spc="-1">
              <a:solidFill>
                <a:srgbClr val="000000"/>
              </a:solidFill>
              <a:latin typeface="Arial"/>
            </a:endParaRPr>
          </a:p>
          <a:p>
            <a:pPr marL="685800" lvl="1" indent="-228240" algn="just">
              <a:lnSpc>
                <a:spcPct val="120000"/>
              </a:lnSpc>
              <a:spcBef>
                <a:spcPts val="300"/>
              </a:spcBef>
              <a:spcAft>
                <a:spcPts val="300"/>
              </a:spcAft>
              <a:buClr>
                <a:srgbClr val="000000"/>
              </a:buClr>
              <a:buFont typeface="Arial"/>
              <a:buChar char="•"/>
            </a:pPr>
            <a:endParaRPr lang="en-US" sz="2000" spc="-1">
              <a:solidFill>
                <a:srgbClr val="000000"/>
              </a:solidFill>
              <a:latin typeface="Arial"/>
            </a:endParaRPr>
          </a:p>
          <a:p>
            <a:pPr marL="685800" lvl="1" indent="-228240" algn="just">
              <a:lnSpc>
                <a:spcPct val="120000"/>
              </a:lnSpc>
              <a:spcBef>
                <a:spcPts val="300"/>
              </a:spcBef>
              <a:spcAft>
                <a:spcPts val="300"/>
              </a:spcAft>
              <a:buClr>
                <a:srgbClr val="000000"/>
              </a:buClr>
              <a:buFont typeface="Arial"/>
              <a:buChar char="•"/>
            </a:pPr>
            <a:endParaRPr lang="en-US" sz="2000" b="0" strike="noStrike" spc="-1">
              <a:solidFill>
                <a:srgbClr val="000000"/>
              </a:solidFill>
              <a:latin typeface="Arial"/>
            </a:endParaRPr>
          </a:p>
          <a:p>
            <a:pPr marL="685800" lvl="1" indent="-228240" algn="just">
              <a:lnSpc>
                <a:spcPct val="120000"/>
              </a:lnSpc>
              <a:spcBef>
                <a:spcPts val="300"/>
              </a:spcBef>
              <a:spcAft>
                <a:spcPts val="300"/>
              </a:spcAft>
              <a:buClr>
                <a:srgbClr val="000000"/>
              </a:buClr>
              <a:buFont typeface="Arial"/>
              <a:buChar char="•"/>
            </a:pPr>
            <a:endParaRPr lang="en-US" sz="2000" spc="-1">
              <a:solidFill>
                <a:srgbClr val="000000"/>
              </a:solidFill>
              <a:latin typeface="Arial"/>
            </a:endParaRPr>
          </a:p>
          <a:p>
            <a:pPr marL="457560" lvl="1" algn="just">
              <a:lnSpc>
                <a:spcPct val="120000"/>
              </a:lnSpc>
              <a:spcBef>
                <a:spcPts val="300"/>
              </a:spcBef>
              <a:spcAft>
                <a:spcPts val="300"/>
              </a:spcAft>
              <a:buClr>
                <a:srgbClr val="000000"/>
              </a:buClr>
            </a:pPr>
            <a:endParaRPr lang="en-US" sz="2000" spc="-1">
              <a:solidFill>
                <a:srgbClr val="000000"/>
              </a:solidFill>
              <a:latin typeface="Arial"/>
            </a:endParaRPr>
          </a:p>
          <a:p>
            <a:pPr marL="685800" lvl="1" indent="-228240" algn="just">
              <a:lnSpc>
                <a:spcPct val="120000"/>
              </a:lnSpc>
              <a:spcBef>
                <a:spcPts val="300"/>
              </a:spcBef>
              <a:spcAft>
                <a:spcPts val="300"/>
              </a:spcAft>
              <a:buClr>
                <a:srgbClr val="000000"/>
              </a:buClr>
              <a:buFont typeface="Arial"/>
              <a:buChar char="•"/>
            </a:pPr>
            <a:r>
              <a:rPr lang="en-US" sz="2000" b="0" strike="noStrike" spc="-1">
                <a:solidFill>
                  <a:srgbClr val="000000"/>
                </a:solidFill>
                <a:latin typeface="Arial"/>
              </a:rPr>
              <a:t>Từng vị trí được chia thành 3 cấp: </a:t>
            </a:r>
            <a:r>
              <a:rPr lang="en-US" sz="2000" b="1" strike="noStrike" spc="-1">
                <a:solidFill>
                  <a:srgbClr val="000000"/>
                </a:solidFill>
                <a:latin typeface="Arial"/>
              </a:rPr>
              <a:t>Junior, Baseline, Senior </a:t>
            </a:r>
            <a:r>
              <a:rPr lang="en-US" sz="2000" b="0" strike="noStrike" spc="-1">
                <a:solidFill>
                  <a:srgbClr val="000000"/>
                </a:solidFill>
                <a:latin typeface="Arial"/>
              </a:rPr>
              <a:t>để xác định năng lực</a:t>
            </a:r>
          </a:p>
        </p:txBody>
      </p:sp>
      <p:graphicFrame>
        <p:nvGraphicFramePr>
          <p:cNvPr id="5" name="Table 2">
            <a:extLst>
              <a:ext uri="{FF2B5EF4-FFF2-40B4-BE49-F238E27FC236}">
                <a16:creationId xmlns:a16="http://schemas.microsoft.com/office/drawing/2014/main" id="{6D1402FE-722C-4CB6-9421-EBBD432B74D8}"/>
              </a:ext>
            </a:extLst>
          </p:cNvPr>
          <p:cNvGraphicFramePr>
            <a:graphicFrameLocks noGrp="1"/>
          </p:cNvGraphicFramePr>
          <p:nvPr>
            <p:extLst>
              <p:ext uri="{D42A27DB-BD31-4B8C-83A1-F6EECF244321}">
                <p14:modId xmlns:p14="http://schemas.microsoft.com/office/powerpoint/2010/main" val="633122094"/>
              </p:ext>
            </p:extLst>
          </p:nvPr>
        </p:nvGraphicFramePr>
        <p:xfrm>
          <a:off x="1427692" y="1737270"/>
          <a:ext cx="9336015" cy="2849880"/>
        </p:xfrm>
        <a:graphic>
          <a:graphicData uri="http://schemas.openxmlformats.org/drawingml/2006/table">
            <a:tbl>
              <a:tblPr firstRow="1" bandRow="1">
                <a:tableStyleId>{21E4AEA4-8DFA-4A89-87EB-49C32662AFE0}</a:tableStyleId>
              </a:tblPr>
              <a:tblGrid>
                <a:gridCol w="1089730">
                  <a:extLst>
                    <a:ext uri="{9D8B030D-6E8A-4147-A177-3AD203B41FA5}">
                      <a16:colId xmlns:a16="http://schemas.microsoft.com/office/drawing/2014/main" val="3391233726"/>
                    </a:ext>
                  </a:extLst>
                </a:gridCol>
                <a:gridCol w="1128889">
                  <a:extLst>
                    <a:ext uri="{9D8B030D-6E8A-4147-A177-3AD203B41FA5}">
                      <a16:colId xmlns:a16="http://schemas.microsoft.com/office/drawing/2014/main" val="1307003750"/>
                    </a:ext>
                  </a:extLst>
                </a:gridCol>
                <a:gridCol w="7117396">
                  <a:extLst>
                    <a:ext uri="{9D8B030D-6E8A-4147-A177-3AD203B41FA5}">
                      <a16:colId xmlns:a16="http://schemas.microsoft.com/office/drawing/2014/main" val="2139980428"/>
                    </a:ext>
                  </a:extLst>
                </a:gridCol>
              </a:tblGrid>
              <a:tr h="370840">
                <a:tc>
                  <a:txBody>
                    <a:bodyPr/>
                    <a:lstStyle/>
                    <a:p>
                      <a:pPr algn="ctr"/>
                      <a:r>
                        <a:rPr lang="en-US"/>
                        <a:t>Cấp độ</a:t>
                      </a:r>
                    </a:p>
                  </a:txBody>
                  <a:tcPr/>
                </a:tc>
                <a:tc>
                  <a:txBody>
                    <a:bodyPr/>
                    <a:lstStyle/>
                    <a:p>
                      <a:pPr algn="ctr"/>
                      <a:r>
                        <a:rPr lang="en-US"/>
                        <a:t>Tên</a:t>
                      </a:r>
                    </a:p>
                  </a:txBody>
                  <a:tcPr/>
                </a:tc>
                <a:tc>
                  <a:txBody>
                    <a:bodyPr/>
                    <a:lstStyle/>
                    <a:p>
                      <a:pPr algn="ctr"/>
                      <a:r>
                        <a:rPr lang="en-US"/>
                        <a:t>Mô tả</a:t>
                      </a:r>
                    </a:p>
                  </a:txBody>
                  <a:tcPr/>
                </a:tc>
                <a:extLst>
                  <a:ext uri="{0D108BD9-81ED-4DB2-BD59-A6C34878D82A}">
                    <a16:rowId xmlns:a16="http://schemas.microsoft.com/office/drawing/2014/main" val="923019625"/>
                  </a:ext>
                </a:extLst>
              </a:tr>
              <a:tr h="370840">
                <a:tc>
                  <a:txBody>
                    <a:bodyPr/>
                    <a:lstStyle/>
                    <a:p>
                      <a:pPr algn="ctr"/>
                      <a:r>
                        <a:rPr lang="en-US" sz="1600"/>
                        <a:t>1</a:t>
                      </a:r>
                    </a:p>
                  </a:txBody>
                  <a:tcPr/>
                </a:tc>
                <a:tc>
                  <a:txBody>
                    <a:bodyPr/>
                    <a:lstStyle/>
                    <a:p>
                      <a:r>
                        <a:rPr lang="en-US" sz="1600"/>
                        <a:t>Hiểu</a:t>
                      </a:r>
                    </a:p>
                  </a:txBody>
                  <a:tcPr/>
                </a:tc>
                <a:tc>
                  <a:txBody>
                    <a:bodyPr/>
                    <a:lstStyle/>
                    <a:p>
                      <a:r>
                        <a:rPr lang="en-US" sz="1600"/>
                        <a:t>Nhắc lại được nội dung chính đã được học</a:t>
                      </a:r>
                    </a:p>
                  </a:txBody>
                  <a:tcPr/>
                </a:tc>
                <a:extLst>
                  <a:ext uri="{0D108BD9-81ED-4DB2-BD59-A6C34878D82A}">
                    <a16:rowId xmlns:a16="http://schemas.microsoft.com/office/drawing/2014/main" val="377240564"/>
                  </a:ext>
                </a:extLst>
              </a:tr>
              <a:tr h="370840">
                <a:tc>
                  <a:txBody>
                    <a:bodyPr/>
                    <a:lstStyle/>
                    <a:p>
                      <a:pPr algn="ctr"/>
                      <a:r>
                        <a:rPr lang="en-US" sz="160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Áp dụng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Áp dụng được kiến thức đã học vào công việc</a:t>
                      </a:r>
                    </a:p>
                  </a:txBody>
                  <a:tcPr/>
                </a:tc>
                <a:extLst>
                  <a:ext uri="{0D108BD9-81ED-4DB2-BD59-A6C34878D82A}">
                    <a16:rowId xmlns:a16="http://schemas.microsoft.com/office/drawing/2014/main" val="8875344"/>
                  </a:ext>
                </a:extLst>
              </a:tr>
              <a:tr h="370840">
                <a:tc>
                  <a:txBody>
                    <a:bodyPr/>
                    <a:lstStyle/>
                    <a:p>
                      <a:pPr algn="ctr"/>
                      <a:r>
                        <a:rPr lang="en-US" sz="1600"/>
                        <a:t>3</a:t>
                      </a:r>
                    </a:p>
                  </a:txBody>
                  <a:tcPr/>
                </a:tc>
                <a:tc>
                  <a:txBody>
                    <a:bodyPr/>
                    <a:lstStyle/>
                    <a:p>
                      <a:r>
                        <a:rPr lang="en-US" sz="1600"/>
                        <a:t>Đào tạo</a:t>
                      </a:r>
                    </a:p>
                  </a:txBody>
                  <a:tcPr/>
                </a:tc>
                <a:tc>
                  <a:txBody>
                    <a:bodyPr/>
                    <a:lstStyle/>
                    <a:p>
                      <a:r>
                        <a:rPr lang="en-US" sz="1600"/>
                        <a:t>Có thể k</a:t>
                      </a:r>
                      <a:r>
                        <a:rPr lang="vi-VN" sz="1600"/>
                        <a:t>èm cặp, hướng dẫn</a:t>
                      </a:r>
                      <a:r>
                        <a:rPr lang="en-US" sz="1600"/>
                        <a:t>, chia sẻ hoặc đào tạo</a:t>
                      </a:r>
                      <a:r>
                        <a:rPr lang="vi-VN" sz="1600"/>
                        <a:t> được cho người khác </a:t>
                      </a:r>
                      <a:r>
                        <a:rPr lang="en-US" sz="1600"/>
                        <a:t>kiến thức đã học để người đó có thể áp dụng được</a:t>
                      </a:r>
                    </a:p>
                  </a:txBody>
                  <a:tcPr/>
                </a:tc>
                <a:extLst>
                  <a:ext uri="{0D108BD9-81ED-4DB2-BD59-A6C34878D82A}">
                    <a16:rowId xmlns:a16="http://schemas.microsoft.com/office/drawing/2014/main" val="3897552783"/>
                  </a:ext>
                </a:extLst>
              </a:tr>
              <a:tr h="370840">
                <a:tc>
                  <a:txBody>
                    <a:bodyPr/>
                    <a:lstStyle/>
                    <a:p>
                      <a:pPr algn="ctr"/>
                      <a:r>
                        <a:rPr lang="en-US" sz="1600"/>
                        <a:t>4</a:t>
                      </a:r>
                    </a:p>
                  </a:txBody>
                  <a:tcPr/>
                </a:tc>
                <a:tc>
                  <a:txBody>
                    <a:bodyPr/>
                    <a:lstStyle/>
                    <a:p>
                      <a:r>
                        <a:rPr lang="en-US" sz="1600"/>
                        <a:t>Cải tiến</a:t>
                      </a:r>
                    </a:p>
                  </a:txBody>
                  <a:tcPr/>
                </a:tc>
                <a:tc>
                  <a:txBody>
                    <a:bodyPr/>
                    <a:lstStyle/>
                    <a:p>
                      <a:r>
                        <a:rPr lang="vi-VN" sz="1600" kern="1200">
                          <a:solidFill>
                            <a:schemeClr val="dk1"/>
                          </a:solidFill>
                        </a:rPr>
                        <a:t>Đưa ra những sáng kiến </a:t>
                      </a:r>
                      <a:r>
                        <a:rPr lang="en-US" sz="1600" kern="1200">
                          <a:solidFill>
                            <a:schemeClr val="dk1"/>
                          </a:solidFill>
                        </a:rPr>
                        <a:t>liên quan tới kiến thức đã học </a:t>
                      </a:r>
                      <a:r>
                        <a:rPr lang="vi-VN" sz="1600" kern="1200">
                          <a:solidFill>
                            <a:schemeClr val="dk1"/>
                          </a:solidFill>
                        </a:rPr>
                        <a:t>làm thay đổi cách thức thực hiện công việc</a:t>
                      </a:r>
                      <a:r>
                        <a:rPr lang="en-US" sz="1600" kern="1200">
                          <a:solidFill>
                            <a:schemeClr val="dk1"/>
                          </a:solidFill>
                        </a:rPr>
                        <a:t>,</a:t>
                      </a:r>
                      <a:r>
                        <a:rPr lang="vi-VN" sz="1600" kern="1200">
                          <a:solidFill>
                            <a:schemeClr val="dk1"/>
                          </a:solidFill>
                        </a:rPr>
                        <a:t> giúp nâng cao năng suất, hiệu quả công việc</a:t>
                      </a:r>
                      <a:endParaRPr lang="en-US" sz="1600"/>
                    </a:p>
                  </a:txBody>
                  <a:tcPr/>
                </a:tc>
                <a:extLst>
                  <a:ext uri="{0D108BD9-81ED-4DB2-BD59-A6C34878D82A}">
                    <a16:rowId xmlns:a16="http://schemas.microsoft.com/office/drawing/2014/main" val="3077261962"/>
                  </a:ext>
                </a:extLst>
              </a:tr>
              <a:tr h="418894">
                <a:tc>
                  <a:txBody>
                    <a:bodyPr/>
                    <a:lstStyle/>
                    <a:p>
                      <a:pPr algn="ctr"/>
                      <a:r>
                        <a:rPr lang="en-US" sz="1600"/>
                        <a:t>5</a:t>
                      </a:r>
                    </a:p>
                  </a:txBody>
                  <a:tcPr/>
                </a:tc>
                <a:tc>
                  <a:txBody>
                    <a:bodyPr/>
                    <a:lstStyle/>
                    <a:p>
                      <a:r>
                        <a:rPr lang="en-US" sz="1600"/>
                        <a:t>Sáng tạo</a:t>
                      </a:r>
                    </a:p>
                  </a:txBody>
                  <a:tcPr/>
                </a:tc>
                <a:tc>
                  <a:txBody>
                    <a:bodyPr/>
                    <a:lstStyle/>
                    <a:p>
                      <a:r>
                        <a:rPr lang="en-US" sz="1600" kern="1200">
                          <a:solidFill>
                            <a:schemeClr val="dk1"/>
                          </a:solidFill>
                        </a:rPr>
                        <a:t>Đưa ra </a:t>
                      </a:r>
                      <a:r>
                        <a:rPr lang="vi-VN" sz="1600" kern="1200">
                          <a:solidFill>
                            <a:schemeClr val="dk1"/>
                          </a:solidFill>
                        </a:rPr>
                        <a:t>các nội dung mới phù hợp với xu hướng mới của xã hội nhằm tăng năng suất, nâng cao hiệu quả công việc của tổ chức</a:t>
                      </a:r>
                      <a:endParaRPr lang="en-US" sz="1600"/>
                    </a:p>
                  </a:txBody>
                  <a:tcPr/>
                </a:tc>
                <a:extLst>
                  <a:ext uri="{0D108BD9-81ED-4DB2-BD59-A6C34878D82A}">
                    <a16:rowId xmlns:a16="http://schemas.microsoft.com/office/drawing/2014/main" val="4068042971"/>
                  </a:ext>
                </a:extLst>
              </a:tr>
            </a:tbl>
          </a:graphicData>
        </a:graphic>
      </p:graphicFrame>
      <p:sp>
        <p:nvSpPr>
          <p:cNvPr id="6" name="TextShape 2">
            <a:extLst>
              <a:ext uri="{FF2B5EF4-FFF2-40B4-BE49-F238E27FC236}">
                <a16:creationId xmlns:a16="http://schemas.microsoft.com/office/drawing/2014/main" id="{5BAD9526-E46A-4A08-A991-7D4A3FE7AB88}"/>
              </a:ext>
            </a:extLst>
          </p:cNvPr>
          <p:cNvSpPr txBox="1"/>
          <p:nvPr/>
        </p:nvSpPr>
        <p:spPr>
          <a:xfrm>
            <a:off x="838080" y="365040"/>
            <a:ext cx="10515240" cy="624960"/>
          </a:xfrm>
          <a:prstGeom prst="rect">
            <a:avLst/>
          </a:prstGeom>
          <a:noFill/>
          <a:ln>
            <a:noFill/>
          </a:ln>
        </p:spPr>
        <p:txBody>
          <a:bodyPr anchor="ctr">
            <a:normAutofit/>
          </a:bodyPr>
          <a:lstStyle/>
          <a:p>
            <a:pPr>
              <a:lnSpc>
                <a:spcPct val="90000"/>
              </a:lnSpc>
            </a:pPr>
            <a:r>
              <a:rPr lang="en-US" sz="3200" b="1" strike="noStrike" spc="-1">
                <a:solidFill>
                  <a:srgbClr val="000000"/>
                </a:solidFill>
                <a:latin typeface="Arial"/>
              </a:rPr>
              <a:t>TỪ ĐIỂN NĂNG LỰC</a:t>
            </a:r>
            <a:endParaRPr lang="en-US" sz="3200" b="0" strike="noStrike" spc="-1">
              <a:solidFill>
                <a:srgbClr val="000000"/>
              </a:solidFill>
              <a:latin typeface="Calibri"/>
            </a:endParaRPr>
          </a:p>
        </p:txBody>
      </p:sp>
    </p:spTree>
    <p:extLst>
      <p:ext uri="{BB962C8B-B14F-4D97-AF65-F5344CB8AC3E}">
        <p14:creationId xmlns:p14="http://schemas.microsoft.com/office/powerpoint/2010/main" val="2388092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7FEB06CD-3F24-41BC-90A4-3A58286FB320}"/>
              </a:ext>
            </a:extLst>
          </p:cNvPr>
          <p:cNvSpPr/>
          <p:nvPr/>
        </p:nvSpPr>
        <p:spPr>
          <a:xfrm>
            <a:off x="3544911" y="2697480"/>
            <a:ext cx="731520" cy="731520"/>
          </a:xfrm>
          <a:prstGeom prst="diamon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latin typeface="SF UI Display" charset="0"/>
              <a:ea typeface="SF UI Display" charset="0"/>
              <a:cs typeface="SF UI Display" charset="0"/>
            </a:endParaRPr>
          </a:p>
        </p:txBody>
      </p:sp>
      <p:sp>
        <p:nvSpPr>
          <p:cNvPr id="6" name="TextBox 5">
            <a:extLst>
              <a:ext uri="{FF2B5EF4-FFF2-40B4-BE49-F238E27FC236}">
                <a16:creationId xmlns:a16="http://schemas.microsoft.com/office/drawing/2014/main" id="{9573F0ED-986F-47BD-A89B-F7892AA37CE8}"/>
              </a:ext>
            </a:extLst>
          </p:cNvPr>
          <p:cNvSpPr txBox="1"/>
          <p:nvPr/>
        </p:nvSpPr>
        <p:spPr>
          <a:xfrm>
            <a:off x="3749218" y="2826277"/>
            <a:ext cx="340157" cy="461665"/>
          </a:xfrm>
          <a:prstGeom prst="rect">
            <a:avLst/>
          </a:prstGeom>
          <a:noFill/>
        </p:spPr>
        <p:txBody>
          <a:bodyPr wrap="none" rtlCol="0" anchor="ctr" anchorCtr="0">
            <a:spAutoFit/>
          </a:bodyPr>
          <a:lstStyle/>
          <a:p>
            <a:pPr algn="ctr"/>
            <a:r>
              <a:rPr lang="en-US" sz="2400" b="1" dirty="0">
                <a:solidFill>
                  <a:schemeClr val="bg1"/>
                </a:solidFill>
                <a:latin typeface="SF UI Display" charset="0"/>
                <a:ea typeface="SF UI Display" charset="0"/>
                <a:cs typeface="SF UI Display" charset="0"/>
              </a:rPr>
              <a:t>1</a:t>
            </a:r>
          </a:p>
        </p:txBody>
      </p:sp>
      <p:sp>
        <p:nvSpPr>
          <p:cNvPr id="7" name="TextBox 6">
            <a:extLst>
              <a:ext uri="{FF2B5EF4-FFF2-40B4-BE49-F238E27FC236}">
                <a16:creationId xmlns:a16="http://schemas.microsoft.com/office/drawing/2014/main" id="{5C1AEF5D-8820-4D17-AAD4-299D7D4B4CFC}"/>
              </a:ext>
            </a:extLst>
          </p:cNvPr>
          <p:cNvSpPr txBox="1"/>
          <p:nvPr/>
        </p:nvSpPr>
        <p:spPr>
          <a:xfrm>
            <a:off x="4457685" y="2832407"/>
            <a:ext cx="4185761" cy="461665"/>
          </a:xfrm>
          <a:prstGeom prst="rect">
            <a:avLst/>
          </a:prstGeom>
          <a:noFill/>
        </p:spPr>
        <p:txBody>
          <a:bodyPr wrap="none" rtlCol="0" anchor="b" anchorCtr="0">
            <a:spAutoFit/>
          </a:bodyPr>
          <a:lstStyle/>
          <a:p>
            <a:r>
              <a:rPr lang="en-US" sz="2400" b="1">
                <a:solidFill>
                  <a:schemeClr val="tx2"/>
                </a:solidFill>
                <a:latin typeface="SF UI Display" charset="0"/>
                <a:ea typeface="SF UI Display" charset="0"/>
                <a:cs typeface="SF UI Display" charset="0"/>
              </a:rPr>
              <a:t>Mục đích của Hội nghị lãnh đạo</a:t>
            </a:r>
            <a:endParaRPr lang="en-US" sz="2400" b="1" dirty="0">
              <a:solidFill>
                <a:schemeClr val="tx2"/>
              </a:solidFill>
              <a:latin typeface="SF UI Display" charset="0"/>
              <a:ea typeface="SF UI Display" charset="0"/>
              <a:cs typeface="SF UI Display" charset="0"/>
            </a:endParaRPr>
          </a:p>
        </p:txBody>
      </p:sp>
    </p:spTree>
    <p:extLst>
      <p:ext uri="{BB962C8B-B14F-4D97-AF65-F5344CB8AC3E}">
        <p14:creationId xmlns:p14="http://schemas.microsoft.com/office/powerpoint/2010/main" val="3142077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TextShape 1"/>
          <p:cNvSpPr txBox="1"/>
          <p:nvPr/>
        </p:nvSpPr>
        <p:spPr>
          <a:xfrm>
            <a:off x="838080" y="365040"/>
            <a:ext cx="11187000" cy="624960"/>
          </a:xfrm>
          <a:prstGeom prst="rect">
            <a:avLst/>
          </a:prstGeom>
          <a:noFill/>
          <a:ln>
            <a:noFill/>
          </a:ln>
        </p:spPr>
        <p:txBody>
          <a:bodyPr anchor="ctr">
            <a:normAutofit fontScale="96000"/>
          </a:bodyPr>
          <a:lstStyle/>
          <a:p>
            <a:pPr>
              <a:lnSpc>
                <a:spcPct val="90000"/>
              </a:lnSpc>
            </a:pPr>
            <a:r>
              <a:rPr lang="en-US" sz="3200" b="1" strike="noStrike" spc="-1">
                <a:solidFill>
                  <a:srgbClr val="000000"/>
                </a:solidFill>
                <a:latin typeface="Arial"/>
              </a:rPr>
              <a:t>VÍ DỤ VỀ KHUNG NĂNG L</a:t>
            </a:r>
            <a:r>
              <a:rPr lang="en-US" sz="3200" b="1" spc="-1">
                <a:solidFill>
                  <a:srgbClr val="000000"/>
                </a:solidFill>
                <a:latin typeface="Arial"/>
              </a:rPr>
              <a:t>ỰC VỊ TRÍ LẬP TRÌNH VIÊN</a:t>
            </a:r>
            <a:endParaRPr lang="en-US" sz="3200" b="0" strike="noStrike" spc="-1">
              <a:solidFill>
                <a:srgbClr val="000000"/>
              </a:solidFill>
              <a:latin typeface="Calibri"/>
            </a:endParaRPr>
          </a:p>
        </p:txBody>
      </p:sp>
      <p:graphicFrame>
        <p:nvGraphicFramePr>
          <p:cNvPr id="195" name="Table 3"/>
          <p:cNvGraphicFramePr/>
          <p:nvPr>
            <p:extLst>
              <p:ext uri="{D42A27DB-BD31-4B8C-83A1-F6EECF244321}">
                <p14:modId xmlns:p14="http://schemas.microsoft.com/office/powerpoint/2010/main" val="3110525717"/>
              </p:ext>
            </p:extLst>
          </p:nvPr>
        </p:nvGraphicFramePr>
        <p:xfrm>
          <a:off x="678900" y="1444242"/>
          <a:ext cx="10834200" cy="4023360"/>
        </p:xfrm>
        <a:graphic>
          <a:graphicData uri="http://schemas.openxmlformats.org/drawingml/2006/table">
            <a:tbl>
              <a:tblPr/>
              <a:tblGrid>
                <a:gridCol w="1226160">
                  <a:extLst>
                    <a:ext uri="{9D8B030D-6E8A-4147-A177-3AD203B41FA5}">
                      <a16:colId xmlns:a16="http://schemas.microsoft.com/office/drawing/2014/main" val="20000"/>
                    </a:ext>
                  </a:extLst>
                </a:gridCol>
                <a:gridCol w="5099760">
                  <a:extLst>
                    <a:ext uri="{9D8B030D-6E8A-4147-A177-3AD203B41FA5}">
                      <a16:colId xmlns:a16="http://schemas.microsoft.com/office/drawing/2014/main" val="20001"/>
                    </a:ext>
                  </a:extLst>
                </a:gridCol>
                <a:gridCol w="1531080">
                  <a:extLst>
                    <a:ext uri="{9D8B030D-6E8A-4147-A177-3AD203B41FA5}">
                      <a16:colId xmlns:a16="http://schemas.microsoft.com/office/drawing/2014/main" val="20002"/>
                    </a:ext>
                  </a:extLst>
                </a:gridCol>
                <a:gridCol w="1456560">
                  <a:extLst>
                    <a:ext uri="{9D8B030D-6E8A-4147-A177-3AD203B41FA5}">
                      <a16:colId xmlns:a16="http://schemas.microsoft.com/office/drawing/2014/main" val="20003"/>
                    </a:ext>
                  </a:extLst>
                </a:gridCol>
                <a:gridCol w="1520640">
                  <a:extLst>
                    <a:ext uri="{9D8B030D-6E8A-4147-A177-3AD203B41FA5}">
                      <a16:colId xmlns:a16="http://schemas.microsoft.com/office/drawing/2014/main" val="20004"/>
                    </a:ext>
                  </a:extLst>
                </a:gridCol>
              </a:tblGrid>
              <a:tr h="294480">
                <a:tc rowSpan="2">
                  <a:txBody>
                    <a:bodyPr/>
                    <a:lstStyle/>
                    <a:p>
                      <a:pPr algn="ctr">
                        <a:lnSpc>
                          <a:spcPct val="100000"/>
                        </a:lnSpc>
                      </a:pPr>
                      <a:r>
                        <a:rPr lang="en-US" sz="1600" b="1" strike="noStrike" spc="-1">
                          <a:solidFill>
                            <a:srgbClr val="FFFFFF"/>
                          </a:solidFill>
                          <a:latin typeface="Calibri"/>
                        </a:rPr>
                        <a:t>Nhóm</a:t>
                      </a:r>
                      <a:endParaRPr lang="en-US" sz="1600" b="0" strike="noStrike" spc="-1">
                        <a:latin typeface="Arial"/>
                      </a:endParaRPr>
                    </a:p>
                    <a:p>
                      <a:pPr algn="ctr">
                        <a:lnSpc>
                          <a:spcPct val="100000"/>
                        </a:lnSpc>
                      </a:pPr>
                      <a:r>
                        <a:rPr lang="en-US" sz="1600" b="1" strike="noStrike" spc="-1">
                          <a:solidFill>
                            <a:srgbClr val="FFFFFF"/>
                          </a:solidFill>
                          <a:latin typeface="Calibri"/>
                        </a:rPr>
                        <a:t>năng lực</a:t>
                      </a:r>
                      <a:endParaRPr lang="en-US" sz="16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rowSpan="2">
                  <a:txBody>
                    <a:bodyPr/>
                    <a:lstStyle/>
                    <a:p>
                      <a:pPr algn="ctr">
                        <a:lnSpc>
                          <a:spcPct val="100000"/>
                        </a:lnSpc>
                      </a:pPr>
                      <a:r>
                        <a:rPr lang="en-US" sz="1600" b="1" strike="noStrike" spc="-1">
                          <a:solidFill>
                            <a:srgbClr val="FFFFFF"/>
                          </a:solidFill>
                          <a:latin typeface="Calibri"/>
                        </a:rPr>
                        <a:t>Tên năng lực</a:t>
                      </a:r>
                      <a:endParaRPr lang="en-US" sz="1600" b="0" strike="noStrike" spc="-1">
                        <a:latin typeface="Arial"/>
                      </a:endParaRPr>
                    </a:p>
                  </a:txBody>
                  <a:tcPr>
                    <a:lnL w="12240">
                      <a:solidFill>
                        <a:srgbClr val="FFFFFF"/>
                      </a:solidFill>
                    </a:lnL>
                    <a:lnR w="12700" cap="flat" cmpd="sng" algn="ctr">
                      <a:solidFill>
                        <a:schemeClr val="bg1"/>
                      </a:solidFill>
                      <a:prstDash val="solid"/>
                      <a:round/>
                      <a:headEnd type="none" w="med" len="med"/>
                      <a:tailEnd type="none" w="med" len="med"/>
                    </a:lnR>
                    <a:lnT w="12240">
                      <a:solidFill>
                        <a:srgbClr val="FFFFFF"/>
                      </a:solidFill>
                    </a:lnT>
                    <a:lnB w="38160">
                      <a:solidFill>
                        <a:srgbClr val="FFFFFF"/>
                      </a:solidFill>
                    </a:lnB>
                    <a:solidFill>
                      <a:srgbClr val="5B9BD5"/>
                    </a:solidFill>
                  </a:tcPr>
                </a:tc>
                <a:tc gridSpan="3">
                  <a:txBody>
                    <a:bodyPr/>
                    <a:lstStyle/>
                    <a:p>
                      <a:pPr algn="ctr">
                        <a:lnSpc>
                          <a:spcPct val="100000"/>
                        </a:lnSpc>
                      </a:pPr>
                      <a:r>
                        <a:rPr lang="en-US" sz="1600" b="1" strike="noStrike" spc="-1">
                          <a:solidFill>
                            <a:srgbClr val="FFFFFF"/>
                          </a:solidFill>
                          <a:latin typeface="Calibri"/>
                        </a:rPr>
                        <a:t>Vị trí </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hMerge="1">
                  <a:txBody>
                    <a:bodyPr/>
                    <a:lstStyle/>
                    <a:p>
                      <a:endParaRPr lang="en-US"/>
                    </a:p>
                  </a:txBody>
                  <a:tcPr marL="90000" marR="90000">
                    <a:lnL w="12240" cap="flat" cmpd="sng" algn="ctr">
                      <a:solidFill>
                        <a:srgbClr val="FFFFFF"/>
                      </a:solidFill>
                      <a:prstDash val="solid"/>
                      <a:round/>
                      <a:headEnd type="none" w="med" len="med"/>
                      <a:tailEnd type="none" w="med" len="med"/>
                    </a:lnL>
                    <a:solidFill>
                      <a:srgbClr val="729FCF"/>
                    </a:solidFill>
                  </a:tcPr>
                </a:tc>
                <a:tc hMerge="1">
                  <a:txBody>
                    <a:bodyPr/>
                    <a:lstStyle/>
                    <a:p>
                      <a:endParaRPr lang="en-US"/>
                    </a:p>
                  </a:txBody>
                  <a:tcPr marL="90000" marR="90000">
                    <a:solidFill>
                      <a:srgbClr val="729FCF"/>
                    </a:solidFill>
                  </a:tcPr>
                </a:tc>
                <a:extLst>
                  <a:ext uri="{0D108BD9-81ED-4DB2-BD59-A6C34878D82A}">
                    <a16:rowId xmlns:a16="http://schemas.microsoft.com/office/drawing/2014/main" val="10000"/>
                  </a:ext>
                </a:extLst>
              </a:tr>
              <a:tr h="497160">
                <a:tc vMerge="1">
                  <a:txBody>
                    <a:bodyPr/>
                    <a:lstStyle/>
                    <a:p>
                      <a:endParaRPr lang="en-US"/>
                    </a:p>
                  </a:txBody>
                  <a:tcPr marL="90000" marR="90000">
                    <a:solidFill>
                      <a:srgbClr val="729FCF"/>
                    </a:solidFill>
                  </a:tcPr>
                </a:tc>
                <a:tc vMerge="1">
                  <a:txBody>
                    <a:bodyPr/>
                    <a:lstStyle/>
                    <a:p>
                      <a:endParaRPr lang="en-US"/>
                    </a:p>
                  </a:txBody>
                  <a:tcPr marL="90000" marR="90000">
                    <a:solidFill>
                      <a:srgbClr val="729FCF"/>
                    </a:solidFill>
                  </a:tcPr>
                </a:tc>
                <a:tc>
                  <a:txBody>
                    <a:bodyPr/>
                    <a:lstStyle/>
                    <a:p>
                      <a:pPr algn="ctr">
                        <a:lnSpc>
                          <a:spcPct val="100000"/>
                        </a:lnSpc>
                      </a:pPr>
                      <a:r>
                        <a:rPr lang="en-US" sz="1600" b="1" strike="noStrike" spc="-1">
                          <a:solidFill>
                            <a:srgbClr val="FFFFFF"/>
                          </a:solidFill>
                          <a:latin typeface="Calibri"/>
                        </a:rPr>
                        <a:t>Junior Engineer</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lnSpc>
                          <a:spcPct val="100000"/>
                        </a:lnSpc>
                      </a:pPr>
                      <a:r>
                        <a:rPr lang="en-US" sz="1600" b="1" strike="noStrike" spc="-1">
                          <a:solidFill>
                            <a:srgbClr val="FFFFFF"/>
                          </a:solidFill>
                          <a:latin typeface="Calibri"/>
                        </a:rPr>
                        <a:t>Baseline Engineer</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tc>
                  <a:txBody>
                    <a:bodyPr/>
                    <a:lstStyle/>
                    <a:p>
                      <a:pPr algn="ctr">
                        <a:lnSpc>
                          <a:spcPct val="100000"/>
                        </a:lnSpc>
                      </a:pPr>
                      <a:r>
                        <a:rPr lang="en-US" sz="1600" b="1" strike="noStrike" spc="-1">
                          <a:solidFill>
                            <a:srgbClr val="FFFFFF"/>
                          </a:solidFill>
                          <a:latin typeface="Calibri"/>
                        </a:rPr>
                        <a:t>Senior Engineer</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10001"/>
                  </a:ext>
                </a:extLst>
              </a:tr>
              <a:tr h="307080">
                <a:tc rowSpan="5">
                  <a:txBody>
                    <a:bodyPr/>
                    <a:lstStyle/>
                    <a:p>
                      <a:pPr>
                        <a:lnSpc>
                          <a:spcPct val="100000"/>
                        </a:lnSpc>
                      </a:pPr>
                      <a:r>
                        <a:rPr lang="en-US" sz="1600" b="0" strike="noStrike" spc="-1">
                          <a:solidFill>
                            <a:srgbClr val="000000"/>
                          </a:solidFill>
                          <a:latin typeface="Calibri"/>
                        </a:rPr>
                        <a:t>Năng lực chung</a:t>
                      </a:r>
                      <a:endParaRPr lang="en-US" sz="1600" b="0" strike="noStrike" spc="-1">
                        <a:latin typeface="Arial"/>
                      </a:endParaRPr>
                    </a:p>
                  </a:txBody>
                  <a:tcPr anchor="ct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E9EFF7"/>
                    </a:solidFill>
                  </a:tcPr>
                </a:tc>
                <a:tc>
                  <a:txBody>
                    <a:bodyPr/>
                    <a:lstStyle/>
                    <a:p>
                      <a:pPr>
                        <a:lnSpc>
                          <a:spcPct val="100000"/>
                        </a:lnSpc>
                      </a:pPr>
                      <a:r>
                        <a:rPr lang="en-US" sz="1600" b="0" strike="noStrike" spc="-1">
                          <a:solidFill>
                            <a:srgbClr val="000000"/>
                          </a:solidFill>
                          <a:latin typeface="Calibri"/>
                        </a:rPr>
                        <a:t>Hiểu về MISA</a:t>
                      </a:r>
                      <a:endParaRPr lang="en-US" sz="1600" b="0" strike="noStrike" spc="-1">
                        <a:latin typeface="Arial"/>
                      </a:endParaRPr>
                    </a:p>
                  </a:txBody>
                  <a:tcPr marL="9360" marR="9360">
                    <a:lnL w="12240">
                      <a:solidFill>
                        <a:srgbClr val="FFFFFF"/>
                      </a:solidFill>
                    </a:lnL>
                    <a:lnR w="12700" cap="flat" cmpd="sng" algn="ctr">
                      <a:solidFill>
                        <a:schemeClr val="bg1"/>
                      </a:solidFill>
                      <a:prstDash val="solid"/>
                      <a:round/>
                      <a:headEnd type="none" w="med" len="med"/>
                      <a:tailEnd type="none" w="med" len="med"/>
                    </a:lnR>
                    <a:lnT w="38160" cap="flat" cmpd="sng" algn="ctr">
                      <a:solidFill>
                        <a:srgbClr val="FFFFFF"/>
                      </a:solidFill>
                      <a:prstDash val="solid"/>
                      <a:round/>
                      <a:headEnd type="none" w="med" len="med"/>
                      <a:tailEnd type="none" w="med" len="med"/>
                    </a:lnT>
                    <a:lnB w="12240">
                      <a:solidFill>
                        <a:srgbClr val="FFFFFF"/>
                      </a:solidFill>
                    </a:lnB>
                    <a:solidFill>
                      <a:srgbClr val="E9EFF7"/>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extLst>
                  <a:ext uri="{0D108BD9-81ED-4DB2-BD59-A6C34878D82A}">
                    <a16:rowId xmlns:a16="http://schemas.microsoft.com/office/drawing/2014/main" val="10002"/>
                  </a:ext>
                </a:extLst>
              </a:tr>
              <a:tr h="307080">
                <a:tc vMerge="1">
                  <a:txBody>
                    <a:bodyPr/>
                    <a:lstStyle/>
                    <a:p>
                      <a:endParaRPr lang="en-US"/>
                    </a:p>
                  </a:txBody>
                  <a:tcPr marL="90000" marR="90000">
                    <a:solidFill>
                      <a:srgbClr val="729FCF"/>
                    </a:solidFill>
                  </a:tcPr>
                </a:tc>
                <a:tc>
                  <a:txBody>
                    <a:bodyPr/>
                    <a:lstStyle/>
                    <a:p>
                      <a:pPr>
                        <a:lnSpc>
                          <a:spcPct val="100000"/>
                        </a:lnSpc>
                      </a:pPr>
                      <a:r>
                        <a:rPr lang="en-US" sz="1600" b="0" strike="noStrike" spc="-1">
                          <a:solidFill>
                            <a:srgbClr val="000000"/>
                          </a:solidFill>
                          <a:latin typeface="Calibri"/>
                        </a:rPr>
                        <a:t>Hiểu về MISA – Sứ mệnh phụng sự xã hội của MISA</a:t>
                      </a:r>
                      <a:endParaRPr lang="en-US" sz="1600" b="0" strike="noStrike" spc="-1">
                        <a:latin typeface="Arial"/>
                      </a:endParaRPr>
                    </a:p>
                  </a:txBody>
                  <a:tcPr marL="9360" marR="9360">
                    <a:lnL w="12240">
                      <a:solidFill>
                        <a:srgbClr val="FFFFFF"/>
                      </a:solidFill>
                    </a:lnL>
                    <a:lnR w="12700" cap="flat" cmpd="sng" algn="ctr">
                      <a:solidFill>
                        <a:schemeClr val="bg1"/>
                      </a:solidFill>
                      <a:prstDash val="solid"/>
                      <a:round/>
                      <a:headEnd type="none" w="med" len="med"/>
                      <a:tailEnd type="none" w="med" len="med"/>
                    </a:lnR>
                    <a:lnT w="12240">
                      <a:solidFill>
                        <a:srgbClr val="FFFFFF"/>
                      </a:solidFill>
                    </a:lnT>
                    <a:lnB w="12240">
                      <a:solidFill>
                        <a:srgbClr val="FFFFFF"/>
                      </a:solidFill>
                    </a:lnB>
                    <a:solidFill>
                      <a:srgbClr val="D1DEEF"/>
                    </a:solidFill>
                  </a:tcPr>
                </a:tc>
                <a:tc>
                  <a:txBody>
                    <a:bodyPr/>
                    <a:lstStyle/>
                    <a:p>
                      <a:pPr algn="ctr">
                        <a:lnSpc>
                          <a:spcPct val="100000"/>
                        </a:lnSpc>
                      </a:pPr>
                      <a:r>
                        <a:rPr lang="en-US" sz="1600" b="0" strike="noStrike" spc="-1">
                          <a:solidFill>
                            <a:srgbClr val="000000"/>
                          </a:solidFill>
                          <a:latin typeface="Calibri"/>
                        </a:rPr>
                        <a:t>1</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tc>
                  <a:txBody>
                    <a:bodyPr/>
                    <a:lstStyle/>
                    <a:p>
                      <a:pPr algn="ctr">
                        <a:lnSpc>
                          <a:spcPct val="100000"/>
                        </a:lnSpc>
                      </a:pPr>
                      <a:r>
                        <a:rPr lang="en-US" sz="1600" b="0" strike="noStrike" spc="-1">
                          <a:solidFill>
                            <a:srgbClr val="000000"/>
                          </a:solidFill>
                          <a:latin typeface="Calibri"/>
                        </a:rPr>
                        <a:t>2</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tc>
                  <a:txBody>
                    <a:bodyPr/>
                    <a:lstStyle/>
                    <a:p>
                      <a:pPr algn="ctr">
                        <a:lnSpc>
                          <a:spcPct val="100000"/>
                        </a:lnSpc>
                      </a:pPr>
                      <a:r>
                        <a:rPr lang="en-US" sz="1600" b="0" strike="noStrike" spc="-1">
                          <a:solidFill>
                            <a:srgbClr val="000000"/>
                          </a:solidFill>
                          <a:latin typeface="Calibri"/>
                        </a:rPr>
                        <a:t>3</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extLst>
                  <a:ext uri="{0D108BD9-81ED-4DB2-BD59-A6C34878D82A}">
                    <a16:rowId xmlns:a16="http://schemas.microsoft.com/office/drawing/2014/main" val="10003"/>
                  </a:ext>
                </a:extLst>
              </a:tr>
              <a:tr h="307080">
                <a:tc vMerge="1">
                  <a:txBody>
                    <a:bodyPr/>
                    <a:lstStyle/>
                    <a:p>
                      <a:endParaRPr lang="en-US"/>
                    </a:p>
                  </a:txBody>
                  <a:tcPr marL="90000" marR="90000">
                    <a:solidFill>
                      <a:srgbClr val="729FCF"/>
                    </a:solidFill>
                  </a:tcPr>
                </a:tc>
                <a:tc>
                  <a:txBody>
                    <a:bodyPr/>
                    <a:lstStyle/>
                    <a:p>
                      <a:pPr>
                        <a:lnSpc>
                          <a:spcPct val="100000"/>
                        </a:lnSpc>
                      </a:pPr>
                      <a:r>
                        <a:rPr lang="en-US" sz="1600" b="0" strike="noStrike" spc="-1">
                          <a:solidFill>
                            <a:srgbClr val="000000"/>
                          </a:solidFill>
                          <a:latin typeface="Calibri"/>
                        </a:rPr>
                        <a:t>Hiểu về MISA – MISA nơi làm việc lý tưởng</a:t>
                      </a:r>
                      <a:endParaRPr lang="en-US" sz="1600" b="0" strike="noStrike" spc="-1">
                        <a:latin typeface="Arial"/>
                      </a:endParaRPr>
                    </a:p>
                  </a:txBody>
                  <a:tcPr marL="9360" marR="9360">
                    <a:lnL w="12240">
                      <a:solidFill>
                        <a:srgbClr val="FFFFFF"/>
                      </a:solidFill>
                    </a:lnL>
                    <a:lnR w="12700" cap="flat" cmpd="sng" algn="ctr">
                      <a:solidFill>
                        <a:schemeClr val="bg1"/>
                      </a:solidFill>
                      <a:prstDash val="solid"/>
                      <a:round/>
                      <a:headEnd type="none" w="med" len="med"/>
                      <a:tailEnd type="none" w="med" len="med"/>
                    </a:lnR>
                    <a:lnT w="12240">
                      <a:solidFill>
                        <a:srgbClr val="FFFFFF"/>
                      </a:solidFill>
                    </a:lnT>
                    <a:lnB w="12240">
                      <a:solidFill>
                        <a:srgbClr val="FFFFFF"/>
                      </a:solidFill>
                    </a:lnB>
                    <a:solidFill>
                      <a:srgbClr val="E9EFF7"/>
                    </a:solidFill>
                  </a:tcPr>
                </a:tc>
                <a:tc>
                  <a:txBody>
                    <a:bodyPr/>
                    <a:lstStyle/>
                    <a:p>
                      <a:pPr algn="ctr">
                        <a:lnSpc>
                          <a:spcPct val="100000"/>
                        </a:lnSpc>
                      </a:pPr>
                      <a:r>
                        <a:rPr lang="en-US" sz="1600" b="0" strike="noStrike" spc="-1">
                          <a:solidFill>
                            <a:srgbClr val="000000"/>
                          </a:solidFill>
                          <a:latin typeface="Calibri"/>
                        </a:rPr>
                        <a:t>1</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tc>
                  <a:txBody>
                    <a:bodyPr/>
                    <a:lstStyle/>
                    <a:p>
                      <a:pPr algn="ctr">
                        <a:lnSpc>
                          <a:spcPct val="100000"/>
                        </a:lnSpc>
                      </a:pPr>
                      <a:r>
                        <a:rPr lang="en-US" sz="1600" b="0" strike="noStrike" spc="-1">
                          <a:solidFill>
                            <a:srgbClr val="000000"/>
                          </a:solidFill>
                          <a:latin typeface="Calibri"/>
                        </a:rPr>
                        <a:t>2</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tc>
                  <a:txBody>
                    <a:bodyPr/>
                    <a:lstStyle/>
                    <a:p>
                      <a:pPr algn="ctr">
                        <a:lnSpc>
                          <a:spcPct val="100000"/>
                        </a:lnSpc>
                      </a:pPr>
                      <a:r>
                        <a:rPr lang="en-US" sz="1600" b="0" strike="noStrike" spc="-1">
                          <a:solidFill>
                            <a:srgbClr val="000000"/>
                          </a:solidFill>
                          <a:latin typeface="Calibri"/>
                        </a:rPr>
                        <a:t>3</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extLst>
                  <a:ext uri="{0D108BD9-81ED-4DB2-BD59-A6C34878D82A}">
                    <a16:rowId xmlns:a16="http://schemas.microsoft.com/office/drawing/2014/main" val="10004"/>
                  </a:ext>
                </a:extLst>
              </a:tr>
              <a:tr h="307080">
                <a:tc vMerge="1">
                  <a:txBody>
                    <a:bodyPr/>
                    <a:lstStyle/>
                    <a:p>
                      <a:endParaRPr lang="en-US"/>
                    </a:p>
                  </a:txBody>
                  <a:tcPr marL="90000" marR="90000">
                    <a:solidFill>
                      <a:srgbClr val="729FCF"/>
                    </a:solidFill>
                  </a:tcPr>
                </a:tc>
                <a:tc>
                  <a:txBody>
                    <a:bodyPr/>
                    <a:lstStyle/>
                    <a:p>
                      <a:pPr>
                        <a:lnSpc>
                          <a:spcPct val="100000"/>
                        </a:lnSpc>
                      </a:pPr>
                      <a:r>
                        <a:rPr lang="en-US" sz="1600" b="0" strike="noStrike" spc="-1">
                          <a:solidFill>
                            <a:srgbClr val="000000"/>
                          </a:solidFill>
                          <a:latin typeface="Calibri"/>
                        </a:rPr>
                        <a:t>Quy trình, quy định ISO</a:t>
                      </a:r>
                      <a:endParaRPr lang="en-US" sz="1600" b="0" strike="noStrike" spc="-1">
                        <a:latin typeface="Arial"/>
                      </a:endParaRPr>
                    </a:p>
                  </a:txBody>
                  <a:tcPr marL="9360" marR="9360">
                    <a:lnL w="12240">
                      <a:solidFill>
                        <a:srgbClr val="FFFFFF"/>
                      </a:solidFill>
                    </a:lnL>
                    <a:lnR w="12700" cap="flat" cmpd="sng" algn="ctr">
                      <a:solidFill>
                        <a:schemeClr val="bg1"/>
                      </a:solidFill>
                      <a:prstDash val="solid"/>
                      <a:round/>
                      <a:headEnd type="none" w="med" len="med"/>
                      <a:tailEnd type="none" w="med" len="med"/>
                    </a:lnR>
                    <a:lnT w="12240">
                      <a:solidFill>
                        <a:srgbClr val="FFFFFF"/>
                      </a:solidFill>
                    </a:lnT>
                    <a:lnB w="12240">
                      <a:solidFill>
                        <a:srgbClr val="FFFFFF"/>
                      </a:solidFill>
                    </a:lnB>
                    <a:solidFill>
                      <a:srgbClr val="D1DEEF"/>
                    </a:solidFill>
                  </a:tcPr>
                </a:tc>
                <a:tc>
                  <a:txBody>
                    <a:bodyPr/>
                    <a:lstStyle/>
                    <a:p>
                      <a:pPr algn="ctr">
                        <a:lnSpc>
                          <a:spcPct val="100000"/>
                        </a:lnSpc>
                      </a:pPr>
                      <a:r>
                        <a:rPr lang="en-US" sz="1600" b="0" strike="noStrike" spc="-1">
                          <a:solidFill>
                            <a:srgbClr val="000000"/>
                          </a:solidFill>
                          <a:latin typeface="Calibri"/>
                        </a:rPr>
                        <a:t>2</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tc>
                  <a:txBody>
                    <a:bodyPr/>
                    <a:lstStyle/>
                    <a:p>
                      <a:pPr algn="ctr">
                        <a:lnSpc>
                          <a:spcPct val="100000"/>
                        </a:lnSpc>
                      </a:pPr>
                      <a:r>
                        <a:rPr lang="en-US" sz="1600" b="0" strike="noStrike" spc="-1">
                          <a:solidFill>
                            <a:srgbClr val="000000"/>
                          </a:solidFill>
                          <a:latin typeface="Calibri"/>
                        </a:rPr>
                        <a:t>2</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tc>
                  <a:txBody>
                    <a:bodyPr/>
                    <a:lstStyle/>
                    <a:p>
                      <a:pPr algn="ctr">
                        <a:lnSpc>
                          <a:spcPct val="100000"/>
                        </a:lnSpc>
                      </a:pPr>
                      <a:r>
                        <a:rPr lang="en-US" sz="1600" b="0" strike="noStrike" spc="-1">
                          <a:solidFill>
                            <a:srgbClr val="000000"/>
                          </a:solidFill>
                          <a:latin typeface="Calibri"/>
                        </a:rPr>
                        <a:t>2</a:t>
                      </a:r>
                      <a:endParaRPr lang="en-US" sz="1600" b="0" strike="noStrike" spc="-1">
                        <a:latin typeface="Aria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extLst>
                  <a:ext uri="{0D108BD9-81ED-4DB2-BD59-A6C34878D82A}">
                    <a16:rowId xmlns:a16="http://schemas.microsoft.com/office/drawing/2014/main" val="10005"/>
                  </a:ext>
                </a:extLst>
              </a:tr>
              <a:tr h="307080">
                <a:tc vMerge="1">
                  <a:txBody>
                    <a:bodyPr/>
                    <a:lstStyle/>
                    <a:p>
                      <a:endParaRPr lang="en-US"/>
                    </a:p>
                  </a:txBody>
                  <a:tcPr marL="90000" marR="90000">
                    <a:solidFill>
                      <a:srgbClr val="729FCF"/>
                    </a:solidFill>
                  </a:tcPr>
                </a:tc>
                <a:tc>
                  <a:txBody>
                    <a:bodyPr/>
                    <a:lstStyle/>
                    <a:p>
                      <a:pPr>
                        <a:lnSpc>
                          <a:spcPct val="100000"/>
                        </a:lnSpc>
                      </a:pPr>
                      <a:r>
                        <a:rPr lang="en-US" sz="1600" b="0" strike="noStrike" spc="-1">
                          <a:solidFill>
                            <a:srgbClr val="000000"/>
                          </a:solidFill>
                          <a:latin typeface="Calibri"/>
                        </a:rPr>
                        <a:t>…</a:t>
                      </a:r>
                      <a:endParaRPr lang="en-US" sz="1600" b="0" strike="noStrike" spc="-1">
                        <a:latin typeface="Arial"/>
                      </a:endParaRPr>
                    </a:p>
                  </a:txBody>
                  <a:tcPr>
                    <a:lnL w="12240">
                      <a:solidFill>
                        <a:srgbClr val="FFFFFF"/>
                      </a:solidFill>
                    </a:lnL>
                    <a:lnR w="12700" cap="flat" cmpd="sng" algn="ctr">
                      <a:solidFill>
                        <a:schemeClr val="bg1"/>
                      </a:solidFill>
                      <a:prstDash val="solid"/>
                      <a:round/>
                      <a:headEnd type="none" w="med" len="med"/>
                      <a:tailEnd type="none" w="med" len="med"/>
                    </a:lnR>
                    <a:lnT w="12240">
                      <a:solidFill>
                        <a:srgbClr val="FFFFFF"/>
                      </a:solidFill>
                    </a:lnT>
                    <a:lnB w="12240">
                      <a:solidFill>
                        <a:srgbClr val="FFFFFF"/>
                      </a:solidFill>
                    </a:lnB>
                    <a:solidFill>
                      <a:srgbClr val="E9EFF7"/>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extLst>
                  <a:ext uri="{0D108BD9-81ED-4DB2-BD59-A6C34878D82A}">
                    <a16:rowId xmlns:a16="http://schemas.microsoft.com/office/drawing/2014/main" val="10006"/>
                  </a:ext>
                </a:extLst>
              </a:tr>
              <a:tr h="307080">
                <a:tc rowSpan="4">
                  <a:txBody>
                    <a:bodyPr/>
                    <a:lstStyle/>
                    <a:p>
                      <a:pPr>
                        <a:lnSpc>
                          <a:spcPct val="100000"/>
                        </a:lnSpc>
                      </a:pPr>
                      <a:r>
                        <a:rPr lang="en-US" sz="1600" b="0" strike="noStrike" spc="-1">
                          <a:solidFill>
                            <a:srgbClr val="000000"/>
                          </a:solidFill>
                          <a:latin typeface="Calibri"/>
                        </a:rPr>
                        <a:t>Năng lực chuyên môn</a:t>
                      </a:r>
                      <a:endParaRPr lang="en-US" sz="1600" b="0" strike="noStrike" spc="-1">
                        <a:latin typeface="Arial"/>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lstStyle/>
                    <a:p>
                      <a:pPr>
                        <a:lnSpc>
                          <a:spcPct val="100000"/>
                        </a:lnSpc>
                      </a:pPr>
                      <a:r>
                        <a:rPr lang="en-US" sz="1600" b="0" strike="noStrike" spc="-1">
                          <a:solidFill>
                            <a:srgbClr val="000000"/>
                          </a:solidFill>
                          <a:latin typeface="Calibri"/>
                        </a:rPr>
                        <a:t>HTML/CSS/Javascript</a:t>
                      </a:r>
                      <a:endParaRPr lang="en-US" sz="1600" b="0" strike="noStrike" spc="-1">
                        <a:latin typeface="Arial"/>
                      </a:endParaRPr>
                    </a:p>
                  </a:txBody>
                  <a:tcPr marL="28440" marR="28440">
                    <a:lnL w="12240">
                      <a:solidFill>
                        <a:srgbClr val="FFFFFF"/>
                      </a:solidFill>
                    </a:lnL>
                    <a:lnR w="12700" cap="flat" cmpd="sng" algn="ctr">
                      <a:solidFill>
                        <a:schemeClr val="bg1"/>
                      </a:solidFill>
                      <a:prstDash val="solid"/>
                      <a:round/>
                      <a:headEnd type="none" w="med" len="med"/>
                      <a:tailEnd type="none" w="med" len="med"/>
                    </a:lnR>
                    <a:lnT w="12240">
                      <a:solidFill>
                        <a:srgbClr val="FFFFFF"/>
                      </a:solidFill>
                    </a:lnT>
                    <a:lnB w="12240">
                      <a:solidFill>
                        <a:srgbClr val="FFFFFF"/>
                      </a:solidFill>
                    </a:lnB>
                    <a:solidFill>
                      <a:srgbClr val="D1DEEF"/>
                    </a:solidFill>
                  </a:tcPr>
                </a:tc>
                <a:tc>
                  <a:txBody>
                    <a:bodyPr/>
                    <a:lstStyle/>
                    <a:p>
                      <a:pPr algn="ctr">
                        <a:lnSpc>
                          <a:spcPct val="100000"/>
                        </a:lnSpc>
                      </a:pPr>
                      <a:r>
                        <a:rPr lang="en-US" sz="1600" b="0" strike="noStrike" spc="-1">
                          <a:solidFill>
                            <a:srgbClr val="000000"/>
                          </a:solidFill>
                          <a:latin typeface="Calibri"/>
                        </a:rPr>
                        <a:t>2</a:t>
                      </a:r>
                      <a:endParaRPr lang="en-US" sz="1600" b="0" strike="noStrike" spc="-1">
                        <a:latin typeface="Arial"/>
                      </a:endParaRPr>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tc>
                  <a:txBody>
                    <a:bodyPr/>
                    <a:lstStyle/>
                    <a:p>
                      <a:pPr algn="ctr">
                        <a:lnSpc>
                          <a:spcPct val="100000"/>
                        </a:lnSpc>
                      </a:pPr>
                      <a:r>
                        <a:rPr lang="en-US" sz="1600" b="0" strike="noStrike" spc="-1">
                          <a:solidFill>
                            <a:srgbClr val="000000"/>
                          </a:solidFill>
                          <a:latin typeface="Calibri"/>
                        </a:rPr>
                        <a:t>3</a:t>
                      </a:r>
                      <a:endParaRPr lang="en-US" sz="1600" b="0" strike="noStrike" spc="-1">
                        <a:latin typeface="Arial"/>
                      </a:endParaRPr>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tc>
                  <a:txBody>
                    <a:bodyPr/>
                    <a:lstStyle/>
                    <a:p>
                      <a:pPr algn="ctr">
                        <a:lnSpc>
                          <a:spcPct val="100000"/>
                        </a:lnSpc>
                      </a:pPr>
                      <a:r>
                        <a:rPr lang="en-US" sz="1600" b="0" strike="noStrike" spc="-1">
                          <a:solidFill>
                            <a:srgbClr val="000000"/>
                          </a:solidFill>
                          <a:latin typeface="Calibri"/>
                        </a:rPr>
                        <a:t>4</a:t>
                      </a:r>
                      <a:endParaRPr lang="en-US" sz="1600" b="0" strike="noStrike" spc="-1">
                        <a:latin typeface="Arial"/>
                      </a:endParaRPr>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extLst>
                  <a:ext uri="{0D108BD9-81ED-4DB2-BD59-A6C34878D82A}">
                    <a16:rowId xmlns:a16="http://schemas.microsoft.com/office/drawing/2014/main" val="10007"/>
                  </a:ext>
                </a:extLst>
              </a:tr>
              <a:tr h="284400">
                <a:tc vMerge="1">
                  <a:txBody>
                    <a:bodyPr/>
                    <a:lstStyle/>
                    <a:p>
                      <a:endParaRPr lang="en-US"/>
                    </a:p>
                  </a:txBody>
                  <a:tcPr marL="90000" marR="90000">
                    <a:solidFill>
                      <a:srgbClr val="729FCF"/>
                    </a:solidFill>
                  </a:tcPr>
                </a:tc>
                <a:tc>
                  <a:txBody>
                    <a:bodyPr/>
                    <a:lstStyle/>
                    <a:p>
                      <a:pPr>
                        <a:lnSpc>
                          <a:spcPct val="100000"/>
                        </a:lnSpc>
                      </a:pPr>
                      <a:r>
                        <a:rPr lang="en-US" sz="1600" b="0" strike="noStrike" spc="-1">
                          <a:solidFill>
                            <a:srgbClr val="000000"/>
                          </a:solidFill>
                          <a:latin typeface="Calibri"/>
                        </a:rPr>
                        <a:t>Lập trình hướng đối tượng (OOP)</a:t>
                      </a:r>
                      <a:endParaRPr lang="en-US" sz="1600" b="0" strike="noStrike" spc="-1">
                        <a:latin typeface="Arial"/>
                      </a:endParaRPr>
                    </a:p>
                  </a:txBody>
                  <a:tcPr marL="28440" marR="28440">
                    <a:lnL w="12240">
                      <a:solidFill>
                        <a:srgbClr val="FFFFFF"/>
                      </a:solidFill>
                    </a:lnL>
                    <a:lnR w="12700" cap="flat" cmpd="sng" algn="ctr">
                      <a:solidFill>
                        <a:schemeClr val="bg1"/>
                      </a:solidFill>
                      <a:prstDash val="solid"/>
                      <a:round/>
                      <a:headEnd type="none" w="med" len="med"/>
                      <a:tailEnd type="none" w="med" len="med"/>
                    </a:lnR>
                    <a:lnT w="12240">
                      <a:solidFill>
                        <a:srgbClr val="FFFFFF"/>
                      </a:solidFill>
                    </a:lnT>
                    <a:lnB w="12240">
                      <a:solidFill>
                        <a:srgbClr val="FFFFFF"/>
                      </a:solidFill>
                    </a:lnB>
                    <a:solidFill>
                      <a:srgbClr val="E9EFF7"/>
                    </a:solidFill>
                  </a:tcPr>
                </a:tc>
                <a:tc>
                  <a:txBody>
                    <a:bodyPr/>
                    <a:lstStyle/>
                    <a:p>
                      <a:pPr algn="ctr">
                        <a:lnSpc>
                          <a:spcPct val="100000"/>
                        </a:lnSpc>
                      </a:pPr>
                      <a:r>
                        <a:rPr lang="en-US" sz="1600" b="0" strike="noStrike" spc="-1">
                          <a:solidFill>
                            <a:srgbClr val="000000"/>
                          </a:solidFill>
                          <a:latin typeface="Calibri"/>
                        </a:rPr>
                        <a:t>2</a:t>
                      </a:r>
                      <a:endParaRPr lang="en-US" sz="1600" b="0" strike="noStrike" spc="-1">
                        <a:latin typeface="Arial"/>
                      </a:endParaRPr>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tc>
                  <a:txBody>
                    <a:bodyPr/>
                    <a:lstStyle/>
                    <a:p>
                      <a:pPr algn="ctr">
                        <a:lnSpc>
                          <a:spcPct val="100000"/>
                        </a:lnSpc>
                      </a:pPr>
                      <a:r>
                        <a:rPr lang="en-US" sz="1600" b="0" strike="noStrike" spc="-1">
                          <a:solidFill>
                            <a:srgbClr val="000000"/>
                          </a:solidFill>
                          <a:latin typeface="Calibri"/>
                        </a:rPr>
                        <a:t>3</a:t>
                      </a:r>
                      <a:endParaRPr lang="en-US" sz="1600" b="0" strike="noStrike" spc="-1">
                        <a:latin typeface="Arial"/>
                      </a:endParaRPr>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tc>
                  <a:txBody>
                    <a:bodyPr/>
                    <a:lstStyle/>
                    <a:p>
                      <a:pPr algn="ctr">
                        <a:lnSpc>
                          <a:spcPct val="100000"/>
                        </a:lnSpc>
                      </a:pPr>
                      <a:r>
                        <a:rPr lang="en-US" sz="1600" b="0" strike="noStrike" spc="-1">
                          <a:solidFill>
                            <a:srgbClr val="000000"/>
                          </a:solidFill>
                          <a:latin typeface="Calibri"/>
                        </a:rPr>
                        <a:t>4</a:t>
                      </a:r>
                      <a:endParaRPr lang="en-US" sz="1600" b="0" strike="noStrike" spc="-1">
                        <a:latin typeface="Arial"/>
                      </a:endParaRPr>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extLst>
                  <a:ext uri="{0D108BD9-81ED-4DB2-BD59-A6C34878D82A}">
                    <a16:rowId xmlns:a16="http://schemas.microsoft.com/office/drawing/2014/main" val="10008"/>
                  </a:ext>
                </a:extLst>
              </a:tr>
              <a:tr h="307080">
                <a:tc vMerge="1">
                  <a:txBody>
                    <a:bodyPr/>
                    <a:lstStyle/>
                    <a:p>
                      <a:endParaRPr lang="en-US"/>
                    </a:p>
                  </a:txBody>
                  <a:tcPr marL="90000" marR="90000">
                    <a:solidFill>
                      <a:srgbClr val="729FCF"/>
                    </a:solidFill>
                  </a:tcPr>
                </a:tc>
                <a:tc>
                  <a:txBody>
                    <a:bodyPr/>
                    <a:lstStyle/>
                    <a:p>
                      <a:pPr>
                        <a:lnSpc>
                          <a:spcPct val="100000"/>
                        </a:lnSpc>
                      </a:pPr>
                      <a:r>
                        <a:rPr lang="en-US" sz="1600" b="0" strike="noStrike" spc="-1">
                          <a:solidFill>
                            <a:srgbClr val="000000"/>
                          </a:solidFill>
                          <a:latin typeface="Calibri"/>
                        </a:rPr>
                        <a:t>TFS/Git source control</a:t>
                      </a:r>
                      <a:endParaRPr lang="en-US" sz="1600" b="0" strike="noStrike" spc="-1">
                        <a:latin typeface="Arial"/>
                      </a:endParaRPr>
                    </a:p>
                  </a:txBody>
                  <a:tcPr marL="28440" marR="28440">
                    <a:lnL w="12240">
                      <a:solidFill>
                        <a:srgbClr val="FFFFFF"/>
                      </a:solidFill>
                    </a:lnL>
                    <a:lnR w="12700" cap="flat" cmpd="sng" algn="ctr">
                      <a:solidFill>
                        <a:schemeClr val="bg1"/>
                      </a:solidFill>
                      <a:prstDash val="solid"/>
                      <a:round/>
                      <a:headEnd type="none" w="med" len="med"/>
                      <a:tailEnd type="none" w="med" len="med"/>
                    </a:lnR>
                    <a:lnT w="12240">
                      <a:solidFill>
                        <a:srgbClr val="FFFFFF"/>
                      </a:solidFill>
                    </a:lnT>
                    <a:lnB w="12240">
                      <a:solidFill>
                        <a:srgbClr val="FFFFFF"/>
                      </a:solidFill>
                    </a:lnB>
                    <a:solidFill>
                      <a:srgbClr val="D1DEEF"/>
                    </a:solidFill>
                  </a:tcPr>
                </a:tc>
                <a:tc>
                  <a:txBody>
                    <a:bodyPr/>
                    <a:lstStyle/>
                    <a:p>
                      <a:pPr algn="ctr">
                        <a:lnSpc>
                          <a:spcPct val="100000"/>
                        </a:lnSpc>
                      </a:pPr>
                      <a:r>
                        <a:rPr lang="en-US" sz="1600" b="0" strike="noStrike" spc="-1">
                          <a:solidFill>
                            <a:srgbClr val="000000"/>
                          </a:solidFill>
                          <a:latin typeface="Calibri"/>
                        </a:rPr>
                        <a:t>1</a:t>
                      </a:r>
                      <a:endParaRPr lang="en-US" sz="1600" b="0" strike="noStrike" spc="-1">
                        <a:latin typeface="Arial"/>
                      </a:endParaRPr>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tc>
                  <a:txBody>
                    <a:bodyPr/>
                    <a:lstStyle/>
                    <a:p>
                      <a:pPr algn="ctr">
                        <a:lnSpc>
                          <a:spcPct val="100000"/>
                        </a:lnSpc>
                      </a:pPr>
                      <a:r>
                        <a:rPr lang="en-US" sz="1600" b="0" strike="noStrike" spc="-1">
                          <a:solidFill>
                            <a:srgbClr val="000000"/>
                          </a:solidFill>
                          <a:latin typeface="Calibri"/>
                        </a:rPr>
                        <a:t>3</a:t>
                      </a:r>
                      <a:endParaRPr lang="en-US" sz="1600" b="0" strike="noStrike" spc="-1">
                        <a:latin typeface="Arial"/>
                      </a:endParaRPr>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tc>
                  <a:txBody>
                    <a:bodyPr/>
                    <a:lstStyle/>
                    <a:p>
                      <a:pPr algn="ctr">
                        <a:lnSpc>
                          <a:spcPct val="100000"/>
                        </a:lnSpc>
                      </a:pPr>
                      <a:r>
                        <a:rPr lang="en-US" sz="1600" b="0" strike="noStrike" spc="-1">
                          <a:solidFill>
                            <a:srgbClr val="000000"/>
                          </a:solidFill>
                          <a:latin typeface="Calibri"/>
                        </a:rPr>
                        <a:t>4</a:t>
                      </a:r>
                      <a:endParaRPr lang="en-US" sz="1600" b="0" strike="noStrike" spc="-1">
                        <a:latin typeface="Arial"/>
                      </a:endParaRPr>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1DEEF"/>
                    </a:solidFill>
                  </a:tcPr>
                </a:tc>
                <a:extLst>
                  <a:ext uri="{0D108BD9-81ED-4DB2-BD59-A6C34878D82A}">
                    <a16:rowId xmlns:a16="http://schemas.microsoft.com/office/drawing/2014/main" val="10009"/>
                  </a:ext>
                </a:extLst>
              </a:tr>
              <a:tr h="307080">
                <a:tc vMerge="1">
                  <a:txBody>
                    <a:bodyPr/>
                    <a:lstStyle/>
                    <a:p>
                      <a:endParaRPr lang="en-US"/>
                    </a:p>
                  </a:txBody>
                  <a:tcPr marL="90000" marR="90000">
                    <a:solidFill>
                      <a:srgbClr val="729FCF"/>
                    </a:solidFill>
                  </a:tcPr>
                </a:tc>
                <a:tc>
                  <a:txBody>
                    <a:bodyPr/>
                    <a:lstStyle/>
                    <a:p>
                      <a:pPr>
                        <a:lnSpc>
                          <a:spcPct val="100000"/>
                        </a:lnSpc>
                      </a:pPr>
                      <a:r>
                        <a:rPr lang="en-US" sz="1600" b="0" strike="noStrike" spc="-1">
                          <a:solidFill>
                            <a:srgbClr val="000000"/>
                          </a:solidFill>
                          <a:latin typeface="Calibri"/>
                        </a:rPr>
                        <a:t>…</a:t>
                      </a:r>
                      <a:endParaRPr lang="en-US" sz="1600" b="0" strike="noStrike" spc="-1">
                        <a:latin typeface="Arial"/>
                      </a:endParaRPr>
                    </a:p>
                  </a:txBody>
                  <a:tcPr marL="28440" marR="28440">
                    <a:lnL w="12240">
                      <a:solidFill>
                        <a:srgbClr val="FFFFFF"/>
                      </a:solidFill>
                    </a:lnL>
                    <a:lnR w="12700" cap="flat" cmpd="sng" algn="ctr">
                      <a:solidFill>
                        <a:schemeClr val="bg1"/>
                      </a:solidFill>
                      <a:prstDash val="solid"/>
                      <a:round/>
                      <a:headEnd type="none" w="med" len="med"/>
                      <a:tailEnd type="none" w="med" len="med"/>
                    </a:lnR>
                    <a:lnT w="12240">
                      <a:solidFill>
                        <a:srgbClr val="FFFFFF"/>
                      </a:solidFill>
                    </a:lnT>
                    <a:lnB w="12240">
                      <a:solidFill>
                        <a:srgbClr val="FFFFFF"/>
                      </a:solidFill>
                    </a:lnB>
                    <a:solidFill>
                      <a:srgbClr val="E9EFF7"/>
                    </a:solidFill>
                  </a:tcPr>
                </a:tc>
                <a:tc>
                  <a:txBody>
                    <a:bodyPr/>
                    <a:lstStyle/>
                    <a:p>
                      <a:endParaRPr lang="en-US"/>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tc>
                  <a:txBody>
                    <a:bodyPr/>
                    <a:lstStyle/>
                    <a:p>
                      <a:endParaRPr lang="en-US"/>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tc>
                  <a:txBody>
                    <a:bodyPr/>
                    <a:lstStyle/>
                    <a:p>
                      <a:endParaRPr lang="en-US"/>
                    </a:p>
                  </a:txBody>
                  <a:tcPr marL="28440" marR="2844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FF7"/>
                    </a:solidFill>
                  </a:tcPr>
                </a:tc>
                <a:extLst>
                  <a:ext uri="{0D108BD9-81ED-4DB2-BD59-A6C34878D82A}">
                    <a16:rowId xmlns:a16="http://schemas.microsoft.com/office/drawing/2014/main" val="10010"/>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CustomShape 1"/>
          <p:cNvSpPr/>
          <p:nvPr/>
        </p:nvSpPr>
        <p:spPr>
          <a:xfrm>
            <a:off x="838080" y="365040"/>
            <a:ext cx="11198880" cy="624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3200" b="1" strike="noStrike" spc="-1">
                <a:solidFill>
                  <a:srgbClr val="000000"/>
                </a:solidFill>
                <a:latin typeface="Arial"/>
                <a:ea typeface="DejaVu Sans"/>
              </a:rPr>
              <a:t>PHƯƠNG THỨC ĐÁNH GIÁ</a:t>
            </a:r>
            <a:endParaRPr lang="en-US" sz="3200" b="0" strike="noStrike" spc="-1">
              <a:latin typeface="Arial"/>
            </a:endParaRPr>
          </a:p>
        </p:txBody>
      </p:sp>
      <p:sp>
        <p:nvSpPr>
          <p:cNvPr id="314" name="CustomShape 2"/>
          <p:cNvSpPr/>
          <p:nvPr/>
        </p:nvSpPr>
        <p:spPr>
          <a:xfrm>
            <a:off x="302834" y="4646115"/>
            <a:ext cx="1781280" cy="1036440"/>
          </a:xfrm>
          <a:custGeom>
            <a:avLst/>
            <a:gdLst/>
            <a:ahLst/>
            <a:cxnLst/>
            <a:rect l="l" t="t" r="r" b="b"/>
            <a:pathLst>
              <a:path w="1781696" h="2332800">
                <a:moveTo>
                  <a:pt x="0" y="178170"/>
                </a:moveTo>
                <a:cubicBezTo>
                  <a:pt x="0" y="79769"/>
                  <a:pt x="79769" y="0"/>
                  <a:pt x="178170" y="0"/>
                </a:cubicBezTo>
                <a:lnTo>
                  <a:pt x="1603526" y="0"/>
                </a:lnTo>
                <a:cubicBezTo>
                  <a:pt x="1701927" y="0"/>
                  <a:pt x="1781696" y="79769"/>
                  <a:pt x="1781696" y="178170"/>
                </a:cubicBezTo>
                <a:lnTo>
                  <a:pt x="1781696" y="2154630"/>
                </a:lnTo>
                <a:cubicBezTo>
                  <a:pt x="1781696" y="2253031"/>
                  <a:pt x="1701927" y="2332800"/>
                  <a:pt x="1603526" y="2332800"/>
                </a:cubicBezTo>
                <a:lnTo>
                  <a:pt x="178170" y="2332800"/>
                </a:lnTo>
                <a:cubicBezTo>
                  <a:pt x="79769" y="2332800"/>
                  <a:pt x="0" y="2253031"/>
                  <a:pt x="0" y="2154630"/>
                </a:cubicBezTo>
                <a:lnTo>
                  <a:pt x="0" y="178170"/>
                </a:lnTo>
                <a:close/>
              </a:path>
            </a:pathLst>
          </a:custGeom>
          <a:ln>
            <a:round/>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lIns="142200" tIns="142200" rIns="142200" bIns="1696320" anchor="ctr">
            <a:noAutofit/>
          </a:bodyPr>
          <a:lstStyle/>
          <a:p>
            <a:pPr>
              <a:lnSpc>
                <a:spcPct val="90000"/>
              </a:lnSpc>
              <a:spcAft>
                <a:spcPts val="839"/>
              </a:spcAft>
            </a:pPr>
            <a:endParaRPr lang="en-US" sz="2400" b="1" strike="noStrike" spc="-1">
              <a:solidFill>
                <a:srgbClr val="FFFFFF"/>
              </a:solidFill>
              <a:latin typeface="Arial"/>
              <a:ea typeface="DejaVu Sans"/>
            </a:endParaRPr>
          </a:p>
          <a:p>
            <a:pPr>
              <a:lnSpc>
                <a:spcPct val="90000"/>
              </a:lnSpc>
              <a:spcAft>
                <a:spcPts val="839"/>
              </a:spcAft>
            </a:pPr>
            <a:endParaRPr lang="en-US" sz="2400" b="1" spc="-1">
              <a:solidFill>
                <a:srgbClr val="FFFFFF"/>
              </a:solidFill>
              <a:latin typeface="Arial"/>
              <a:ea typeface="DejaVu Sans"/>
            </a:endParaRPr>
          </a:p>
          <a:p>
            <a:pPr>
              <a:lnSpc>
                <a:spcPct val="90000"/>
              </a:lnSpc>
              <a:spcAft>
                <a:spcPts val="839"/>
              </a:spcAft>
            </a:pPr>
            <a:endParaRPr lang="en-US" sz="2400" b="1" strike="noStrike" spc="-1">
              <a:solidFill>
                <a:srgbClr val="FFFFFF"/>
              </a:solidFill>
              <a:latin typeface="Arial"/>
              <a:ea typeface="DejaVu Sans"/>
            </a:endParaRPr>
          </a:p>
        </p:txBody>
      </p:sp>
      <p:sp>
        <p:nvSpPr>
          <p:cNvPr id="315" name="CustomShape 3"/>
          <p:cNvSpPr/>
          <p:nvPr/>
        </p:nvSpPr>
        <p:spPr>
          <a:xfrm>
            <a:off x="733320" y="5054535"/>
            <a:ext cx="1781280" cy="954720"/>
          </a:xfrm>
          <a:custGeom>
            <a:avLst/>
            <a:gdLst/>
            <a:ahLst/>
            <a:cxnLst/>
            <a:rect l="l" t="t" r="r" b="b"/>
            <a:pathLst>
              <a:path w="1781696" h="3110400">
                <a:moveTo>
                  <a:pt x="0" y="178170"/>
                </a:moveTo>
                <a:cubicBezTo>
                  <a:pt x="0" y="79769"/>
                  <a:pt x="79769" y="0"/>
                  <a:pt x="178170" y="0"/>
                </a:cubicBezTo>
                <a:lnTo>
                  <a:pt x="1603526" y="0"/>
                </a:lnTo>
                <a:cubicBezTo>
                  <a:pt x="1701927" y="0"/>
                  <a:pt x="1781696" y="79769"/>
                  <a:pt x="1781696" y="178170"/>
                </a:cubicBezTo>
                <a:lnTo>
                  <a:pt x="1781696" y="2932230"/>
                </a:lnTo>
                <a:cubicBezTo>
                  <a:pt x="1781696" y="3030631"/>
                  <a:pt x="1701927" y="3110400"/>
                  <a:pt x="1603526" y="3110400"/>
                </a:cubicBezTo>
                <a:lnTo>
                  <a:pt x="178170" y="3110400"/>
                </a:lnTo>
                <a:cubicBezTo>
                  <a:pt x="79769" y="3110400"/>
                  <a:pt x="0" y="3030631"/>
                  <a:pt x="0" y="2932230"/>
                </a:cubicBezTo>
                <a:lnTo>
                  <a:pt x="0" y="178170"/>
                </a:lnTo>
                <a:close/>
              </a:path>
            </a:pathLst>
          </a:custGeom>
          <a:ln>
            <a:round/>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194400" tIns="194400" rIns="194400" bIns="194400">
            <a:noAutofit/>
          </a:bodyPr>
          <a:lstStyle/>
          <a:p>
            <a:endParaRPr lang="en-US" sz="1500" b="0" strike="noStrike" spc="-1">
              <a:latin typeface="Arial"/>
            </a:endParaRPr>
          </a:p>
        </p:txBody>
      </p:sp>
      <p:sp>
        <p:nvSpPr>
          <p:cNvPr id="316" name="CustomShape 4"/>
          <p:cNvSpPr/>
          <p:nvPr/>
        </p:nvSpPr>
        <p:spPr>
          <a:xfrm>
            <a:off x="2646074" y="5060115"/>
            <a:ext cx="572400" cy="443160"/>
          </a:xfrm>
          <a:custGeom>
            <a:avLst/>
            <a:gdLst/>
            <a:ahLst/>
            <a:cxnLst/>
            <a:rect l="l" t="t" r="r" b="b"/>
            <a:pathLst>
              <a:path w="572609" h="443590">
                <a:moveTo>
                  <a:pt x="0" y="88718"/>
                </a:moveTo>
                <a:lnTo>
                  <a:pt x="350814" y="88718"/>
                </a:lnTo>
                <a:lnTo>
                  <a:pt x="350814" y="0"/>
                </a:lnTo>
                <a:lnTo>
                  <a:pt x="572609" y="221795"/>
                </a:lnTo>
                <a:lnTo>
                  <a:pt x="350814" y="443590"/>
                </a:lnTo>
                <a:lnTo>
                  <a:pt x="350814" y="354872"/>
                </a:lnTo>
                <a:lnTo>
                  <a:pt x="0" y="354872"/>
                </a:lnTo>
                <a:lnTo>
                  <a:pt x="0" y="88718"/>
                </a:lnTo>
                <a:close/>
              </a:path>
            </a:pathLst>
          </a:custGeom>
          <a:ln>
            <a:noFill/>
          </a:ln>
        </p:spPr>
        <p:style>
          <a:lnRef idx="0">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17" name="CustomShape 5"/>
          <p:cNvSpPr/>
          <p:nvPr/>
        </p:nvSpPr>
        <p:spPr>
          <a:xfrm>
            <a:off x="3425474" y="4621275"/>
            <a:ext cx="1781280" cy="1036440"/>
          </a:xfrm>
          <a:custGeom>
            <a:avLst/>
            <a:gdLst/>
            <a:ahLst/>
            <a:cxnLst/>
            <a:rect l="l" t="t" r="r" b="b"/>
            <a:pathLst>
              <a:path w="1781696" h="2332800">
                <a:moveTo>
                  <a:pt x="0" y="178170"/>
                </a:moveTo>
                <a:cubicBezTo>
                  <a:pt x="0" y="79769"/>
                  <a:pt x="79769" y="0"/>
                  <a:pt x="178170" y="0"/>
                </a:cubicBezTo>
                <a:lnTo>
                  <a:pt x="1603526" y="0"/>
                </a:lnTo>
                <a:cubicBezTo>
                  <a:pt x="1701927" y="0"/>
                  <a:pt x="1781696" y="79769"/>
                  <a:pt x="1781696" y="178170"/>
                </a:cubicBezTo>
                <a:lnTo>
                  <a:pt x="1781696" y="2154630"/>
                </a:lnTo>
                <a:cubicBezTo>
                  <a:pt x="1781696" y="2253031"/>
                  <a:pt x="1701927" y="2332800"/>
                  <a:pt x="1603526" y="2332800"/>
                </a:cubicBezTo>
                <a:lnTo>
                  <a:pt x="178170" y="2332800"/>
                </a:lnTo>
                <a:cubicBezTo>
                  <a:pt x="79769" y="2332800"/>
                  <a:pt x="0" y="2253031"/>
                  <a:pt x="0" y="2154630"/>
                </a:cubicBezTo>
                <a:lnTo>
                  <a:pt x="0" y="178170"/>
                </a:lnTo>
                <a:close/>
              </a:path>
            </a:pathLst>
          </a:custGeom>
          <a:ln>
            <a:round/>
          </a:ln>
        </p:spPr>
        <p:style>
          <a:lnRef idx="2">
            <a:schemeClr val="lt1">
              <a:hueOff val="0"/>
              <a:satOff val="0"/>
              <a:lumOff val="0"/>
              <a:alphaOff val="0"/>
            </a:schemeClr>
          </a:lnRef>
          <a:fillRef idx="1">
            <a:schemeClr val="accent5">
              <a:hueOff val="-2252848"/>
              <a:satOff val="-5806"/>
              <a:lumOff val="-3922"/>
              <a:alphaOff val="0"/>
            </a:schemeClr>
          </a:fillRef>
          <a:effectRef idx="0">
            <a:schemeClr val="accent5">
              <a:hueOff val="-2252848"/>
              <a:satOff val="-5806"/>
              <a:lumOff val="-3922"/>
              <a:alphaOff val="0"/>
            </a:schemeClr>
          </a:effectRef>
          <a:fontRef idx="minor"/>
        </p:style>
        <p:txBody>
          <a:bodyPr lIns="142200" tIns="142200" rIns="142200" bIns="1696320">
            <a:noAutofit/>
          </a:bodyPr>
          <a:lstStyle/>
          <a:p>
            <a:pPr>
              <a:lnSpc>
                <a:spcPct val="90000"/>
              </a:lnSpc>
              <a:spcAft>
                <a:spcPts val="839"/>
              </a:spcAft>
            </a:pPr>
            <a:endParaRPr lang="en-US" spc="-1">
              <a:latin typeface="Arial"/>
            </a:endParaRPr>
          </a:p>
        </p:txBody>
      </p:sp>
      <p:sp>
        <p:nvSpPr>
          <p:cNvPr id="318" name="CustomShape 6"/>
          <p:cNvSpPr/>
          <p:nvPr/>
        </p:nvSpPr>
        <p:spPr>
          <a:xfrm>
            <a:off x="3826106" y="5054535"/>
            <a:ext cx="1781280" cy="1410120"/>
          </a:xfrm>
          <a:custGeom>
            <a:avLst/>
            <a:gdLst/>
            <a:ahLst/>
            <a:cxnLst/>
            <a:rect l="l" t="t" r="r" b="b"/>
            <a:pathLst>
              <a:path w="1781696" h="3110400">
                <a:moveTo>
                  <a:pt x="0" y="178170"/>
                </a:moveTo>
                <a:cubicBezTo>
                  <a:pt x="0" y="79769"/>
                  <a:pt x="79769" y="0"/>
                  <a:pt x="178170" y="0"/>
                </a:cubicBezTo>
                <a:lnTo>
                  <a:pt x="1603526" y="0"/>
                </a:lnTo>
                <a:cubicBezTo>
                  <a:pt x="1701927" y="0"/>
                  <a:pt x="1781696" y="79769"/>
                  <a:pt x="1781696" y="178170"/>
                </a:cubicBezTo>
                <a:lnTo>
                  <a:pt x="1781696" y="2932230"/>
                </a:lnTo>
                <a:cubicBezTo>
                  <a:pt x="1781696" y="3030631"/>
                  <a:pt x="1701927" y="3110400"/>
                  <a:pt x="1603526" y="3110400"/>
                </a:cubicBezTo>
                <a:lnTo>
                  <a:pt x="178170" y="3110400"/>
                </a:lnTo>
                <a:cubicBezTo>
                  <a:pt x="79769" y="3110400"/>
                  <a:pt x="0" y="3030631"/>
                  <a:pt x="0" y="2932230"/>
                </a:cubicBezTo>
                <a:lnTo>
                  <a:pt x="0" y="178170"/>
                </a:lnTo>
                <a:close/>
              </a:path>
            </a:pathLst>
          </a:custGeom>
          <a:ln>
            <a:round/>
          </a:ln>
        </p:spPr>
        <p:style>
          <a:lnRef idx="2">
            <a:schemeClr val="accent5">
              <a:hueOff val="-2252848"/>
              <a:satOff val="-5806"/>
              <a:lumOff val="-3922"/>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194400" tIns="194400" rIns="194400" bIns="194400">
            <a:noAutofit/>
          </a:bodyPr>
          <a:lstStyle/>
          <a:p>
            <a:pPr>
              <a:lnSpc>
                <a:spcPct val="90000"/>
              </a:lnSpc>
              <a:spcAft>
                <a:spcPts val="241"/>
              </a:spcAft>
            </a:pPr>
            <a:endParaRPr lang="en-US" sz="1500" b="0" strike="noStrike" spc="-1">
              <a:latin typeface="Arial"/>
            </a:endParaRPr>
          </a:p>
        </p:txBody>
      </p:sp>
      <p:sp>
        <p:nvSpPr>
          <p:cNvPr id="319" name="CustomShape 7"/>
          <p:cNvSpPr/>
          <p:nvPr/>
        </p:nvSpPr>
        <p:spPr>
          <a:xfrm>
            <a:off x="5721194" y="4755915"/>
            <a:ext cx="572400" cy="443160"/>
          </a:xfrm>
          <a:custGeom>
            <a:avLst/>
            <a:gdLst/>
            <a:ahLst/>
            <a:cxnLst/>
            <a:rect l="l" t="t" r="r" b="b"/>
            <a:pathLst>
              <a:path w="572609" h="443590">
                <a:moveTo>
                  <a:pt x="0" y="88718"/>
                </a:moveTo>
                <a:lnTo>
                  <a:pt x="350814" y="88718"/>
                </a:lnTo>
                <a:lnTo>
                  <a:pt x="350814" y="0"/>
                </a:lnTo>
                <a:lnTo>
                  <a:pt x="572609" y="221795"/>
                </a:lnTo>
                <a:lnTo>
                  <a:pt x="350814" y="443590"/>
                </a:lnTo>
                <a:lnTo>
                  <a:pt x="350814" y="354872"/>
                </a:lnTo>
                <a:lnTo>
                  <a:pt x="0" y="354872"/>
                </a:lnTo>
                <a:lnTo>
                  <a:pt x="0" y="88718"/>
                </a:lnTo>
                <a:close/>
              </a:path>
            </a:pathLst>
          </a:custGeom>
          <a:ln>
            <a:noFill/>
          </a:ln>
        </p:spPr>
        <p:style>
          <a:lnRef idx="0">
            <a:schemeClr val="lt1">
              <a:hueOff val="0"/>
              <a:satOff val="0"/>
              <a:lumOff val="0"/>
              <a:alphaOff val="0"/>
            </a:schemeClr>
          </a:lnRef>
          <a:fillRef idx="1">
            <a:schemeClr val="accent5">
              <a:hueOff val="-3379271"/>
              <a:satOff val="-8710"/>
              <a:lumOff val="-5883"/>
              <a:alphaOff val="0"/>
            </a:schemeClr>
          </a:fillRef>
          <a:effectRef idx="0">
            <a:schemeClr val="accent5">
              <a:hueOff val="-3379271"/>
              <a:satOff val="-8710"/>
              <a:lumOff val="-5883"/>
              <a:alphaOff val="0"/>
            </a:schemeClr>
          </a:effectRef>
          <a:fontRef idx="minor"/>
        </p:style>
      </p:sp>
      <p:sp>
        <p:nvSpPr>
          <p:cNvPr id="320" name="CustomShape 8"/>
          <p:cNvSpPr/>
          <p:nvPr/>
        </p:nvSpPr>
        <p:spPr>
          <a:xfrm>
            <a:off x="6497714" y="4621275"/>
            <a:ext cx="1781280" cy="1036440"/>
          </a:xfrm>
          <a:custGeom>
            <a:avLst/>
            <a:gdLst/>
            <a:ahLst/>
            <a:cxnLst/>
            <a:rect l="l" t="t" r="r" b="b"/>
            <a:pathLst>
              <a:path w="1781696" h="2332800">
                <a:moveTo>
                  <a:pt x="0" y="178170"/>
                </a:moveTo>
                <a:cubicBezTo>
                  <a:pt x="0" y="79769"/>
                  <a:pt x="79769" y="0"/>
                  <a:pt x="178170" y="0"/>
                </a:cubicBezTo>
                <a:lnTo>
                  <a:pt x="1603526" y="0"/>
                </a:lnTo>
                <a:cubicBezTo>
                  <a:pt x="1701927" y="0"/>
                  <a:pt x="1781696" y="79769"/>
                  <a:pt x="1781696" y="178170"/>
                </a:cubicBezTo>
                <a:lnTo>
                  <a:pt x="1781696" y="2154630"/>
                </a:lnTo>
                <a:cubicBezTo>
                  <a:pt x="1781696" y="2253031"/>
                  <a:pt x="1701927" y="2332800"/>
                  <a:pt x="1603526" y="2332800"/>
                </a:cubicBezTo>
                <a:lnTo>
                  <a:pt x="178170" y="2332800"/>
                </a:lnTo>
                <a:cubicBezTo>
                  <a:pt x="79769" y="2332800"/>
                  <a:pt x="0" y="2253031"/>
                  <a:pt x="0" y="2154630"/>
                </a:cubicBezTo>
                <a:lnTo>
                  <a:pt x="0" y="178170"/>
                </a:lnTo>
                <a:close/>
              </a:path>
            </a:pathLst>
          </a:custGeom>
          <a:ln>
            <a:round/>
          </a:ln>
        </p:spPr>
        <p:style>
          <a:lnRef idx="2">
            <a:schemeClr val="lt1">
              <a:hueOff val="0"/>
              <a:satOff val="0"/>
              <a:lumOff val="0"/>
              <a:alphaOff val="0"/>
            </a:schemeClr>
          </a:lnRef>
          <a:fillRef idx="1">
            <a:schemeClr val="accent5">
              <a:hueOff val="-4505695"/>
              <a:satOff val="-11613"/>
              <a:lumOff val="-7843"/>
              <a:alphaOff val="0"/>
            </a:schemeClr>
          </a:fillRef>
          <a:effectRef idx="0">
            <a:schemeClr val="accent5">
              <a:hueOff val="-4505695"/>
              <a:satOff val="-11613"/>
              <a:lumOff val="-7843"/>
              <a:alphaOff val="0"/>
            </a:schemeClr>
          </a:effectRef>
          <a:fontRef idx="minor"/>
        </p:style>
        <p:txBody>
          <a:bodyPr lIns="142200" tIns="142200" rIns="142200" bIns="1696320">
            <a:noAutofit/>
          </a:bodyPr>
          <a:lstStyle/>
          <a:p>
            <a:pPr>
              <a:lnSpc>
                <a:spcPct val="90000"/>
              </a:lnSpc>
              <a:spcAft>
                <a:spcPts val="839"/>
              </a:spcAft>
            </a:pPr>
            <a:endParaRPr lang="en-US" sz="1800" b="0" strike="noStrike" spc="-1">
              <a:latin typeface="Arial"/>
            </a:endParaRPr>
          </a:p>
        </p:txBody>
      </p:sp>
      <p:sp>
        <p:nvSpPr>
          <p:cNvPr id="321" name="CustomShape 9"/>
          <p:cNvSpPr/>
          <p:nvPr/>
        </p:nvSpPr>
        <p:spPr>
          <a:xfrm>
            <a:off x="6896238" y="5064550"/>
            <a:ext cx="1781280" cy="1043280"/>
          </a:xfrm>
          <a:custGeom>
            <a:avLst/>
            <a:gdLst/>
            <a:ahLst/>
            <a:cxnLst/>
            <a:rect l="l" t="t" r="r" b="b"/>
            <a:pathLst>
              <a:path w="1781696" h="3110400">
                <a:moveTo>
                  <a:pt x="0" y="178170"/>
                </a:moveTo>
                <a:cubicBezTo>
                  <a:pt x="0" y="79769"/>
                  <a:pt x="79769" y="0"/>
                  <a:pt x="178170" y="0"/>
                </a:cubicBezTo>
                <a:lnTo>
                  <a:pt x="1603526" y="0"/>
                </a:lnTo>
                <a:cubicBezTo>
                  <a:pt x="1701927" y="0"/>
                  <a:pt x="1781696" y="79769"/>
                  <a:pt x="1781696" y="178170"/>
                </a:cubicBezTo>
                <a:lnTo>
                  <a:pt x="1781696" y="2932230"/>
                </a:lnTo>
                <a:cubicBezTo>
                  <a:pt x="1781696" y="3030631"/>
                  <a:pt x="1701927" y="3110400"/>
                  <a:pt x="1603526" y="3110400"/>
                </a:cubicBezTo>
                <a:lnTo>
                  <a:pt x="178170" y="3110400"/>
                </a:lnTo>
                <a:cubicBezTo>
                  <a:pt x="79769" y="3110400"/>
                  <a:pt x="0" y="3030631"/>
                  <a:pt x="0" y="2932230"/>
                </a:cubicBezTo>
                <a:lnTo>
                  <a:pt x="0" y="178170"/>
                </a:lnTo>
                <a:close/>
              </a:path>
            </a:pathLst>
          </a:custGeom>
          <a:ln>
            <a:round/>
          </a:ln>
        </p:spPr>
        <p:style>
          <a:lnRef idx="2">
            <a:schemeClr val="accent5">
              <a:hueOff val="-4505695"/>
              <a:satOff val="-11613"/>
              <a:lumOff val="-784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194400" tIns="194400" rIns="194400" bIns="194400">
            <a:noAutofit/>
          </a:bodyPr>
          <a:lstStyle/>
          <a:p>
            <a:pPr>
              <a:lnSpc>
                <a:spcPct val="90000"/>
              </a:lnSpc>
              <a:spcAft>
                <a:spcPts val="241"/>
              </a:spcAft>
            </a:pPr>
            <a:endParaRPr lang="en-US" sz="1500" b="0" strike="noStrike" spc="-1">
              <a:latin typeface="Arial"/>
            </a:endParaRPr>
          </a:p>
        </p:txBody>
      </p:sp>
      <p:sp>
        <p:nvSpPr>
          <p:cNvPr id="322" name="CustomShape 10"/>
          <p:cNvSpPr/>
          <p:nvPr/>
        </p:nvSpPr>
        <p:spPr>
          <a:xfrm>
            <a:off x="8838074" y="4755915"/>
            <a:ext cx="572400" cy="443160"/>
          </a:xfrm>
          <a:custGeom>
            <a:avLst/>
            <a:gdLst/>
            <a:ahLst/>
            <a:cxnLst/>
            <a:rect l="l" t="t" r="r" b="b"/>
            <a:pathLst>
              <a:path w="572609" h="443590">
                <a:moveTo>
                  <a:pt x="0" y="88718"/>
                </a:moveTo>
                <a:lnTo>
                  <a:pt x="350814" y="88718"/>
                </a:lnTo>
                <a:lnTo>
                  <a:pt x="350814" y="0"/>
                </a:lnTo>
                <a:lnTo>
                  <a:pt x="572609" y="221795"/>
                </a:lnTo>
                <a:lnTo>
                  <a:pt x="350814" y="443590"/>
                </a:lnTo>
                <a:lnTo>
                  <a:pt x="350814" y="354872"/>
                </a:lnTo>
                <a:lnTo>
                  <a:pt x="0" y="354872"/>
                </a:lnTo>
                <a:lnTo>
                  <a:pt x="0" y="88718"/>
                </a:lnTo>
                <a:close/>
              </a:path>
            </a:pathLst>
          </a:custGeom>
          <a:ln>
            <a:noFill/>
          </a:ln>
        </p:spPr>
        <p:style>
          <a:lnRef idx="0">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p:style>
      </p:sp>
      <p:sp>
        <p:nvSpPr>
          <p:cNvPr id="323" name="CustomShape 11"/>
          <p:cNvSpPr/>
          <p:nvPr/>
        </p:nvSpPr>
        <p:spPr>
          <a:xfrm>
            <a:off x="9569594" y="4621275"/>
            <a:ext cx="1781280" cy="1036440"/>
          </a:xfrm>
          <a:custGeom>
            <a:avLst/>
            <a:gdLst/>
            <a:ahLst/>
            <a:cxnLst/>
            <a:rect l="l" t="t" r="r" b="b"/>
            <a:pathLst>
              <a:path w="1781696" h="2332800">
                <a:moveTo>
                  <a:pt x="0" y="178170"/>
                </a:moveTo>
                <a:cubicBezTo>
                  <a:pt x="0" y="79769"/>
                  <a:pt x="79769" y="0"/>
                  <a:pt x="178170" y="0"/>
                </a:cubicBezTo>
                <a:lnTo>
                  <a:pt x="1603526" y="0"/>
                </a:lnTo>
                <a:cubicBezTo>
                  <a:pt x="1701927" y="0"/>
                  <a:pt x="1781696" y="79769"/>
                  <a:pt x="1781696" y="178170"/>
                </a:cubicBezTo>
                <a:lnTo>
                  <a:pt x="1781696" y="2154630"/>
                </a:lnTo>
                <a:cubicBezTo>
                  <a:pt x="1781696" y="2253031"/>
                  <a:pt x="1701927" y="2332800"/>
                  <a:pt x="1603526" y="2332800"/>
                </a:cubicBezTo>
                <a:lnTo>
                  <a:pt x="178170" y="2332800"/>
                </a:lnTo>
                <a:cubicBezTo>
                  <a:pt x="79769" y="2332800"/>
                  <a:pt x="0" y="2253031"/>
                  <a:pt x="0" y="2154630"/>
                </a:cubicBezTo>
                <a:lnTo>
                  <a:pt x="0" y="178170"/>
                </a:lnTo>
                <a:close/>
              </a:path>
            </a:pathLst>
          </a:custGeom>
          <a:ln>
            <a:round/>
          </a:ln>
        </p:spPr>
        <p:style>
          <a:lnRef idx="2">
            <a:schemeClr val="lt1">
              <a:hueOff val="0"/>
              <a:satOff val="0"/>
              <a:lumOff val="0"/>
              <a:alphaOff val="0"/>
            </a:schemeClr>
          </a:lnRef>
          <a:fillRef idx="1">
            <a:schemeClr val="accent5">
              <a:hueOff val="-6758543"/>
              <a:satOff val="-17419"/>
              <a:lumOff val="-11765"/>
              <a:alphaOff val="0"/>
            </a:schemeClr>
          </a:fillRef>
          <a:effectRef idx="0">
            <a:schemeClr val="accent5">
              <a:hueOff val="-6758543"/>
              <a:satOff val="-17419"/>
              <a:lumOff val="-11765"/>
              <a:alphaOff val="0"/>
            </a:schemeClr>
          </a:effectRef>
          <a:fontRef idx="minor"/>
        </p:style>
        <p:txBody>
          <a:bodyPr lIns="142200" tIns="142200" rIns="142200" bIns="1696320">
            <a:noAutofit/>
          </a:bodyPr>
          <a:lstStyle/>
          <a:p>
            <a:pPr>
              <a:lnSpc>
                <a:spcPct val="90000"/>
              </a:lnSpc>
              <a:spcAft>
                <a:spcPts val="839"/>
              </a:spcAft>
            </a:pPr>
            <a:endParaRPr lang="en-US" sz="1800" b="0" strike="noStrike" spc="-1">
              <a:latin typeface="Arial"/>
            </a:endParaRPr>
          </a:p>
        </p:txBody>
      </p:sp>
      <p:sp>
        <p:nvSpPr>
          <p:cNvPr id="324" name="CustomShape 12"/>
          <p:cNvSpPr/>
          <p:nvPr/>
        </p:nvSpPr>
        <p:spPr>
          <a:xfrm>
            <a:off x="9966370" y="5049899"/>
            <a:ext cx="1781280" cy="1019520"/>
          </a:xfrm>
          <a:custGeom>
            <a:avLst/>
            <a:gdLst/>
            <a:ahLst/>
            <a:cxnLst/>
            <a:rect l="l" t="t" r="r" b="b"/>
            <a:pathLst>
              <a:path w="1781696" h="3110400">
                <a:moveTo>
                  <a:pt x="0" y="178170"/>
                </a:moveTo>
                <a:cubicBezTo>
                  <a:pt x="0" y="79769"/>
                  <a:pt x="79769" y="0"/>
                  <a:pt x="178170" y="0"/>
                </a:cubicBezTo>
                <a:lnTo>
                  <a:pt x="1603526" y="0"/>
                </a:lnTo>
                <a:cubicBezTo>
                  <a:pt x="1701927" y="0"/>
                  <a:pt x="1781696" y="79769"/>
                  <a:pt x="1781696" y="178170"/>
                </a:cubicBezTo>
                <a:lnTo>
                  <a:pt x="1781696" y="2932230"/>
                </a:lnTo>
                <a:cubicBezTo>
                  <a:pt x="1781696" y="3030631"/>
                  <a:pt x="1701927" y="3110400"/>
                  <a:pt x="1603526" y="3110400"/>
                </a:cubicBezTo>
                <a:lnTo>
                  <a:pt x="178170" y="3110400"/>
                </a:lnTo>
                <a:cubicBezTo>
                  <a:pt x="79769" y="3110400"/>
                  <a:pt x="0" y="3030631"/>
                  <a:pt x="0" y="2932230"/>
                </a:cubicBezTo>
                <a:lnTo>
                  <a:pt x="0" y="178170"/>
                </a:lnTo>
                <a:close/>
              </a:path>
            </a:pathLst>
          </a:custGeom>
          <a:ln>
            <a:round/>
          </a:ln>
        </p:spPr>
        <p:style>
          <a:lnRef idx="2">
            <a:schemeClr val="accent5">
              <a:hueOff val="-6758543"/>
              <a:satOff val="-17419"/>
              <a:lumOff val="-1176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p:style>
        <p:txBody>
          <a:bodyPr lIns="194400" tIns="194400" rIns="194400" bIns="194400">
            <a:noAutofit/>
          </a:bodyPr>
          <a:lstStyle/>
          <a:p>
            <a:pPr>
              <a:lnSpc>
                <a:spcPct val="90000"/>
              </a:lnSpc>
              <a:spcAft>
                <a:spcPts val="241"/>
              </a:spcAft>
            </a:pPr>
            <a:endParaRPr lang="en-US" sz="1500" b="0" strike="noStrike" spc="-1">
              <a:latin typeface="Arial"/>
            </a:endParaRPr>
          </a:p>
        </p:txBody>
      </p:sp>
      <p:sp>
        <p:nvSpPr>
          <p:cNvPr id="325" name="CustomShape 13"/>
          <p:cNvSpPr/>
          <p:nvPr/>
        </p:nvSpPr>
        <p:spPr>
          <a:xfrm>
            <a:off x="838080" y="910977"/>
            <a:ext cx="9919800" cy="1067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228600" indent="-227880" algn="just">
              <a:lnSpc>
                <a:spcPct val="120000"/>
              </a:lnSpc>
              <a:spcBef>
                <a:spcPts val="300"/>
              </a:spcBef>
              <a:spcAft>
                <a:spcPts val="300"/>
              </a:spcAft>
              <a:buClr>
                <a:srgbClr val="000000"/>
              </a:buClr>
              <a:buFont typeface="Arial"/>
              <a:buChar char="•"/>
            </a:pPr>
            <a:r>
              <a:rPr lang="en-US" sz="1600" b="1" strike="noStrike" spc="-1">
                <a:solidFill>
                  <a:srgbClr val="000000"/>
                </a:solidFill>
                <a:latin typeface="Arial"/>
                <a:ea typeface="DejaVu Sans"/>
              </a:rPr>
              <a:t>Thời điểm đánh giá: </a:t>
            </a:r>
            <a:endParaRPr lang="en-US" sz="1600" b="0" strike="noStrike" spc="-1">
              <a:latin typeface="Arial"/>
            </a:endParaRPr>
          </a:p>
          <a:p>
            <a:pPr marL="743400" lvl="1" indent="-285480" algn="just">
              <a:lnSpc>
                <a:spcPct val="120000"/>
              </a:lnSpc>
              <a:spcBef>
                <a:spcPts val="300"/>
              </a:spcBef>
              <a:spcAft>
                <a:spcPts val="300"/>
              </a:spcAft>
              <a:buClr>
                <a:srgbClr val="000000"/>
              </a:buClr>
              <a:buFont typeface="Wingdings" charset="2"/>
              <a:buChar char=""/>
            </a:pPr>
            <a:r>
              <a:rPr lang="en-US" sz="1600" b="0" strike="noStrike" spc="-1">
                <a:solidFill>
                  <a:srgbClr val="000000"/>
                </a:solidFill>
                <a:latin typeface="Arial"/>
                <a:ea typeface="DejaVu Sans"/>
              </a:rPr>
              <a:t>Khi bắt đầu tiếp nhận chính thức</a:t>
            </a:r>
            <a:endParaRPr lang="en-US" sz="1600" b="0" strike="noStrike" spc="-1">
              <a:latin typeface="Arial"/>
            </a:endParaRPr>
          </a:p>
          <a:p>
            <a:pPr marL="743400" lvl="1" indent="-285480" algn="just">
              <a:lnSpc>
                <a:spcPct val="120000"/>
              </a:lnSpc>
              <a:spcBef>
                <a:spcPts val="300"/>
              </a:spcBef>
              <a:spcAft>
                <a:spcPts val="300"/>
              </a:spcAft>
              <a:buClr>
                <a:srgbClr val="000000"/>
              </a:buClr>
              <a:buFont typeface="Wingdings" charset="2"/>
              <a:buChar char=""/>
            </a:pPr>
            <a:r>
              <a:rPr lang="en-US" sz="1600" b="0" strike="noStrike" spc="-1">
                <a:solidFill>
                  <a:srgbClr val="000000"/>
                </a:solidFill>
                <a:latin typeface="Arial"/>
                <a:ea typeface="DejaVu Sans"/>
              </a:rPr>
              <a:t>Khi thuyên chuyển vị trí công việc </a:t>
            </a:r>
            <a:endParaRPr lang="en-US" sz="1600" b="0" strike="noStrike" spc="-1">
              <a:latin typeface="Arial"/>
            </a:endParaRPr>
          </a:p>
          <a:p>
            <a:pPr marL="743400" lvl="1" indent="-285480" algn="just">
              <a:lnSpc>
                <a:spcPct val="120000"/>
              </a:lnSpc>
              <a:spcBef>
                <a:spcPts val="300"/>
              </a:spcBef>
              <a:spcAft>
                <a:spcPts val="300"/>
              </a:spcAft>
              <a:buClr>
                <a:srgbClr val="000000"/>
              </a:buClr>
              <a:buFont typeface="Wingdings" charset="2"/>
              <a:buChar char=""/>
            </a:pPr>
            <a:r>
              <a:rPr lang="en-US" sz="1600" b="0" strike="noStrike" spc="-1">
                <a:solidFill>
                  <a:srgbClr val="000000"/>
                </a:solidFill>
                <a:latin typeface="Arial"/>
                <a:ea typeface="DejaVu Sans"/>
              </a:rPr>
              <a:t>Đánh giá định kỳ 6 tháng/lần theo quy trình đánh giá nhân sự của công ty</a:t>
            </a:r>
            <a:endParaRPr lang="en-US" sz="1600" b="0" strike="noStrike" spc="-1">
              <a:latin typeface="Arial"/>
            </a:endParaRPr>
          </a:p>
          <a:p>
            <a:pPr marL="228600" indent="-227880" algn="just">
              <a:lnSpc>
                <a:spcPct val="120000"/>
              </a:lnSpc>
              <a:spcBef>
                <a:spcPts val="300"/>
              </a:spcBef>
              <a:spcAft>
                <a:spcPts val="300"/>
              </a:spcAft>
              <a:buClr>
                <a:srgbClr val="000000"/>
              </a:buClr>
              <a:buFont typeface="Arial"/>
              <a:buChar char="•"/>
            </a:pPr>
            <a:r>
              <a:rPr lang="en-US" sz="1600" b="1" strike="noStrike" spc="-1">
                <a:solidFill>
                  <a:srgbClr val="000000"/>
                </a:solidFill>
                <a:latin typeface="Arial"/>
                <a:ea typeface="DejaVu Sans"/>
              </a:rPr>
              <a:t>Cách thức đánh giá:</a:t>
            </a:r>
          </a:p>
          <a:p>
            <a:pPr marL="228600" indent="-227880" algn="just">
              <a:lnSpc>
                <a:spcPct val="120000"/>
              </a:lnSpc>
              <a:spcBef>
                <a:spcPts val="300"/>
              </a:spcBef>
              <a:spcAft>
                <a:spcPts val="300"/>
              </a:spcAft>
              <a:buClr>
                <a:srgbClr val="000000"/>
              </a:buClr>
              <a:buFont typeface="Arial"/>
              <a:buChar char="•"/>
            </a:pPr>
            <a:endParaRPr lang="en-US" sz="1600" b="1" spc="-1">
              <a:solidFill>
                <a:srgbClr val="000000"/>
              </a:solidFill>
              <a:latin typeface="Arial"/>
              <a:ea typeface="DejaVu Sans"/>
            </a:endParaRPr>
          </a:p>
          <a:p>
            <a:pPr marL="228600" indent="-227880" algn="just">
              <a:lnSpc>
                <a:spcPct val="120000"/>
              </a:lnSpc>
              <a:spcBef>
                <a:spcPts val="300"/>
              </a:spcBef>
              <a:spcAft>
                <a:spcPts val="300"/>
              </a:spcAft>
              <a:buClr>
                <a:srgbClr val="000000"/>
              </a:buClr>
              <a:buFont typeface="Arial"/>
              <a:buChar char="•"/>
            </a:pPr>
            <a:endParaRPr lang="en-US" sz="1600" b="1" strike="noStrike" spc="-1">
              <a:solidFill>
                <a:srgbClr val="000000"/>
              </a:solidFill>
              <a:latin typeface="Arial"/>
              <a:ea typeface="DejaVu Sans"/>
            </a:endParaRPr>
          </a:p>
          <a:p>
            <a:pPr marL="228600" indent="-227880" algn="just">
              <a:lnSpc>
                <a:spcPct val="120000"/>
              </a:lnSpc>
              <a:spcBef>
                <a:spcPts val="300"/>
              </a:spcBef>
              <a:spcAft>
                <a:spcPts val="300"/>
              </a:spcAft>
              <a:buClr>
                <a:srgbClr val="000000"/>
              </a:buClr>
              <a:buFont typeface="Arial"/>
              <a:buChar char="•"/>
            </a:pPr>
            <a:endParaRPr lang="en-US" sz="1600" b="0" strike="noStrike" spc="-1">
              <a:latin typeface="Arial"/>
            </a:endParaRPr>
          </a:p>
          <a:p>
            <a:pPr marL="228600" indent="-227880" algn="just">
              <a:lnSpc>
                <a:spcPct val="120000"/>
              </a:lnSpc>
              <a:spcBef>
                <a:spcPts val="300"/>
              </a:spcBef>
              <a:spcAft>
                <a:spcPts val="300"/>
              </a:spcAft>
              <a:buClr>
                <a:srgbClr val="000000"/>
              </a:buClr>
              <a:buFont typeface="Arial"/>
              <a:buChar char="•"/>
            </a:pPr>
            <a:endParaRPr lang="en-US" sz="1600" b="0" strike="noStrike" spc="-1">
              <a:latin typeface="Arial"/>
            </a:endParaRPr>
          </a:p>
          <a:p>
            <a:pPr marL="228600" indent="-227880" algn="just">
              <a:lnSpc>
                <a:spcPct val="120000"/>
              </a:lnSpc>
              <a:spcBef>
                <a:spcPts val="300"/>
              </a:spcBef>
              <a:spcAft>
                <a:spcPts val="300"/>
              </a:spcAft>
              <a:buClr>
                <a:srgbClr val="000000"/>
              </a:buClr>
              <a:buFont typeface="Arial"/>
              <a:buChar char="•"/>
            </a:pPr>
            <a:r>
              <a:rPr lang="en-US" sz="1600" b="1" strike="noStrike" spc="-1">
                <a:solidFill>
                  <a:srgbClr val="000000"/>
                </a:solidFill>
                <a:latin typeface="Arial"/>
                <a:ea typeface="DejaVu Sans"/>
              </a:rPr>
              <a:t>Các bước thực hiện:</a:t>
            </a:r>
            <a:endParaRPr lang="en-US" sz="1600" b="0" strike="noStrike" spc="-1">
              <a:latin typeface="Arial"/>
            </a:endParaRPr>
          </a:p>
        </p:txBody>
      </p:sp>
      <p:sp>
        <p:nvSpPr>
          <p:cNvPr id="16" name="TextBox 15">
            <a:extLst>
              <a:ext uri="{FF2B5EF4-FFF2-40B4-BE49-F238E27FC236}">
                <a16:creationId xmlns:a16="http://schemas.microsoft.com/office/drawing/2014/main" id="{9821CDF2-D5C4-4212-966B-08C8D2B8E949}"/>
              </a:ext>
            </a:extLst>
          </p:cNvPr>
          <p:cNvSpPr txBox="1"/>
          <p:nvPr/>
        </p:nvSpPr>
        <p:spPr>
          <a:xfrm>
            <a:off x="557686" y="4714278"/>
            <a:ext cx="1214669" cy="397032"/>
          </a:xfrm>
          <a:prstGeom prst="rect">
            <a:avLst/>
          </a:prstGeom>
          <a:noFill/>
        </p:spPr>
        <p:txBody>
          <a:bodyPr wrap="square">
            <a:spAutoFit/>
          </a:bodyPr>
          <a:lstStyle/>
          <a:p>
            <a:pPr>
              <a:lnSpc>
                <a:spcPct val="90000"/>
              </a:lnSpc>
              <a:spcAft>
                <a:spcPts val="839"/>
              </a:spcAft>
            </a:pPr>
            <a:r>
              <a:rPr lang="en-US" sz="2200" b="1" strike="noStrike" spc="-1">
                <a:solidFill>
                  <a:srgbClr val="FFFFFF"/>
                </a:solidFill>
                <a:latin typeface="Arial"/>
                <a:ea typeface="DejaVu Sans"/>
              </a:rPr>
              <a:t>Bước 1</a:t>
            </a:r>
            <a:endParaRPr lang="en-US" sz="2200" b="0" strike="noStrike" spc="-1">
              <a:latin typeface="Arial"/>
            </a:endParaRPr>
          </a:p>
        </p:txBody>
      </p:sp>
      <p:sp>
        <p:nvSpPr>
          <p:cNvPr id="17" name="TextBox 16">
            <a:extLst>
              <a:ext uri="{FF2B5EF4-FFF2-40B4-BE49-F238E27FC236}">
                <a16:creationId xmlns:a16="http://schemas.microsoft.com/office/drawing/2014/main" id="{0661E4BF-90A1-4ED0-BB9C-2DCF5C357683}"/>
              </a:ext>
            </a:extLst>
          </p:cNvPr>
          <p:cNvSpPr txBox="1"/>
          <p:nvPr/>
        </p:nvSpPr>
        <p:spPr>
          <a:xfrm>
            <a:off x="3673603" y="4710816"/>
            <a:ext cx="1214669" cy="397032"/>
          </a:xfrm>
          <a:prstGeom prst="rect">
            <a:avLst/>
          </a:prstGeom>
          <a:noFill/>
        </p:spPr>
        <p:txBody>
          <a:bodyPr wrap="square">
            <a:spAutoFit/>
          </a:bodyPr>
          <a:lstStyle/>
          <a:p>
            <a:pPr>
              <a:lnSpc>
                <a:spcPct val="90000"/>
              </a:lnSpc>
              <a:spcAft>
                <a:spcPts val="839"/>
              </a:spcAft>
            </a:pPr>
            <a:r>
              <a:rPr lang="en-US" sz="2200" b="1" strike="noStrike" spc="-1">
                <a:solidFill>
                  <a:srgbClr val="FFFFFF"/>
                </a:solidFill>
                <a:latin typeface="Arial"/>
                <a:ea typeface="DejaVu Sans"/>
              </a:rPr>
              <a:t>Bước </a:t>
            </a:r>
            <a:r>
              <a:rPr lang="en-US" sz="2200" b="1" spc="-1">
                <a:solidFill>
                  <a:srgbClr val="FFFFFF"/>
                </a:solidFill>
                <a:latin typeface="Arial"/>
                <a:ea typeface="DejaVu Sans"/>
              </a:rPr>
              <a:t>2</a:t>
            </a:r>
            <a:endParaRPr lang="en-US" sz="2200" b="0" strike="noStrike" spc="-1">
              <a:latin typeface="Arial"/>
            </a:endParaRPr>
          </a:p>
        </p:txBody>
      </p:sp>
      <p:sp>
        <p:nvSpPr>
          <p:cNvPr id="18" name="TextBox 17">
            <a:extLst>
              <a:ext uri="{FF2B5EF4-FFF2-40B4-BE49-F238E27FC236}">
                <a16:creationId xmlns:a16="http://schemas.microsoft.com/office/drawing/2014/main" id="{DD434CB6-8058-46B7-B5CE-FB8442848CF8}"/>
              </a:ext>
            </a:extLst>
          </p:cNvPr>
          <p:cNvSpPr txBox="1"/>
          <p:nvPr/>
        </p:nvSpPr>
        <p:spPr>
          <a:xfrm>
            <a:off x="6745843" y="4692802"/>
            <a:ext cx="1214669" cy="397032"/>
          </a:xfrm>
          <a:prstGeom prst="rect">
            <a:avLst/>
          </a:prstGeom>
          <a:noFill/>
        </p:spPr>
        <p:txBody>
          <a:bodyPr wrap="square">
            <a:spAutoFit/>
          </a:bodyPr>
          <a:lstStyle/>
          <a:p>
            <a:pPr>
              <a:lnSpc>
                <a:spcPct val="90000"/>
              </a:lnSpc>
              <a:spcAft>
                <a:spcPts val="839"/>
              </a:spcAft>
            </a:pPr>
            <a:r>
              <a:rPr lang="en-US" sz="2200" b="1" strike="noStrike" spc="-1">
                <a:solidFill>
                  <a:srgbClr val="FFFFFF"/>
                </a:solidFill>
                <a:latin typeface="Arial"/>
                <a:ea typeface="DejaVu Sans"/>
              </a:rPr>
              <a:t>Bước </a:t>
            </a:r>
            <a:r>
              <a:rPr lang="en-US" sz="2200" b="1" spc="-1">
                <a:solidFill>
                  <a:srgbClr val="FFFFFF"/>
                </a:solidFill>
                <a:latin typeface="Arial"/>
                <a:ea typeface="DejaVu Sans"/>
              </a:rPr>
              <a:t>3</a:t>
            </a:r>
            <a:endParaRPr lang="en-US" sz="2200" b="0" strike="noStrike" spc="-1">
              <a:latin typeface="Arial"/>
            </a:endParaRPr>
          </a:p>
        </p:txBody>
      </p:sp>
      <p:sp>
        <p:nvSpPr>
          <p:cNvPr id="19" name="TextBox 18">
            <a:extLst>
              <a:ext uri="{FF2B5EF4-FFF2-40B4-BE49-F238E27FC236}">
                <a16:creationId xmlns:a16="http://schemas.microsoft.com/office/drawing/2014/main" id="{F741DB58-1858-4F27-AE9B-D200A057BE51}"/>
              </a:ext>
            </a:extLst>
          </p:cNvPr>
          <p:cNvSpPr txBox="1"/>
          <p:nvPr/>
        </p:nvSpPr>
        <p:spPr>
          <a:xfrm>
            <a:off x="9817723" y="4674300"/>
            <a:ext cx="1214669" cy="397032"/>
          </a:xfrm>
          <a:prstGeom prst="rect">
            <a:avLst/>
          </a:prstGeom>
          <a:noFill/>
        </p:spPr>
        <p:txBody>
          <a:bodyPr wrap="square">
            <a:spAutoFit/>
          </a:bodyPr>
          <a:lstStyle/>
          <a:p>
            <a:pPr>
              <a:lnSpc>
                <a:spcPct val="90000"/>
              </a:lnSpc>
              <a:spcAft>
                <a:spcPts val="839"/>
              </a:spcAft>
            </a:pPr>
            <a:r>
              <a:rPr lang="en-US" sz="2200" b="1" strike="noStrike" spc="-1">
                <a:solidFill>
                  <a:srgbClr val="FFFFFF"/>
                </a:solidFill>
                <a:latin typeface="Arial"/>
                <a:ea typeface="DejaVu Sans"/>
              </a:rPr>
              <a:t>Bước </a:t>
            </a:r>
            <a:r>
              <a:rPr lang="en-US" sz="2200" b="1" spc="-1">
                <a:solidFill>
                  <a:srgbClr val="FFFFFF"/>
                </a:solidFill>
                <a:latin typeface="Arial"/>
                <a:ea typeface="DejaVu Sans"/>
              </a:rPr>
              <a:t>4</a:t>
            </a:r>
            <a:endParaRPr lang="en-US" sz="2200" b="0" strike="noStrike" spc="-1">
              <a:latin typeface="Arial"/>
            </a:endParaRPr>
          </a:p>
        </p:txBody>
      </p:sp>
      <p:graphicFrame>
        <p:nvGraphicFramePr>
          <p:cNvPr id="20" name="Table 3">
            <a:extLst>
              <a:ext uri="{FF2B5EF4-FFF2-40B4-BE49-F238E27FC236}">
                <a16:creationId xmlns:a16="http://schemas.microsoft.com/office/drawing/2014/main" id="{55B26947-E2BF-4044-9FC3-08EE0AC1F593}"/>
              </a:ext>
            </a:extLst>
          </p:cNvPr>
          <p:cNvGraphicFramePr/>
          <p:nvPr>
            <p:extLst/>
          </p:nvPr>
        </p:nvGraphicFramePr>
        <p:xfrm>
          <a:off x="3355721" y="2360566"/>
          <a:ext cx="6462002" cy="1947672"/>
        </p:xfrm>
        <a:graphic>
          <a:graphicData uri="http://schemas.openxmlformats.org/drawingml/2006/table">
            <a:tbl>
              <a:tblPr/>
              <a:tblGrid>
                <a:gridCol w="1218143">
                  <a:extLst>
                    <a:ext uri="{9D8B030D-6E8A-4147-A177-3AD203B41FA5}">
                      <a16:colId xmlns:a16="http://schemas.microsoft.com/office/drawing/2014/main" val="20000"/>
                    </a:ext>
                  </a:extLst>
                </a:gridCol>
                <a:gridCol w="5243859">
                  <a:extLst>
                    <a:ext uri="{9D8B030D-6E8A-4147-A177-3AD203B41FA5}">
                      <a16:colId xmlns:a16="http://schemas.microsoft.com/office/drawing/2014/main" val="20002"/>
                    </a:ext>
                  </a:extLst>
                </a:gridCol>
              </a:tblGrid>
              <a:tr h="275237">
                <a:tc>
                  <a:txBody>
                    <a:bodyPr/>
                    <a:lstStyle/>
                    <a:p>
                      <a:pPr algn="ctr">
                        <a:lnSpc>
                          <a:spcPct val="100000"/>
                        </a:lnSpc>
                      </a:pPr>
                      <a:r>
                        <a:rPr lang="en-US" sz="1500" b="1" strike="noStrike" spc="-1">
                          <a:solidFill>
                            <a:srgbClr val="FFFFFF"/>
                          </a:solidFill>
                          <a:latin typeface="+mn-lt"/>
                          <a:ea typeface="DejaVu Sans"/>
                        </a:rPr>
                        <a:t>Cấp độ</a:t>
                      </a:r>
                      <a:endParaRPr lang="en-US" sz="1500" b="0" strike="noStrike" spc="-1">
                        <a:latin typeface="+mn-lt"/>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ED7D31"/>
                    </a:solidFill>
                  </a:tcPr>
                </a:tc>
                <a:tc>
                  <a:txBody>
                    <a:bodyPr/>
                    <a:lstStyle/>
                    <a:p>
                      <a:pPr algn="ctr">
                        <a:lnSpc>
                          <a:spcPct val="100000"/>
                        </a:lnSpc>
                      </a:pPr>
                      <a:r>
                        <a:rPr lang="en-US" sz="1500" b="1" strike="noStrike" spc="-1">
                          <a:solidFill>
                            <a:srgbClr val="FFFFFF"/>
                          </a:solidFill>
                          <a:latin typeface="+mn-lt"/>
                          <a:ea typeface="DejaVu Sans"/>
                        </a:rPr>
                        <a:t>Cách thức đánh giá</a:t>
                      </a:r>
                      <a:endParaRPr lang="en-US" sz="1500" b="0" strike="noStrike" spc="-1">
                        <a:latin typeface="+mn-lt"/>
                      </a:endParaRP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38160" cap="flat" cmpd="sng" algn="ctr">
                      <a:solidFill>
                        <a:srgbClr val="FFFFFF"/>
                      </a:solidFill>
                      <a:prstDash val="solid"/>
                      <a:round/>
                      <a:headEnd type="none" w="med" len="med"/>
                      <a:tailEnd type="none" w="med" len="med"/>
                    </a:lnB>
                    <a:solidFill>
                      <a:srgbClr val="ED7D31"/>
                    </a:solidFill>
                  </a:tcPr>
                </a:tc>
                <a:extLst>
                  <a:ext uri="{0D108BD9-81ED-4DB2-BD59-A6C34878D82A}">
                    <a16:rowId xmlns:a16="http://schemas.microsoft.com/office/drawing/2014/main" val="10000"/>
                  </a:ext>
                </a:extLst>
              </a:tr>
              <a:tr h="293169">
                <a:tc>
                  <a:txBody>
                    <a:bodyPr/>
                    <a:lstStyle/>
                    <a:p>
                      <a:pPr algn="ctr">
                        <a:lnSpc>
                          <a:spcPct val="100000"/>
                        </a:lnSpc>
                      </a:pPr>
                      <a:r>
                        <a:rPr lang="en-US" sz="1500" b="0" strike="noStrike" spc="-1">
                          <a:solidFill>
                            <a:srgbClr val="000000"/>
                          </a:solidFill>
                          <a:latin typeface="+mn-lt"/>
                          <a:ea typeface="DejaVu Sans"/>
                        </a:rPr>
                        <a:t>1</a:t>
                      </a:r>
                      <a:endParaRPr lang="en-US" sz="1500" b="0" strike="noStrike" spc="-1">
                        <a:latin typeface="+mn-lt"/>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8D7CD"/>
                    </a:solidFill>
                  </a:tcPr>
                </a:tc>
                <a:tc>
                  <a:txBody>
                    <a:bodyPr/>
                    <a:lstStyle/>
                    <a:p>
                      <a:pPr marL="720" lvl="0" indent="0" algn="just">
                        <a:lnSpc>
                          <a:spcPct val="120000"/>
                        </a:lnSpc>
                        <a:spcBef>
                          <a:spcPts val="300"/>
                        </a:spcBef>
                        <a:spcAft>
                          <a:spcPts val="300"/>
                        </a:spcAft>
                        <a:buClr>
                          <a:srgbClr val="000000"/>
                        </a:buClr>
                        <a:buFont typeface="Wingdings" charset="2"/>
                        <a:buNone/>
                      </a:pPr>
                      <a:r>
                        <a:rPr lang="en-US" sz="1500" b="0" strike="noStrike" spc="-1">
                          <a:solidFill>
                            <a:srgbClr val="000000"/>
                          </a:solidFill>
                          <a:latin typeface="+mn-lt"/>
                          <a:ea typeface="+mn-ea"/>
                        </a:rPr>
                        <a:t>Làm bài test</a:t>
                      </a:r>
                      <a:endParaRPr lang="en-US" sz="1500" b="0" strike="noStrike" spc="-1">
                        <a:latin typeface="+mn-lt"/>
                      </a:endParaRPr>
                    </a:p>
                  </a:txBody>
                  <a:tcPr>
                    <a:lnL w="12240" cap="flat" cmpd="sng" algn="ctr">
                      <a:solidFill>
                        <a:srgbClr val="FFFFFF"/>
                      </a:solidFill>
                      <a:prstDash val="solid"/>
                      <a:round/>
                      <a:headEnd type="none" w="med" len="med"/>
                      <a:tailEnd type="none" w="med" len="med"/>
                    </a:lnL>
                    <a:lnR w="12240">
                      <a:solidFill>
                        <a:srgbClr val="FFFFFF"/>
                      </a:solidFill>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F8D7CD"/>
                    </a:solidFill>
                  </a:tcPr>
                </a:tc>
                <a:extLst>
                  <a:ext uri="{0D108BD9-81ED-4DB2-BD59-A6C34878D82A}">
                    <a16:rowId xmlns:a16="http://schemas.microsoft.com/office/drawing/2014/main" val="10001"/>
                  </a:ext>
                </a:extLst>
              </a:tr>
              <a:tr h="275237">
                <a:tc>
                  <a:txBody>
                    <a:bodyPr/>
                    <a:lstStyle/>
                    <a:p>
                      <a:pPr algn="ctr">
                        <a:lnSpc>
                          <a:spcPct val="100000"/>
                        </a:lnSpc>
                      </a:pPr>
                      <a:r>
                        <a:rPr lang="en-US" sz="1500" b="0" strike="noStrike" spc="-1">
                          <a:solidFill>
                            <a:srgbClr val="000000"/>
                          </a:solidFill>
                          <a:latin typeface="+mn-lt"/>
                          <a:ea typeface="DejaVu Sans"/>
                        </a:rPr>
                        <a:t>2</a:t>
                      </a:r>
                      <a:endParaRPr lang="en-US" sz="1500" b="0" strike="noStrike" spc="-1">
                        <a:latin typeface="+mn-lt"/>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c>
                  <a:txBody>
                    <a:bodyPr/>
                    <a:lstStyle/>
                    <a:p>
                      <a:pPr>
                        <a:lnSpc>
                          <a:spcPct val="100000"/>
                        </a:lnSpc>
                      </a:pPr>
                      <a:r>
                        <a:rPr lang="en-US" sz="1500" b="0" strike="noStrike" spc="-1">
                          <a:solidFill>
                            <a:srgbClr val="000000"/>
                          </a:solidFill>
                          <a:latin typeface="+mn-lt"/>
                          <a:ea typeface="DejaVu Sans"/>
                        </a:rPr>
                        <a:t>Quan sát thực tế, survey</a:t>
                      </a:r>
                      <a:endParaRPr lang="en-US" sz="1500" b="0" strike="noStrike" spc="-1">
                        <a:latin typeface="+mn-lt"/>
                      </a:endParaRPr>
                    </a:p>
                  </a:txBody>
                  <a:tcP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FBECE7"/>
                    </a:solidFill>
                  </a:tcPr>
                </a:tc>
                <a:extLst>
                  <a:ext uri="{0D108BD9-81ED-4DB2-BD59-A6C34878D82A}">
                    <a16:rowId xmlns:a16="http://schemas.microsoft.com/office/drawing/2014/main" val="10002"/>
                  </a:ext>
                </a:extLst>
              </a:tr>
              <a:tr h="275237">
                <a:tc>
                  <a:txBody>
                    <a:bodyPr/>
                    <a:lstStyle/>
                    <a:p>
                      <a:pPr algn="ctr">
                        <a:lnSpc>
                          <a:spcPct val="100000"/>
                        </a:lnSpc>
                      </a:pPr>
                      <a:r>
                        <a:rPr lang="en-US" sz="1500" b="0" strike="noStrike" spc="-1">
                          <a:solidFill>
                            <a:srgbClr val="000000"/>
                          </a:solidFill>
                          <a:latin typeface="+mn-lt"/>
                          <a:ea typeface="DejaVu Sans"/>
                        </a:rPr>
                        <a:t>3</a:t>
                      </a:r>
                      <a:endParaRPr lang="en-US" sz="1500" b="0" strike="noStrike" spc="-1">
                        <a:latin typeface="+mn-lt"/>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c>
                  <a:txBody>
                    <a:bodyPr/>
                    <a:lstStyle/>
                    <a:p>
                      <a:pPr>
                        <a:lnSpc>
                          <a:spcPct val="100000"/>
                        </a:lnSpc>
                      </a:pPr>
                      <a:r>
                        <a:rPr lang="en-US" sz="1500" b="0" strike="noStrike" spc="-1">
                          <a:solidFill>
                            <a:srgbClr val="000000"/>
                          </a:solidFill>
                          <a:latin typeface="+mn-lt"/>
                          <a:ea typeface="+mn-ea"/>
                        </a:rPr>
                        <a:t>Bằng chứng về hoạt động kèm cặp/chia sẻ/đào tạo</a:t>
                      </a:r>
                      <a:endParaRPr lang="en-US" sz="1500" b="0" strike="noStrike" spc="-1">
                        <a:latin typeface="+mn-lt"/>
                      </a:endParaRPr>
                    </a:p>
                  </a:txBody>
                  <a:tcP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F8D7CD"/>
                    </a:solidFill>
                  </a:tcPr>
                </a:tc>
                <a:extLst>
                  <a:ext uri="{0D108BD9-81ED-4DB2-BD59-A6C34878D82A}">
                    <a16:rowId xmlns:a16="http://schemas.microsoft.com/office/drawing/2014/main" val="10003"/>
                  </a:ext>
                </a:extLst>
              </a:tr>
              <a:tr h="275237">
                <a:tc>
                  <a:txBody>
                    <a:bodyPr/>
                    <a:lstStyle/>
                    <a:p>
                      <a:pPr algn="ctr">
                        <a:lnSpc>
                          <a:spcPct val="100000"/>
                        </a:lnSpc>
                      </a:pPr>
                      <a:r>
                        <a:rPr lang="en-US" sz="1500" b="0" strike="noStrike" spc="-1">
                          <a:solidFill>
                            <a:srgbClr val="000000"/>
                          </a:solidFill>
                          <a:latin typeface="+mn-lt"/>
                          <a:ea typeface="DejaVu Sans"/>
                        </a:rPr>
                        <a:t>4</a:t>
                      </a:r>
                      <a:endParaRPr lang="en-US" sz="1500" b="0" strike="noStrike" spc="-1">
                        <a:latin typeface="+mn-lt"/>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BECE7"/>
                    </a:solidFill>
                  </a:tcPr>
                </a:tc>
                <a:tc>
                  <a:txBody>
                    <a:bodyPr/>
                    <a:lstStyle/>
                    <a:p>
                      <a:pPr>
                        <a:lnSpc>
                          <a:spcPct val="100000"/>
                        </a:lnSpc>
                      </a:pPr>
                      <a:r>
                        <a:rPr lang="en-US" sz="1500" b="0" strike="noStrike" spc="-1">
                          <a:solidFill>
                            <a:srgbClr val="000000"/>
                          </a:solidFill>
                          <a:latin typeface="+mn-lt"/>
                          <a:ea typeface="DejaVu Sans"/>
                        </a:rPr>
                        <a:t>Bằng chứng về sáng kiến</a:t>
                      </a:r>
                      <a:endParaRPr lang="en-US" sz="1500" b="0" strike="noStrike" spc="-1">
                        <a:latin typeface="+mn-lt"/>
                      </a:endParaRPr>
                    </a:p>
                  </a:txBody>
                  <a:tcP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FBECE7"/>
                    </a:solidFill>
                  </a:tcPr>
                </a:tc>
                <a:extLst>
                  <a:ext uri="{0D108BD9-81ED-4DB2-BD59-A6C34878D82A}">
                    <a16:rowId xmlns:a16="http://schemas.microsoft.com/office/drawing/2014/main" val="10004"/>
                  </a:ext>
                </a:extLst>
              </a:tr>
              <a:tr h="275237">
                <a:tc>
                  <a:txBody>
                    <a:bodyPr/>
                    <a:lstStyle/>
                    <a:p>
                      <a:pPr algn="ctr">
                        <a:lnSpc>
                          <a:spcPct val="100000"/>
                        </a:lnSpc>
                      </a:pPr>
                      <a:r>
                        <a:rPr lang="en-US" sz="1500" b="0" strike="noStrike" spc="-1">
                          <a:solidFill>
                            <a:srgbClr val="000000"/>
                          </a:solidFill>
                          <a:latin typeface="+mn-lt"/>
                          <a:ea typeface="DejaVu Sans"/>
                        </a:rPr>
                        <a:t>5</a:t>
                      </a:r>
                      <a:endParaRPr lang="en-US" sz="1500" b="0" strike="noStrike" spc="-1">
                        <a:latin typeface="+mn-lt"/>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8D7CD"/>
                    </a:solidFill>
                  </a:tcPr>
                </a:tc>
                <a:tc>
                  <a:txBody>
                    <a:bodyPr/>
                    <a:lstStyle/>
                    <a:p>
                      <a:pPr>
                        <a:lnSpc>
                          <a:spcPct val="100000"/>
                        </a:lnSpc>
                      </a:pPr>
                      <a:r>
                        <a:rPr lang="en-US" sz="1500" b="0" strike="noStrike" spc="-1">
                          <a:solidFill>
                            <a:srgbClr val="000000"/>
                          </a:solidFill>
                          <a:latin typeface="+mn-lt"/>
                          <a:ea typeface="+mn-ea"/>
                        </a:rPr>
                        <a:t>Bằng chứng về sáng kiến</a:t>
                      </a:r>
                      <a:endParaRPr lang="en-US" sz="1500" b="0" strike="noStrike" spc="-1">
                        <a:latin typeface="+mn-lt"/>
                      </a:endParaRPr>
                    </a:p>
                  </a:txBody>
                  <a:tcP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F8D7CD"/>
                    </a:solidFill>
                  </a:tcPr>
                </a:tc>
                <a:extLst>
                  <a:ext uri="{0D108BD9-81ED-4DB2-BD59-A6C34878D82A}">
                    <a16:rowId xmlns:a16="http://schemas.microsoft.com/office/drawing/2014/main" val="10005"/>
                  </a:ext>
                </a:extLst>
              </a:tr>
            </a:tbl>
          </a:graphicData>
        </a:graphic>
      </p:graphicFrame>
      <p:sp>
        <p:nvSpPr>
          <p:cNvPr id="21" name="TextBox 20">
            <a:extLst>
              <a:ext uri="{FF2B5EF4-FFF2-40B4-BE49-F238E27FC236}">
                <a16:creationId xmlns:a16="http://schemas.microsoft.com/office/drawing/2014/main" id="{FFA828B5-B9B1-48C8-827D-2E65C2F9D2ED}"/>
              </a:ext>
            </a:extLst>
          </p:cNvPr>
          <p:cNvSpPr txBox="1"/>
          <p:nvPr/>
        </p:nvSpPr>
        <p:spPr>
          <a:xfrm>
            <a:off x="729041" y="5227342"/>
            <a:ext cx="1865234" cy="584775"/>
          </a:xfrm>
          <a:prstGeom prst="rect">
            <a:avLst/>
          </a:prstGeom>
          <a:noFill/>
        </p:spPr>
        <p:txBody>
          <a:bodyPr wrap="square">
            <a:spAutoFit/>
          </a:bodyPr>
          <a:lstStyle/>
          <a:p>
            <a:r>
              <a:rPr lang="en-US" sz="1600" b="0" strike="noStrike" spc="-1">
                <a:solidFill>
                  <a:srgbClr val="000000"/>
                </a:solidFill>
                <a:latin typeface="Arial"/>
                <a:ea typeface="DejaVu Sans"/>
              </a:rPr>
              <a:t>NV tự đánh giá và đưa ra dẫn chứng</a:t>
            </a:r>
            <a:endParaRPr lang="en-US" sz="1600" b="0" strike="noStrike" spc="-1">
              <a:latin typeface="Arial"/>
            </a:endParaRPr>
          </a:p>
        </p:txBody>
      </p:sp>
      <p:sp>
        <p:nvSpPr>
          <p:cNvPr id="23" name="TextBox 22">
            <a:extLst>
              <a:ext uri="{FF2B5EF4-FFF2-40B4-BE49-F238E27FC236}">
                <a16:creationId xmlns:a16="http://schemas.microsoft.com/office/drawing/2014/main" id="{AD44B459-4405-4AB1-BB5A-FEB13B198D25}"/>
              </a:ext>
            </a:extLst>
          </p:cNvPr>
          <p:cNvSpPr txBox="1"/>
          <p:nvPr/>
        </p:nvSpPr>
        <p:spPr>
          <a:xfrm>
            <a:off x="3828682" y="5281695"/>
            <a:ext cx="1800078" cy="978729"/>
          </a:xfrm>
          <a:prstGeom prst="rect">
            <a:avLst/>
          </a:prstGeom>
          <a:noFill/>
        </p:spPr>
        <p:txBody>
          <a:bodyPr wrap="square">
            <a:spAutoFit/>
          </a:bodyPr>
          <a:lstStyle/>
          <a:p>
            <a:pPr>
              <a:lnSpc>
                <a:spcPct val="90000"/>
              </a:lnSpc>
              <a:spcAft>
                <a:spcPts val="241"/>
              </a:spcAft>
            </a:pPr>
            <a:r>
              <a:rPr lang="en-US" sz="1600" b="0" strike="noStrike" spc="-1">
                <a:solidFill>
                  <a:srgbClr val="000000"/>
                </a:solidFill>
                <a:latin typeface="Arial"/>
                <a:ea typeface="DejaVu Sans"/>
              </a:rPr>
              <a:t>QL nhận đánh giá của NV và đưa ra kết quả đánh giá của mình</a:t>
            </a:r>
            <a:endParaRPr lang="en-US" sz="1600" b="0" strike="noStrike" spc="-1">
              <a:latin typeface="Arial"/>
            </a:endParaRPr>
          </a:p>
        </p:txBody>
      </p:sp>
      <p:sp>
        <p:nvSpPr>
          <p:cNvPr id="25" name="TextBox 24">
            <a:extLst>
              <a:ext uri="{FF2B5EF4-FFF2-40B4-BE49-F238E27FC236}">
                <a16:creationId xmlns:a16="http://schemas.microsoft.com/office/drawing/2014/main" id="{4220714B-06DD-4CBB-A1F3-FD678A19E3CD}"/>
              </a:ext>
            </a:extLst>
          </p:cNvPr>
          <p:cNvSpPr txBox="1"/>
          <p:nvPr/>
        </p:nvSpPr>
        <p:spPr>
          <a:xfrm>
            <a:off x="6896238" y="5214548"/>
            <a:ext cx="1840272" cy="757130"/>
          </a:xfrm>
          <a:prstGeom prst="rect">
            <a:avLst/>
          </a:prstGeom>
          <a:noFill/>
        </p:spPr>
        <p:txBody>
          <a:bodyPr wrap="square">
            <a:spAutoFit/>
          </a:bodyPr>
          <a:lstStyle/>
          <a:p>
            <a:pPr>
              <a:lnSpc>
                <a:spcPct val="90000"/>
              </a:lnSpc>
              <a:spcAft>
                <a:spcPts val="241"/>
              </a:spcAft>
            </a:pPr>
            <a:r>
              <a:rPr lang="en-US" sz="1600" b="0" strike="noStrike" spc="-1">
                <a:solidFill>
                  <a:srgbClr val="000000"/>
                </a:solidFill>
                <a:latin typeface="Arial"/>
                <a:ea typeface="DejaVu Sans"/>
              </a:rPr>
              <a:t>Gửi kết quả đánh giá lên Giám đốc Khối</a:t>
            </a:r>
            <a:endParaRPr lang="en-US" sz="1600" b="0" strike="noStrike" spc="-1">
              <a:latin typeface="Arial"/>
            </a:endParaRPr>
          </a:p>
        </p:txBody>
      </p:sp>
      <p:sp>
        <p:nvSpPr>
          <p:cNvPr id="27" name="TextBox 26">
            <a:extLst>
              <a:ext uri="{FF2B5EF4-FFF2-40B4-BE49-F238E27FC236}">
                <a16:creationId xmlns:a16="http://schemas.microsoft.com/office/drawing/2014/main" id="{8033664E-087E-4B19-B306-1C0AA88DDB45}"/>
              </a:ext>
            </a:extLst>
          </p:cNvPr>
          <p:cNvSpPr txBox="1"/>
          <p:nvPr/>
        </p:nvSpPr>
        <p:spPr>
          <a:xfrm>
            <a:off x="9966370" y="5169025"/>
            <a:ext cx="1840272" cy="757130"/>
          </a:xfrm>
          <a:prstGeom prst="rect">
            <a:avLst/>
          </a:prstGeom>
          <a:noFill/>
        </p:spPr>
        <p:txBody>
          <a:bodyPr wrap="square">
            <a:spAutoFit/>
          </a:bodyPr>
          <a:lstStyle/>
          <a:p>
            <a:pPr>
              <a:lnSpc>
                <a:spcPct val="90000"/>
              </a:lnSpc>
              <a:spcAft>
                <a:spcPts val="241"/>
              </a:spcAft>
            </a:pPr>
            <a:r>
              <a:rPr lang="en-US" sz="1600" b="0" strike="noStrike" spc="-1">
                <a:solidFill>
                  <a:srgbClr val="000000"/>
                </a:solidFill>
                <a:latin typeface="Arial"/>
                <a:ea typeface="DejaVu Sans"/>
              </a:rPr>
              <a:t>Thông báo kết quả đánh giá cho CBNV</a:t>
            </a:r>
            <a:endParaRPr lang="en-US" sz="1600" b="0" strike="noStrike" spc="-1">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EEB10BB-84D4-4F8E-B963-87E456BDE1CD}"/>
              </a:ext>
            </a:extLst>
          </p:cNvPr>
          <p:cNvSpPr txBox="1"/>
          <p:nvPr/>
        </p:nvSpPr>
        <p:spPr>
          <a:xfrm>
            <a:off x="2580830" y="5519800"/>
            <a:ext cx="7454053" cy="830997"/>
          </a:xfrm>
          <a:prstGeom prst="rect">
            <a:avLst/>
          </a:prstGeom>
          <a:noFill/>
        </p:spPr>
        <p:txBody>
          <a:bodyPr wrap="square" rtlCol="0">
            <a:spAutoFit/>
          </a:bodyPr>
          <a:lstStyle/>
          <a:p>
            <a:pPr algn="ctr">
              <a:lnSpc>
                <a:spcPct val="120000"/>
              </a:lnSpc>
            </a:pPr>
            <a:r>
              <a:rPr lang="en-US" sz="2000" b="1">
                <a:solidFill>
                  <a:schemeClr val="accent1"/>
                </a:solidFill>
                <a:latin typeface="Roboto" panose="02000000000000000000" pitchFamily="2" charset="0"/>
                <a:ea typeface="Roboto" panose="02000000000000000000" pitchFamily="2" charset="0"/>
                <a:cs typeface="Roboto" panose="02000000000000000000" pitchFamily="2" charset="0"/>
              </a:rPr>
              <a:t>CẢI TIẾN HOẠT ĐỘNG PHÂN TÍCH VÀ THIẾT KẾ SẢN PHẨM TẠI KHỐI SẢN XUẤT</a:t>
            </a:r>
          </a:p>
        </p:txBody>
      </p:sp>
      <p:sp>
        <p:nvSpPr>
          <p:cNvPr id="5" name="Freeform 4">
            <a:extLst>
              <a:ext uri="{FF2B5EF4-FFF2-40B4-BE49-F238E27FC236}">
                <a16:creationId xmlns:a16="http://schemas.microsoft.com/office/drawing/2014/main" id="{02B3D309-39D0-E947-8823-67A077800C08}"/>
              </a:ext>
            </a:extLst>
          </p:cNvPr>
          <p:cNvSpPr>
            <a:spLocks noChangeArrowheads="1"/>
          </p:cNvSpPr>
          <p:nvPr/>
        </p:nvSpPr>
        <p:spPr bwMode="auto">
          <a:xfrm>
            <a:off x="3528490" y="258918"/>
            <a:ext cx="4853909" cy="5072945"/>
          </a:xfrm>
          <a:custGeom>
            <a:avLst/>
            <a:gdLst>
              <a:gd name="connsiteX0" fmla="*/ 4709219 w 8801199"/>
              <a:gd name="connsiteY0" fmla="*/ 204 h 9198359"/>
              <a:gd name="connsiteX1" fmla="*/ 8667783 w 8801199"/>
              <a:gd name="connsiteY1" fmla="*/ 2592198 h 9198359"/>
              <a:gd name="connsiteX2" fmla="*/ 7197640 w 8801199"/>
              <a:gd name="connsiteY2" fmla="*/ 7171069 h 9198359"/>
              <a:gd name="connsiteX3" fmla="*/ 6869738 w 8801199"/>
              <a:gd name="connsiteY3" fmla="*/ 9195833 h 9198359"/>
              <a:gd name="connsiteX4" fmla="*/ 6870371 w 8801199"/>
              <a:gd name="connsiteY4" fmla="*/ 9198359 h 9198359"/>
              <a:gd name="connsiteX5" fmla="*/ 3385883 w 8801199"/>
              <a:gd name="connsiteY5" fmla="*/ 9198359 h 9198359"/>
              <a:gd name="connsiteX6" fmla="*/ 3365487 w 8801199"/>
              <a:gd name="connsiteY6" fmla="*/ 9125670 h 9198359"/>
              <a:gd name="connsiteX7" fmla="*/ 2459474 w 8801199"/>
              <a:gd name="connsiteY7" fmla="*/ 8406568 h 9198359"/>
              <a:gd name="connsiteX8" fmla="*/ 1036594 w 8801199"/>
              <a:gd name="connsiteY8" fmla="*/ 8364287 h 9198359"/>
              <a:gd name="connsiteX9" fmla="*/ 868062 w 8801199"/>
              <a:gd name="connsiteY9" fmla="*/ 7570259 h 9198359"/>
              <a:gd name="connsiteX10" fmla="*/ 601273 w 8801199"/>
              <a:gd name="connsiteY10" fmla="*/ 7259985 h 9198359"/>
              <a:gd name="connsiteX11" fmla="*/ 771670 w 8801199"/>
              <a:gd name="connsiteY11" fmla="*/ 7046710 h 9198359"/>
              <a:gd name="connsiteX12" fmla="*/ 476895 w 8801199"/>
              <a:gd name="connsiteY12" fmla="*/ 6848360 h 9198359"/>
              <a:gd name="connsiteX13" fmla="*/ 295926 w 8801199"/>
              <a:gd name="connsiteY13" fmla="*/ 6521297 h 9198359"/>
              <a:gd name="connsiteX14" fmla="*/ 96921 w 8801199"/>
              <a:gd name="connsiteY14" fmla="*/ 5971012 h 9198359"/>
              <a:gd name="connsiteX15" fmla="*/ 828883 w 8801199"/>
              <a:gd name="connsiteY15" fmla="*/ 4402854 h 9198359"/>
              <a:gd name="connsiteX16" fmla="*/ 2085097 w 8801199"/>
              <a:gd name="connsiteY16" fmla="*/ 632934 h 9198359"/>
              <a:gd name="connsiteX17" fmla="*/ 4709219 w 8801199"/>
              <a:gd name="connsiteY17" fmla="*/ 204 h 919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199" h="9198359">
                <a:moveTo>
                  <a:pt x="4709219" y="204"/>
                </a:moveTo>
                <a:cubicBezTo>
                  <a:pt x="6479322" y="15078"/>
                  <a:pt x="8220082" y="844926"/>
                  <a:pt x="8667783" y="2592198"/>
                </a:cubicBezTo>
                <a:cubicBezTo>
                  <a:pt x="9349372" y="5254087"/>
                  <a:pt x="7197640" y="7171069"/>
                  <a:pt x="7197640" y="7171069"/>
                </a:cubicBezTo>
                <a:cubicBezTo>
                  <a:pt x="7197640" y="7171069"/>
                  <a:pt x="6651438" y="8198026"/>
                  <a:pt x="6869738" y="9195833"/>
                </a:cubicBezTo>
                <a:lnTo>
                  <a:pt x="6870371" y="9198359"/>
                </a:lnTo>
                <a:lnTo>
                  <a:pt x="3385883" y="9198359"/>
                </a:lnTo>
                <a:lnTo>
                  <a:pt x="3365487" y="9125670"/>
                </a:lnTo>
                <a:cubicBezTo>
                  <a:pt x="3245385" y="8752906"/>
                  <a:pt x="2992121" y="8385427"/>
                  <a:pt x="2459474" y="8406568"/>
                </a:cubicBezTo>
                <a:cubicBezTo>
                  <a:pt x="1394180" y="8448850"/>
                  <a:pt x="1292190" y="8763477"/>
                  <a:pt x="1036594" y="8364287"/>
                </a:cubicBezTo>
                <a:cubicBezTo>
                  <a:pt x="780998" y="7964475"/>
                  <a:pt x="1040325" y="7740630"/>
                  <a:pt x="868062" y="7570259"/>
                </a:cubicBezTo>
                <a:cubicBezTo>
                  <a:pt x="868062" y="7570259"/>
                  <a:pt x="605004" y="7434086"/>
                  <a:pt x="601273" y="7259985"/>
                </a:cubicBezTo>
                <a:cubicBezTo>
                  <a:pt x="597541" y="7085884"/>
                  <a:pt x="771670" y="7046710"/>
                  <a:pt x="771670" y="7046710"/>
                </a:cubicBezTo>
                <a:cubicBezTo>
                  <a:pt x="771670" y="7046710"/>
                  <a:pt x="488089" y="7036140"/>
                  <a:pt x="476895" y="6848360"/>
                </a:cubicBezTo>
                <a:cubicBezTo>
                  <a:pt x="466323" y="6659956"/>
                  <a:pt x="593810" y="6645656"/>
                  <a:pt x="295926" y="6521297"/>
                </a:cubicBezTo>
                <a:cubicBezTo>
                  <a:pt x="-2581" y="6397560"/>
                  <a:pt x="-87157" y="6283773"/>
                  <a:pt x="96921" y="5971012"/>
                </a:cubicBezTo>
                <a:cubicBezTo>
                  <a:pt x="281622" y="5658872"/>
                  <a:pt x="899779" y="4779038"/>
                  <a:pt x="828883" y="4402854"/>
                </a:cubicBezTo>
                <a:cubicBezTo>
                  <a:pt x="757367" y="4026671"/>
                  <a:pt x="-130068" y="1867811"/>
                  <a:pt x="2085097" y="632934"/>
                </a:cubicBezTo>
                <a:cubicBezTo>
                  <a:pt x="2846774" y="208231"/>
                  <a:pt x="3782022" y="-7587"/>
                  <a:pt x="4709219" y="204"/>
                </a:cubicBezTo>
                <a:close/>
              </a:path>
            </a:pathLst>
          </a:custGeom>
          <a:solidFill>
            <a:schemeClr val="bg1">
              <a:lumMod val="95000"/>
            </a:schemeClr>
          </a:solidFill>
          <a:ln>
            <a:noFill/>
          </a:ln>
          <a:effectLst/>
        </p:spPr>
        <p:txBody>
          <a:bodyPr wrap="square" anchor="ctr">
            <a:noAutofit/>
          </a:bodyPr>
          <a:lstStyle/>
          <a:p>
            <a:endParaRPr lang="en-US" sz="3266"/>
          </a:p>
        </p:txBody>
      </p:sp>
      <p:sp>
        <p:nvSpPr>
          <p:cNvPr id="7" name="Freeform 6">
            <a:extLst>
              <a:ext uri="{FF2B5EF4-FFF2-40B4-BE49-F238E27FC236}">
                <a16:creationId xmlns:a16="http://schemas.microsoft.com/office/drawing/2014/main" id="{C20FFFB8-37BC-5F41-A7B0-98082CD6D1BD}"/>
              </a:ext>
            </a:extLst>
          </p:cNvPr>
          <p:cNvSpPr>
            <a:spLocks noChangeArrowheads="1"/>
          </p:cNvSpPr>
          <p:nvPr/>
        </p:nvSpPr>
        <p:spPr bwMode="auto">
          <a:xfrm rot="16200000">
            <a:off x="4393898" y="217943"/>
            <a:ext cx="1966508" cy="2675507"/>
          </a:xfrm>
          <a:custGeom>
            <a:avLst/>
            <a:gdLst>
              <a:gd name="connsiteX0" fmla="*/ 3933012 w 3933015"/>
              <a:gd name="connsiteY0" fmla="*/ 3988768 h 5351014"/>
              <a:gd name="connsiteX1" fmla="*/ 3758746 w 3933015"/>
              <a:gd name="connsiteY1" fmla="*/ 4457530 h 5351014"/>
              <a:gd name="connsiteX2" fmla="*/ 3870356 w 3933015"/>
              <a:gd name="connsiteY2" fmla="*/ 5051264 h 5351014"/>
              <a:gd name="connsiteX3" fmla="*/ 3873051 w 3933015"/>
              <a:gd name="connsiteY3" fmla="*/ 5144804 h 5351014"/>
              <a:gd name="connsiteX4" fmla="*/ 3873144 w 3933015"/>
              <a:gd name="connsiteY4" fmla="*/ 5148024 h 5351014"/>
              <a:gd name="connsiteX5" fmla="*/ 3850021 w 3933015"/>
              <a:gd name="connsiteY5" fmla="*/ 5170270 h 5351014"/>
              <a:gd name="connsiteX6" fmla="*/ 3604395 w 3933015"/>
              <a:gd name="connsiteY6" fmla="*/ 5301690 h 5351014"/>
              <a:gd name="connsiteX7" fmla="*/ 3600128 w 3933015"/>
              <a:gd name="connsiteY7" fmla="*/ 5302740 h 5351014"/>
              <a:gd name="connsiteX8" fmla="*/ 3600044 w 3933015"/>
              <a:gd name="connsiteY8" fmla="*/ 5302776 h 5351014"/>
              <a:gd name="connsiteX9" fmla="*/ 3299090 w 3933015"/>
              <a:gd name="connsiteY9" fmla="*/ 5351014 h 5351014"/>
              <a:gd name="connsiteX10" fmla="*/ 2527724 w 3933015"/>
              <a:gd name="connsiteY10" fmla="*/ 4737724 h 5351014"/>
              <a:gd name="connsiteX11" fmla="*/ 2714793 w 3933015"/>
              <a:gd name="connsiteY11" fmla="*/ 4339258 h 5351014"/>
              <a:gd name="connsiteX12" fmla="*/ 1063158 w 3933015"/>
              <a:gd name="connsiteY12" fmla="*/ 4339257 h 5351014"/>
              <a:gd name="connsiteX13" fmla="*/ 1063158 w 3933015"/>
              <a:gd name="connsiteY13" fmla="*/ 4339001 h 5351014"/>
              <a:gd name="connsiteX14" fmla="*/ 1056432 w 3933015"/>
              <a:gd name="connsiteY14" fmla="*/ 4339001 h 5351014"/>
              <a:gd name="connsiteX15" fmla="*/ 1056432 w 3933015"/>
              <a:gd name="connsiteY15" fmla="*/ 4338783 h 5351014"/>
              <a:gd name="connsiteX16" fmla="*/ 1056431 w 3933015"/>
              <a:gd name="connsiteY16" fmla="*/ 4338783 h 5351014"/>
              <a:gd name="connsiteX17" fmla="*/ 1056431 w 3933015"/>
              <a:gd name="connsiteY17" fmla="*/ 4339001 h 5351014"/>
              <a:gd name="connsiteX18" fmla="*/ 1053123 w 3933015"/>
              <a:gd name="connsiteY18" fmla="*/ 4339001 h 5351014"/>
              <a:gd name="connsiteX19" fmla="*/ 1053123 w 3933015"/>
              <a:gd name="connsiteY19" fmla="*/ 4338781 h 5351014"/>
              <a:gd name="connsiteX20" fmla="*/ 1063157 w 3933015"/>
              <a:gd name="connsiteY20" fmla="*/ 4338781 h 5351014"/>
              <a:gd name="connsiteX21" fmla="*/ 1063157 w 3933015"/>
              <a:gd name="connsiteY21" fmla="*/ 2806735 h 5351014"/>
              <a:gd name="connsiteX22" fmla="*/ 1066023 w 3933015"/>
              <a:gd name="connsiteY22" fmla="*/ 2806735 h 5351014"/>
              <a:gd name="connsiteX23" fmla="*/ 1066009 w 3933015"/>
              <a:gd name="connsiteY23" fmla="*/ 2806601 h 5351014"/>
              <a:gd name="connsiteX24" fmla="*/ 1063157 w 3933015"/>
              <a:gd name="connsiteY24" fmla="*/ 2806601 h 5351014"/>
              <a:gd name="connsiteX25" fmla="*/ 1063157 w 3933015"/>
              <a:gd name="connsiteY25" fmla="*/ 2684657 h 5351014"/>
              <a:gd name="connsiteX26" fmla="*/ 1053123 w 3933015"/>
              <a:gd name="connsiteY26" fmla="*/ 2694857 h 5351014"/>
              <a:gd name="connsiteX27" fmla="*/ 1053123 w 3933015"/>
              <a:gd name="connsiteY27" fmla="*/ 2687153 h 5351014"/>
              <a:gd name="connsiteX28" fmla="*/ 976436 w 3933015"/>
              <a:gd name="connsiteY28" fmla="*/ 2765789 h 5351014"/>
              <a:gd name="connsiteX29" fmla="*/ 870054 w 3933015"/>
              <a:gd name="connsiteY29" fmla="*/ 2837553 h 5351014"/>
              <a:gd name="connsiteX30" fmla="*/ 823207 w 3933015"/>
              <a:gd name="connsiteY30" fmla="*/ 2855627 h 5351014"/>
              <a:gd name="connsiteX31" fmla="*/ 818092 w 3933015"/>
              <a:gd name="connsiteY31" fmla="*/ 2858485 h 5351014"/>
              <a:gd name="connsiteX32" fmla="*/ 792264 w 3933015"/>
              <a:gd name="connsiteY32" fmla="*/ 2867565 h 5351014"/>
              <a:gd name="connsiteX33" fmla="*/ 752495 w 3933015"/>
              <a:gd name="connsiteY33" fmla="*/ 2882907 h 5351014"/>
              <a:gd name="connsiteX34" fmla="*/ 746482 w 3933015"/>
              <a:gd name="connsiteY34" fmla="*/ 2883661 h 5351014"/>
              <a:gd name="connsiteX35" fmla="*/ 732664 w 3933015"/>
              <a:gd name="connsiteY35" fmla="*/ 2888519 h 5351014"/>
              <a:gd name="connsiteX36" fmla="*/ 674069 w 3933015"/>
              <a:gd name="connsiteY36" fmla="*/ 2899619 h 5351014"/>
              <a:gd name="connsiteX37" fmla="*/ 673184 w 3933015"/>
              <a:gd name="connsiteY37" fmla="*/ 2899787 h 5351014"/>
              <a:gd name="connsiteX38" fmla="*/ 612012 w 3933015"/>
              <a:gd name="connsiteY38" fmla="*/ 2903623 h 5351014"/>
              <a:gd name="connsiteX39" fmla="*/ 1 w 3933015"/>
              <a:gd name="connsiteY39" fmla="*/ 2130945 h 5351014"/>
              <a:gd name="connsiteX40" fmla="*/ 398 w 3933015"/>
              <a:gd name="connsiteY40" fmla="*/ 2125269 h 5351014"/>
              <a:gd name="connsiteX41" fmla="*/ 0 w 3933015"/>
              <a:gd name="connsiteY41" fmla="*/ 2120365 h 5351014"/>
              <a:gd name="connsiteX42" fmla="*/ 5359 w 3933015"/>
              <a:gd name="connsiteY42" fmla="*/ 2054301 h 5351014"/>
              <a:gd name="connsiteX43" fmla="*/ 9550 w 3933015"/>
              <a:gd name="connsiteY43" fmla="*/ 1994351 h 5351014"/>
              <a:gd name="connsiteX44" fmla="*/ 10632 w 3933015"/>
              <a:gd name="connsiteY44" fmla="*/ 1989297 h 5351014"/>
              <a:gd name="connsiteX45" fmla="*/ 12724 w 3933015"/>
              <a:gd name="connsiteY45" fmla="*/ 1963499 h 5351014"/>
              <a:gd name="connsiteX46" fmla="*/ 36702 w 3933015"/>
              <a:gd name="connsiteY46" fmla="*/ 1867499 h 5351014"/>
              <a:gd name="connsiteX47" fmla="*/ 37101 w 3933015"/>
              <a:gd name="connsiteY47" fmla="*/ 1865637 h 5351014"/>
              <a:gd name="connsiteX48" fmla="*/ 37305 w 3933015"/>
              <a:gd name="connsiteY48" fmla="*/ 1865083 h 5351014"/>
              <a:gd name="connsiteX49" fmla="*/ 49216 w 3933015"/>
              <a:gd name="connsiteY49" fmla="*/ 1817395 h 5351014"/>
              <a:gd name="connsiteX50" fmla="*/ 626278 w 3933015"/>
              <a:gd name="connsiteY50" fmla="*/ 1342011 h 5351014"/>
              <a:gd name="connsiteX51" fmla="*/ 976436 w 3933015"/>
              <a:gd name="connsiteY51" fmla="*/ 1474941 h 5351014"/>
              <a:gd name="connsiteX52" fmla="*/ 1053123 w 3933015"/>
              <a:gd name="connsiteY52" fmla="*/ 1553579 h 5351014"/>
              <a:gd name="connsiteX53" fmla="*/ 1053123 w 3933015"/>
              <a:gd name="connsiteY53" fmla="*/ 107038 h 5351014"/>
              <a:gd name="connsiteX54" fmla="*/ 1063157 w 3933015"/>
              <a:gd name="connsiteY54" fmla="*/ 102935 h 5351014"/>
              <a:gd name="connsiteX55" fmla="*/ 1063157 w 3933015"/>
              <a:gd name="connsiteY55" fmla="*/ 102934 h 5351014"/>
              <a:gd name="connsiteX56" fmla="*/ 1133991 w 3933015"/>
              <a:gd name="connsiteY56" fmla="*/ 73971 h 5351014"/>
              <a:gd name="connsiteX57" fmla="*/ 1133991 w 3933015"/>
              <a:gd name="connsiteY57" fmla="*/ 73972 h 5351014"/>
              <a:gd name="connsiteX58" fmla="*/ 1200360 w 3933015"/>
              <a:gd name="connsiteY58" fmla="*/ 46834 h 5351014"/>
              <a:gd name="connsiteX59" fmla="*/ 2569896 w 3933015"/>
              <a:gd name="connsiteY59" fmla="*/ 767004 h 5351014"/>
              <a:gd name="connsiteX60" fmla="*/ 2677910 w 3933015"/>
              <a:gd name="connsiteY60" fmla="*/ 776278 h 5351014"/>
              <a:gd name="connsiteX61" fmla="*/ 2735918 w 3933015"/>
              <a:gd name="connsiteY61" fmla="*/ 789338 h 5351014"/>
              <a:gd name="connsiteX62" fmla="*/ 2751666 w 3933015"/>
              <a:gd name="connsiteY62" fmla="*/ 804475 h 5351014"/>
              <a:gd name="connsiteX63" fmla="*/ 2751667 w 3933015"/>
              <a:gd name="connsiteY63" fmla="*/ 804475 h 5351014"/>
              <a:gd name="connsiteX64" fmla="*/ 2735919 w 3933015"/>
              <a:gd name="connsiteY64" fmla="*/ 789338 h 5351014"/>
              <a:gd name="connsiteX65" fmla="*/ 2771095 w 3933015"/>
              <a:gd name="connsiteY65" fmla="*/ 797258 h 5351014"/>
              <a:gd name="connsiteX66" fmla="*/ 2885437 w 3933015"/>
              <a:gd name="connsiteY66" fmla="*/ 846960 h 5351014"/>
              <a:gd name="connsiteX67" fmla="*/ 2890096 w 3933015"/>
              <a:gd name="connsiteY67" fmla="*/ 850517 h 5351014"/>
              <a:gd name="connsiteX68" fmla="*/ 2903344 w 3933015"/>
              <a:gd name="connsiteY68" fmla="*/ 857536 h 5351014"/>
              <a:gd name="connsiteX69" fmla="*/ 2953878 w 3933015"/>
              <a:gd name="connsiteY69" fmla="*/ 898234 h 5351014"/>
              <a:gd name="connsiteX70" fmla="*/ 2956226 w 3933015"/>
              <a:gd name="connsiteY70" fmla="*/ 901012 h 5351014"/>
              <a:gd name="connsiteX71" fmla="*/ 2972513 w 3933015"/>
              <a:gd name="connsiteY71" fmla="*/ 913448 h 5351014"/>
              <a:gd name="connsiteX72" fmla="*/ 2991151 w 3933015"/>
              <a:gd name="connsiteY72" fmla="*/ 934634 h 5351014"/>
              <a:gd name="connsiteX73" fmla="*/ 2980911 w 3933015"/>
              <a:gd name="connsiteY73" fmla="*/ 930215 h 5351014"/>
              <a:gd name="connsiteX74" fmla="*/ 2980911 w 3933015"/>
              <a:gd name="connsiteY74" fmla="*/ 930215 h 5351014"/>
              <a:gd name="connsiteX75" fmla="*/ 2991150 w 3933015"/>
              <a:gd name="connsiteY75" fmla="*/ 934634 h 5351014"/>
              <a:gd name="connsiteX76" fmla="*/ 3017223 w 3933015"/>
              <a:gd name="connsiteY76" fmla="*/ 964272 h 5351014"/>
              <a:gd name="connsiteX77" fmla="*/ 3125963 w 3933015"/>
              <a:gd name="connsiteY77" fmla="*/ 1369306 h 5351014"/>
              <a:gd name="connsiteX78" fmla="*/ 3511728 w 3933015"/>
              <a:gd name="connsiteY78" fmla="*/ 2141362 h 5351014"/>
              <a:gd name="connsiteX79" fmla="*/ 3697540 w 3933015"/>
              <a:gd name="connsiteY79" fmla="*/ 2428272 h 5351014"/>
              <a:gd name="connsiteX80" fmla="*/ 3604768 w 3933015"/>
              <a:gd name="connsiteY80" fmla="*/ 2790456 h 5351014"/>
              <a:gd name="connsiteX81" fmla="*/ 3633687 w 3933015"/>
              <a:gd name="connsiteY81" fmla="*/ 2805352 h 5351014"/>
              <a:gd name="connsiteX82" fmla="*/ 3633689 w 3933015"/>
              <a:gd name="connsiteY82" fmla="*/ 2805352 h 5351014"/>
              <a:gd name="connsiteX83" fmla="*/ 3685658 w 3933015"/>
              <a:gd name="connsiteY83" fmla="*/ 2832120 h 5351014"/>
              <a:gd name="connsiteX84" fmla="*/ 3789760 w 3933015"/>
              <a:gd name="connsiteY84" fmla="*/ 3562512 h 5351014"/>
              <a:gd name="connsiteX85" fmla="*/ 3933012 w 3933015"/>
              <a:gd name="connsiteY85" fmla="*/ 3988768 h 535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33015" h="5351014">
                <a:moveTo>
                  <a:pt x="3933012" y="3988768"/>
                </a:moveTo>
                <a:cubicBezTo>
                  <a:pt x="3933878" y="4267742"/>
                  <a:pt x="3758746" y="4457530"/>
                  <a:pt x="3758746" y="4457530"/>
                </a:cubicBezTo>
                <a:cubicBezTo>
                  <a:pt x="3824378" y="4671832"/>
                  <a:pt x="3859370" y="4869470"/>
                  <a:pt x="3870356" y="5051264"/>
                </a:cubicBezTo>
                <a:lnTo>
                  <a:pt x="3873051" y="5144804"/>
                </a:lnTo>
                <a:lnTo>
                  <a:pt x="3873144" y="5148024"/>
                </a:lnTo>
                <a:lnTo>
                  <a:pt x="3850021" y="5170270"/>
                </a:lnTo>
                <a:cubicBezTo>
                  <a:pt x="3780131" y="5225744"/>
                  <a:pt x="3696884" y="5270652"/>
                  <a:pt x="3604395" y="5301690"/>
                </a:cubicBezTo>
                <a:lnTo>
                  <a:pt x="3600128" y="5302740"/>
                </a:lnTo>
                <a:lnTo>
                  <a:pt x="3600044" y="5302776"/>
                </a:lnTo>
                <a:cubicBezTo>
                  <a:pt x="3507593" y="5333834"/>
                  <a:pt x="3405903" y="5351014"/>
                  <a:pt x="3299090" y="5351014"/>
                </a:cubicBezTo>
                <a:cubicBezTo>
                  <a:pt x="2874146" y="5351014"/>
                  <a:pt x="2527724" y="5076130"/>
                  <a:pt x="2527724" y="4737724"/>
                </a:cubicBezTo>
                <a:cubicBezTo>
                  <a:pt x="2527724" y="4585266"/>
                  <a:pt x="2598164" y="4446670"/>
                  <a:pt x="2714793" y="4339258"/>
                </a:cubicBezTo>
                <a:lnTo>
                  <a:pt x="1063158" y="4339257"/>
                </a:lnTo>
                <a:lnTo>
                  <a:pt x="1063158" y="4339001"/>
                </a:lnTo>
                <a:lnTo>
                  <a:pt x="1056432" y="4339001"/>
                </a:lnTo>
                <a:lnTo>
                  <a:pt x="1056432" y="4338783"/>
                </a:lnTo>
                <a:lnTo>
                  <a:pt x="1056431" y="4338783"/>
                </a:lnTo>
                <a:lnTo>
                  <a:pt x="1056431" y="4339001"/>
                </a:lnTo>
                <a:lnTo>
                  <a:pt x="1053123" y="4339001"/>
                </a:lnTo>
                <a:lnTo>
                  <a:pt x="1053123" y="4338781"/>
                </a:lnTo>
                <a:lnTo>
                  <a:pt x="1063157" y="4338781"/>
                </a:lnTo>
                <a:lnTo>
                  <a:pt x="1063157" y="2806735"/>
                </a:lnTo>
                <a:lnTo>
                  <a:pt x="1066023" y="2806735"/>
                </a:lnTo>
                <a:lnTo>
                  <a:pt x="1066009" y="2806601"/>
                </a:lnTo>
                <a:lnTo>
                  <a:pt x="1063157" y="2806601"/>
                </a:lnTo>
                <a:lnTo>
                  <a:pt x="1063157" y="2684657"/>
                </a:lnTo>
                <a:lnTo>
                  <a:pt x="1053123" y="2694857"/>
                </a:lnTo>
                <a:lnTo>
                  <a:pt x="1053123" y="2687153"/>
                </a:lnTo>
                <a:lnTo>
                  <a:pt x="976436" y="2765789"/>
                </a:lnTo>
                <a:cubicBezTo>
                  <a:pt x="943118" y="2793765"/>
                  <a:pt x="907517" y="2817861"/>
                  <a:pt x="870054" y="2837553"/>
                </a:cubicBezTo>
                <a:lnTo>
                  <a:pt x="823207" y="2855627"/>
                </a:lnTo>
                <a:lnTo>
                  <a:pt x="818092" y="2858485"/>
                </a:lnTo>
                <a:lnTo>
                  <a:pt x="792264" y="2867565"/>
                </a:lnTo>
                <a:lnTo>
                  <a:pt x="752495" y="2882907"/>
                </a:lnTo>
                <a:lnTo>
                  <a:pt x="746482" y="2883661"/>
                </a:lnTo>
                <a:lnTo>
                  <a:pt x="732664" y="2888519"/>
                </a:lnTo>
                <a:lnTo>
                  <a:pt x="674069" y="2899619"/>
                </a:lnTo>
                <a:lnTo>
                  <a:pt x="673184" y="2899787"/>
                </a:lnTo>
                <a:cubicBezTo>
                  <a:pt x="653060" y="2902325"/>
                  <a:pt x="632653" y="2903623"/>
                  <a:pt x="612012" y="2903623"/>
                </a:cubicBezTo>
                <a:cubicBezTo>
                  <a:pt x="273674" y="2903623"/>
                  <a:pt x="1" y="2557131"/>
                  <a:pt x="1" y="2130945"/>
                </a:cubicBezTo>
                <a:lnTo>
                  <a:pt x="398" y="2125269"/>
                </a:lnTo>
                <a:lnTo>
                  <a:pt x="0" y="2120365"/>
                </a:lnTo>
                <a:lnTo>
                  <a:pt x="5359" y="2054301"/>
                </a:lnTo>
                <a:lnTo>
                  <a:pt x="9550" y="1994351"/>
                </a:lnTo>
                <a:lnTo>
                  <a:pt x="10632" y="1989297"/>
                </a:lnTo>
                <a:lnTo>
                  <a:pt x="12724" y="1963499"/>
                </a:lnTo>
                <a:lnTo>
                  <a:pt x="36702" y="1867499"/>
                </a:lnTo>
                <a:lnTo>
                  <a:pt x="37101" y="1865637"/>
                </a:lnTo>
                <a:lnTo>
                  <a:pt x="37305" y="1865083"/>
                </a:lnTo>
                <a:lnTo>
                  <a:pt x="49216" y="1817395"/>
                </a:lnTo>
                <a:cubicBezTo>
                  <a:pt x="144290" y="1538031"/>
                  <a:pt x="366865" y="1342011"/>
                  <a:pt x="626278" y="1342011"/>
                </a:cubicBezTo>
                <a:cubicBezTo>
                  <a:pt x="755985" y="1342011"/>
                  <a:pt x="876482" y="1391015"/>
                  <a:pt x="976436" y="1474941"/>
                </a:cubicBezTo>
                <a:lnTo>
                  <a:pt x="1053123" y="1553579"/>
                </a:lnTo>
                <a:lnTo>
                  <a:pt x="1053123" y="107038"/>
                </a:lnTo>
                <a:lnTo>
                  <a:pt x="1063157" y="102935"/>
                </a:lnTo>
                <a:lnTo>
                  <a:pt x="1063157" y="102934"/>
                </a:lnTo>
                <a:lnTo>
                  <a:pt x="1133991" y="73971"/>
                </a:lnTo>
                <a:lnTo>
                  <a:pt x="1133991" y="73972"/>
                </a:lnTo>
                <a:lnTo>
                  <a:pt x="1200360" y="46834"/>
                </a:lnTo>
                <a:cubicBezTo>
                  <a:pt x="2053907" y="-223828"/>
                  <a:pt x="2569896" y="767004"/>
                  <a:pt x="2569896" y="767004"/>
                </a:cubicBezTo>
                <a:cubicBezTo>
                  <a:pt x="2608493" y="767956"/>
                  <a:pt x="2644437" y="771142"/>
                  <a:pt x="2677910" y="776278"/>
                </a:cubicBezTo>
                <a:lnTo>
                  <a:pt x="2735918" y="789338"/>
                </a:lnTo>
                <a:lnTo>
                  <a:pt x="2751666" y="804475"/>
                </a:lnTo>
                <a:lnTo>
                  <a:pt x="2751667" y="804475"/>
                </a:lnTo>
                <a:lnTo>
                  <a:pt x="2735919" y="789338"/>
                </a:lnTo>
                <a:lnTo>
                  <a:pt x="2771095" y="797258"/>
                </a:lnTo>
                <a:cubicBezTo>
                  <a:pt x="2814160" y="810391"/>
                  <a:pt x="2852071" y="827277"/>
                  <a:pt x="2885437" y="846960"/>
                </a:cubicBezTo>
                <a:lnTo>
                  <a:pt x="2890096" y="850517"/>
                </a:lnTo>
                <a:lnTo>
                  <a:pt x="2903344" y="857536"/>
                </a:lnTo>
                <a:cubicBezTo>
                  <a:pt x="2921510" y="869515"/>
                  <a:pt x="2938431" y="883156"/>
                  <a:pt x="2953878" y="898234"/>
                </a:cubicBezTo>
                <a:lnTo>
                  <a:pt x="2956226" y="901012"/>
                </a:lnTo>
                <a:lnTo>
                  <a:pt x="2972513" y="913448"/>
                </a:lnTo>
                <a:lnTo>
                  <a:pt x="2991151" y="934634"/>
                </a:lnTo>
                <a:lnTo>
                  <a:pt x="2980911" y="930215"/>
                </a:lnTo>
                <a:lnTo>
                  <a:pt x="2980911" y="930215"/>
                </a:lnTo>
                <a:lnTo>
                  <a:pt x="2991150" y="934634"/>
                </a:lnTo>
                <a:lnTo>
                  <a:pt x="3017223" y="964272"/>
                </a:lnTo>
                <a:cubicBezTo>
                  <a:pt x="3149980" y="1139984"/>
                  <a:pt x="3125963" y="1369306"/>
                  <a:pt x="3125963" y="1369306"/>
                </a:cubicBezTo>
                <a:cubicBezTo>
                  <a:pt x="3681485" y="1554294"/>
                  <a:pt x="3511728" y="2141362"/>
                  <a:pt x="3511728" y="2141362"/>
                </a:cubicBezTo>
                <a:cubicBezTo>
                  <a:pt x="3645166" y="2210938"/>
                  <a:pt x="3691611" y="2319610"/>
                  <a:pt x="3697540" y="2428272"/>
                </a:cubicBezTo>
                <a:cubicBezTo>
                  <a:pt x="3707424" y="2609378"/>
                  <a:pt x="3604768" y="2790456"/>
                  <a:pt x="3604768" y="2790456"/>
                </a:cubicBezTo>
                <a:lnTo>
                  <a:pt x="3633687" y="2805352"/>
                </a:lnTo>
                <a:lnTo>
                  <a:pt x="3633689" y="2805352"/>
                </a:lnTo>
                <a:lnTo>
                  <a:pt x="3685658" y="2832120"/>
                </a:lnTo>
                <a:cubicBezTo>
                  <a:pt x="4047513" y="3059924"/>
                  <a:pt x="3789760" y="3562512"/>
                  <a:pt x="3789760" y="3562512"/>
                </a:cubicBezTo>
                <a:cubicBezTo>
                  <a:pt x="3895859" y="3716726"/>
                  <a:pt x="3932617" y="3861960"/>
                  <a:pt x="3933012" y="3988768"/>
                </a:cubicBezTo>
                <a:close/>
              </a:path>
            </a:pathLst>
          </a:custGeom>
          <a:solidFill>
            <a:srgbClr val="92D14F"/>
          </a:solidFill>
          <a:ln w="76200">
            <a:solidFill>
              <a:schemeClr val="bg1"/>
            </a:solidFill>
          </a:ln>
          <a:effectLst/>
        </p:spPr>
        <p:txBody>
          <a:bodyPr wrap="square" anchor="ctr">
            <a:noAutofit/>
          </a:bodyPr>
          <a:lstStyle/>
          <a:p>
            <a:endParaRPr lang="en-US" sz="3266"/>
          </a:p>
        </p:txBody>
      </p:sp>
      <p:sp>
        <p:nvSpPr>
          <p:cNvPr id="8" name="Freeform 7">
            <a:extLst>
              <a:ext uri="{FF2B5EF4-FFF2-40B4-BE49-F238E27FC236}">
                <a16:creationId xmlns:a16="http://schemas.microsoft.com/office/drawing/2014/main" id="{F7A3EAE7-BCD7-074B-B54B-514C7A2475C5}"/>
              </a:ext>
            </a:extLst>
          </p:cNvPr>
          <p:cNvSpPr>
            <a:spLocks noChangeArrowheads="1"/>
          </p:cNvSpPr>
          <p:nvPr/>
        </p:nvSpPr>
        <p:spPr bwMode="auto">
          <a:xfrm rot="16200000">
            <a:off x="6176599" y="657296"/>
            <a:ext cx="1913953" cy="1849356"/>
          </a:xfrm>
          <a:custGeom>
            <a:avLst/>
            <a:gdLst>
              <a:gd name="connsiteX0" fmla="*/ 3827905 w 3827905"/>
              <a:gd name="connsiteY0" fmla="*/ 845649 h 3698711"/>
              <a:gd name="connsiteX1" fmla="*/ 3791643 w 3827905"/>
              <a:gd name="connsiteY1" fmla="*/ 1210925 h 3698711"/>
              <a:gd name="connsiteX2" fmla="*/ 3737730 w 3827905"/>
              <a:gd name="connsiteY2" fmla="*/ 1411723 h 3698711"/>
              <a:gd name="connsiteX3" fmla="*/ 3737731 w 3827905"/>
              <a:gd name="connsiteY3" fmla="*/ 1411723 h 3698711"/>
              <a:gd name="connsiteX4" fmla="*/ 3733862 w 3827905"/>
              <a:gd name="connsiteY4" fmla="*/ 1426135 h 3698711"/>
              <a:gd name="connsiteX5" fmla="*/ 2801636 w 3827905"/>
              <a:gd name="connsiteY5" fmla="*/ 2480945 h 3698711"/>
              <a:gd name="connsiteX6" fmla="*/ 1952300 w 3827905"/>
              <a:gd name="connsiteY6" fmla="*/ 3083247 h 3698711"/>
              <a:gd name="connsiteX7" fmla="*/ 1124727 w 3827905"/>
              <a:gd name="connsiteY7" fmla="*/ 3674225 h 3698711"/>
              <a:gd name="connsiteX8" fmla="*/ 1087699 w 3827905"/>
              <a:gd name="connsiteY8" fmla="*/ 3682791 h 3698711"/>
              <a:gd name="connsiteX9" fmla="*/ 1087699 w 3827905"/>
              <a:gd name="connsiteY9" fmla="*/ 3682793 h 3698711"/>
              <a:gd name="connsiteX10" fmla="*/ 1071126 w 3827905"/>
              <a:gd name="connsiteY10" fmla="*/ 3686625 h 3698711"/>
              <a:gd name="connsiteX11" fmla="*/ 1039073 w 3827905"/>
              <a:gd name="connsiteY11" fmla="*/ 3693287 h 3698711"/>
              <a:gd name="connsiteX12" fmla="*/ 1016863 w 3827905"/>
              <a:gd name="connsiteY12" fmla="*/ 3697509 h 3698711"/>
              <a:gd name="connsiteX13" fmla="*/ 1015032 w 3827905"/>
              <a:gd name="connsiteY13" fmla="*/ 3697857 h 3698711"/>
              <a:gd name="connsiteX14" fmla="*/ 1010137 w 3827905"/>
              <a:gd name="connsiteY14" fmla="*/ 3698711 h 3698711"/>
              <a:gd name="connsiteX15" fmla="*/ 1010137 w 3827905"/>
              <a:gd name="connsiteY15" fmla="*/ 2787672 h 3698711"/>
              <a:gd name="connsiteX16" fmla="*/ 976436 w 3827905"/>
              <a:gd name="connsiteY16" fmla="*/ 2822229 h 3698711"/>
              <a:gd name="connsiteX17" fmla="*/ 626278 w 3827905"/>
              <a:gd name="connsiteY17" fmla="*/ 2955160 h 3698711"/>
              <a:gd name="connsiteX18" fmla="*/ 0 w 3827905"/>
              <a:gd name="connsiteY18" fmla="*/ 2176805 h 3698711"/>
              <a:gd name="connsiteX19" fmla="*/ 1546 w 3827905"/>
              <a:gd name="connsiteY19" fmla="*/ 2157744 h 3698711"/>
              <a:gd name="connsiteX20" fmla="*/ 2 w 3827905"/>
              <a:gd name="connsiteY20" fmla="*/ 2138703 h 3698711"/>
              <a:gd name="connsiteX21" fmla="*/ 626280 w 3827905"/>
              <a:gd name="connsiteY21" fmla="*/ 1360347 h 3698711"/>
              <a:gd name="connsiteX22" fmla="*/ 752497 w 3827905"/>
              <a:gd name="connsiteY22" fmla="*/ 1376161 h 3698711"/>
              <a:gd name="connsiteX23" fmla="*/ 789050 w 3827905"/>
              <a:gd name="connsiteY23" fmla="*/ 1390263 h 3698711"/>
              <a:gd name="connsiteX24" fmla="*/ 818305 w 3827905"/>
              <a:gd name="connsiteY24" fmla="*/ 1398643 h 3698711"/>
              <a:gd name="connsiteX25" fmla="*/ 846289 w 3827905"/>
              <a:gd name="connsiteY25" fmla="*/ 1412345 h 3698711"/>
              <a:gd name="connsiteX26" fmla="*/ 870056 w 3827905"/>
              <a:gd name="connsiteY26" fmla="*/ 1421515 h 3698711"/>
              <a:gd name="connsiteX27" fmla="*/ 883409 w 3827905"/>
              <a:gd name="connsiteY27" fmla="*/ 1430523 h 3698711"/>
              <a:gd name="connsiteX28" fmla="*/ 903587 w 3827905"/>
              <a:gd name="connsiteY28" fmla="*/ 1440403 h 3698711"/>
              <a:gd name="connsiteX29" fmla="*/ 982228 w 3827905"/>
              <a:gd name="connsiteY29" fmla="*/ 1496579 h 3698711"/>
              <a:gd name="connsiteX30" fmla="*/ 1010137 w 3827905"/>
              <a:gd name="connsiteY30" fmla="*/ 1525197 h 3698711"/>
              <a:gd name="connsiteX31" fmla="*/ 1010137 w 3827905"/>
              <a:gd name="connsiteY31" fmla="*/ 257 h 3698711"/>
              <a:gd name="connsiteX32" fmla="*/ 1006829 w 3827905"/>
              <a:gd name="connsiteY32" fmla="*/ 257 h 3698711"/>
              <a:gd name="connsiteX33" fmla="*/ 1006829 w 3827905"/>
              <a:gd name="connsiteY33" fmla="*/ 0 h 3698711"/>
              <a:gd name="connsiteX34" fmla="*/ 1010137 w 3827905"/>
              <a:gd name="connsiteY34" fmla="*/ 0 h 3698711"/>
              <a:gd name="connsiteX35" fmla="*/ 1016863 w 3827905"/>
              <a:gd name="connsiteY35" fmla="*/ 0 h 3698711"/>
              <a:gd name="connsiteX36" fmla="*/ 1016863 w 3827905"/>
              <a:gd name="connsiteY36" fmla="*/ 257 h 3698711"/>
              <a:gd name="connsiteX37" fmla="*/ 2668498 w 3827905"/>
              <a:gd name="connsiteY37" fmla="*/ 257 h 3698711"/>
              <a:gd name="connsiteX38" fmla="*/ 2481430 w 3827905"/>
              <a:gd name="connsiteY38" fmla="*/ 398723 h 3698711"/>
              <a:gd name="connsiteX39" fmla="*/ 3252796 w 3827905"/>
              <a:gd name="connsiteY39" fmla="*/ 1012013 h 3698711"/>
              <a:gd name="connsiteX40" fmla="*/ 3553750 w 3827905"/>
              <a:gd name="connsiteY40" fmla="*/ 963775 h 3698711"/>
              <a:gd name="connsiteX41" fmla="*/ 3553834 w 3827905"/>
              <a:gd name="connsiteY41" fmla="*/ 963739 h 3698711"/>
              <a:gd name="connsiteX42" fmla="*/ 3558101 w 3827905"/>
              <a:gd name="connsiteY42" fmla="*/ 962689 h 3698711"/>
              <a:gd name="connsiteX43" fmla="*/ 3803727 w 3827905"/>
              <a:gd name="connsiteY43" fmla="*/ 831269 h 3698711"/>
              <a:gd name="connsiteX44" fmla="*/ 3826850 w 3827905"/>
              <a:gd name="connsiteY44" fmla="*/ 809023 h 369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27905" h="3698711">
                <a:moveTo>
                  <a:pt x="3827905" y="845649"/>
                </a:moveTo>
                <a:cubicBezTo>
                  <a:pt x="3827455" y="976091"/>
                  <a:pt x="3814435" y="1097735"/>
                  <a:pt x="3791643" y="1210925"/>
                </a:cubicBezTo>
                <a:lnTo>
                  <a:pt x="3737730" y="1411723"/>
                </a:lnTo>
                <a:lnTo>
                  <a:pt x="3737731" y="1411723"/>
                </a:lnTo>
                <a:lnTo>
                  <a:pt x="3733862" y="1426135"/>
                </a:lnTo>
                <a:cubicBezTo>
                  <a:pt x="3480308" y="2174663"/>
                  <a:pt x="2801636" y="2480945"/>
                  <a:pt x="2801636" y="2480945"/>
                </a:cubicBezTo>
                <a:cubicBezTo>
                  <a:pt x="2801636" y="3036999"/>
                  <a:pt x="1952300" y="3083247"/>
                  <a:pt x="1952300" y="3083247"/>
                </a:cubicBezTo>
                <a:cubicBezTo>
                  <a:pt x="1847832" y="3453769"/>
                  <a:pt x="1361409" y="3616179"/>
                  <a:pt x="1124727" y="3674225"/>
                </a:cubicBezTo>
                <a:lnTo>
                  <a:pt x="1087699" y="3682791"/>
                </a:lnTo>
                <a:lnTo>
                  <a:pt x="1087699" y="3682793"/>
                </a:lnTo>
                <a:lnTo>
                  <a:pt x="1071126" y="3686625"/>
                </a:lnTo>
                <a:cubicBezTo>
                  <a:pt x="1059209" y="3689211"/>
                  <a:pt x="1048473" y="3691423"/>
                  <a:pt x="1039073" y="3693287"/>
                </a:cubicBezTo>
                <a:lnTo>
                  <a:pt x="1016863" y="3697509"/>
                </a:lnTo>
                <a:lnTo>
                  <a:pt x="1015032" y="3697857"/>
                </a:lnTo>
                <a:lnTo>
                  <a:pt x="1010137" y="3698711"/>
                </a:lnTo>
                <a:lnTo>
                  <a:pt x="1010137" y="2787672"/>
                </a:lnTo>
                <a:lnTo>
                  <a:pt x="976436" y="2822229"/>
                </a:lnTo>
                <a:cubicBezTo>
                  <a:pt x="876482" y="2906155"/>
                  <a:pt x="755985" y="2955160"/>
                  <a:pt x="626278" y="2955160"/>
                </a:cubicBezTo>
                <a:cubicBezTo>
                  <a:pt x="280394" y="2955160"/>
                  <a:pt x="0" y="2606679"/>
                  <a:pt x="0" y="2176805"/>
                </a:cubicBezTo>
                <a:lnTo>
                  <a:pt x="1546" y="2157744"/>
                </a:lnTo>
                <a:lnTo>
                  <a:pt x="2" y="2138703"/>
                </a:lnTo>
                <a:cubicBezTo>
                  <a:pt x="2" y="1708829"/>
                  <a:pt x="280396" y="1360347"/>
                  <a:pt x="626280" y="1360347"/>
                </a:cubicBezTo>
                <a:cubicBezTo>
                  <a:pt x="669516" y="1360347"/>
                  <a:pt x="711728" y="1365793"/>
                  <a:pt x="752497" y="1376161"/>
                </a:cubicBezTo>
                <a:lnTo>
                  <a:pt x="789050" y="1390263"/>
                </a:lnTo>
                <a:lnTo>
                  <a:pt x="818305" y="1398643"/>
                </a:lnTo>
                <a:lnTo>
                  <a:pt x="846289" y="1412345"/>
                </a:lnTo>
                <a:lnTo>
                  <a:pt x="870056" y="1421515"/>
                </a:lnTo>
                <a:lnTo>
                  <a:pt x="883409" y="1430523"/>
                </a:lnTo>
                <a:lnTo>
                  <a:pt x="903587" y="1440403"/>
                </a:lnTo>
                <a:cubicBezTo>
                  <a:pt x="930966" y="1456799"/>
                  <a:pt x="957239" y="1475599"/>
                  <a:pt x="982228" y="1496579"/>
                </a:cubicBezTo>
                <a:lnTo>
                  <a:pt x="1010137" y="1525197"/>
                </a:lnTo>
                <a:lnTo>
                  <a:pt x="1010137" y="257"/>
                </a:lnTo>
                <a:lnTo>
                  <a:pt x="1006829" y="257"/>
                </a:lnTo>
                <a:lnTo>
                  <a:pt x="1006829" y="0"/>
                </a:lnTo>
                <a:lnTo>
                  <a:pt x="1010137" y="0"/>
                </a:lnTo>
                <a:lnTo>
                  <a:pt x="1016863" y="0"/>
                </a:lnTo>
                <a:lnTo>
                  <a:pt x="1016863" y="257"/>
                </a:lnTo>
                <a:lnTo>
                  <a:pt x="2668498" y="257"/>
                </a:lnTo>
                <a:cubicBezTo>
                  <a:pt x="2551869" y="107669"/>
                  <a:pt x="2481430" y="246265"/>
                  <a:pt x="2481430" y="398723"/>
                </a:cubicBezTo>
                <a:cubicBezTo>
                  <a:pt x="2481430" y="737129"/>
                  <a:pt x="2827852" y="1012013"/>
                  <a:pt x="3252796" y="1012013"/>
                </a:cubicBezTo>
                <a:cubicBezTo>
                  <a:pt x="3359609" y="1012013"/>
                  <a:pt x="3461299" y="994833"/>
                  <a:pt x="3553750" y="963775"/>
                </a:cubicBezTo>
                <a:lnTo>
                  <a:pt x="3553834" y="963739"/>
                </a:lnTo>
                <a:lnTo>
                  <a:pt x="3558101" y="962689"/>
                </a:lnTo>
                <a:cubicBezTo>
                  <a:pt x="3650590" y="931651"/>
                  <a:pt x="3733837" y="886743"/>
                  <a:pt x="3803727" y="831269"/>
                </a:cubicBezTo>
                <a:lnTo>
                  <a:pt x="3826850" y="809023"/>
                </a:lnTo>
                <a:close/>
              </a:path>
            </a:pathLst>
          </a:custGeom>
          <a:solidFill>
            <a:schemeClr val="accent2"/>
          </a:solidFill>
          <a:ln w="76200">
            <a:solidFill>
              <a:schemeClr val="bg1"/>
            </a:solidFill>
          </a:ln>
          <a:effectLst/>
        </p:spPr>
        <p:txBody>
          <a:bodyPr wrap="square" anchor="ctr">
            <a:noAutofit/>
          </a:bodyPr>
          <a:lstStyle/>
          <a:p>
            <a:endParaRPr lang="en-US" sz="3266"/>
          </a:p>
        </p:txBody>
      </p:sp>
      <p:sp>
        <p:nvSpPr>
          <p:cNvPr id="9" name="Freeform 8">
            <a:extLst>
              <a:ext uri="{FF2B5EF4-FFF2-40B4-BE49-F238E27FC236}">
                <a16:creationId xmlns:a16="http://schemas.microsoft.com/office/drawing/2014/main" id="{DEE68835-EA6F-CD4C-B7D1-72A3FC16DA16}"/>
              </a:ext>
            </a:extLst>
          </p:cNvPr>
          <p:cNvSpPr>
            <a:spLocks noChangeArrowheads="1"/>
          </p:cNvSpPr>
          <p:nvPr/>
        </p:nvSpPr>
        <p:spPr bwMode="auto">
          <a:xfrm rot="16200000">
            <a:off x="5536980" y="2682653"/>
            <a:ext cx="3321129" cy="1977293"/>
          </a:xfrm>
          <a:custGeom>
            <a:avLst/>
            <a:gdLst>
              <a:gd name="connsiteX0" fmla="*/ 6642258 w 6642258"/>
              <a:gd name="connsiteY0" fmla="*/ 257 h 3954586"/>
              <a:gd name="connsiteX1" fmla="*/ 6642258 w 6642258"/>
              <a:gd name="connsiteY1" fmla="*/ 1537489 h 3954586"/>
              <a:gd name="connsiteX2" fmla="*/ 6566670 w 6642258"/>
              <a:gd name="connsiteY2" fmla="*/ 1475567 h 3954586"/>
              <a:gd name="connsiteX3" fmla="*/ 6275991 w 6642258"/>
              <a:gd name="connsiteY3" fmla="*/ 1382561 h 3954586"/>
              <a:gd name="connsiteX4" fmla="*/ 6262304 w 6642258"/>
              <a:gd name="connsiteY4" fmla="*/ 1383435 h 3954586"/>
              <a:gd name="connsiteX5" fmla="*/ 6254107 w 6642258"/>
              <a:gd name="connsiteY5" fmla="*/ 1382561 h 3954586"/>
              <a:gd name="connsiteX6" fmla="*/ 5641844 w 6642258"/>
              <a:gd name="connsiteY6" fmla="*/ 2154747 h 3954586"/>
              <a:gd name="connsiteX7" fmla="*/ 6254107 w 6642258"/>
              <a:gd name="connsiteY7" fmla="*/ 2925779 h 3954586"/>
              <a:gd name="connsiteX8" fmla="*/ 6262385 w 6642258"/>
              <a:gd name="connsiteY8" fmla="*/ 2924911 h 3954586"/>
              <a:gd name="connsiteX9" fmla="*/ 6275991 w 6642258"/>
              <a:gd name="connsiteY9" fmla="*/ 2925777 h 3954586"/>
              <a:gd name="connsiteX10" fmla="*/ 6566670 w 6642258"/>
              <a:gd name="connsiteY10" fmla="*/ 2833745 h 3954586"/>
              <a:gd name="connsiteX11" fmla="*/ 6642258 w 6642258"/>
              <a:gd name="connsiteY11" fmla="*/ 2771987 h 3954586"/>
              <a:gd name="connsiteX12" fmla="*/ 6642258 w 6642258"/>
              <a:gd name="connsiteY12" fmla="*/ 3698711 h 3954586"/>
              <a:gd name="connsiteX13" fmla="*/ 6632050 w 6642258"/>
              <a:gd name="connsiteY13" fmla="*/ 3700489 h 3954586"/>
              <a:gd name="connsiteX14" fmla="*/ 6626810 w 6642258"/>
              <a:gd name="connsiteY14" fmla="*/ 3701331 h 3954586"/>
              <a:gd name="connsiteX15" fmla="*/ 5931998 w 6642258"/>
              <a:gd name="connsiteY15" fmla="*/ 3824839 h 3954586"/>
              <a:gd name="connsiteX16" fmla="*/ 4959152 w 6642258"/>
              <a:gd name="connsiteY16" fmla="*/ 3654541 h 3954586"/>
              <a:gd name="connsiteX17" fmla="*/ 4496126 w 6642258"/>
              <a:gd name="connsiteY17" fmla="*/ 2913495 h 3954586"/>
              <a:gd name="connsiteX18" fmla="*/ 3862796 w 6642258"/>
              <a:gd name="connsiteY18" fmla="*/ 2697495 h 3954586"/>
              <a:gd name="connsiteX19" fmla="*/ 3492561 w 6642258"/>
              <a:gd name="connsiteY19" fmla="*/ 2453059 h 3954586"/>
              <a:gd name="connsiteX20" fmla="*/ 3479545 w 6642258"/>
              <a:gd name="connsiteY20" fmla="*/ 2412675 h 3954586"/>
              <a:gd name="connsiteX21" fmla="*/ 3479547 w 6642258"/>
              <a:gd name="connsiteY21" fmla="*/ 2412675 h 3954586"/>
              <a:gd name="connsiteX22" fmla="*/ 3462249 w 6642258"/>
              <a:gd name="connsiteY22" fmla="*/ 2359005 h 3954586"/>
              <a:gd name="connsiteX23" fmla="*/ 3476489 w 6642258"/>
              <a:gd name="connsiteY23" fmla="*/ 1585385 h 3954586"/>
              <a:gd name="connsiteX24" fmla="*/ 3341791 w 6642258"/>
              <a:gd name="connsiteY24" fmla="*/ 1456089 h 3954586"/>
              <a:gd name="connsiteX25" fmla="*/ 3328025 w 6642258"/>
              <a:gd name="connsiteY25" fmla="*/ 1417851 h 3954586"/>
              <a:gd name="connsiteX26" fmla="*/ 3328021 w 6642258"/>
              <a:gd name="connsiteY26" fmla="*/ 1417851 h 3954586"/>
              <a:gd name="connsiteX27" fmla="*/ 3312517 w 6642258"/>
              <a:gd name="connsiteY27" fmla="*/ 1374795 h 3954586"/>
              <a:gd name="connsiteX28" fmla="*/ 3322507 w 6642258"/>
              <a:gd name="connsiteY28" fmla="*/ 1091355 h 3954586"/>
              <a:gd name="connsiteX29" fmla="*/ 3213201 w 6642258"/>
              <a:gd name="connsiteY29" fmla="*/ 1168359 h 3954586"/>
              <a:gd name="connsiteX30" fmla="*/ 3188035 w 6642258"/>
              <a:gd name="connsiteY30" fmla="*/ 1180299 h 3954586"/>
              <a:gd name="connsiteX31" fmla="*/ 3186209 w 6642258"/>
              <a:gd name="connsiteY31" fmla="*/ 1183573 h 3954586"/>
              <a:gd name="connsiteX32" fmla="*/ 2379505 w 6642258"/>
              <a:gd name="connsiteY32" fmla="*/ 1361207 h 3954586"/>
              <a:gd name="connsiteX33" fmla="*/ 2301242 w 6642258"/>
              <a:gd name="connsiteY33" fmla="*/ 1366869 h 3954586"/>
              <a:gd name="connsiteX34" fmla="*/ 2301242 w 6642258"/>
              <a:gd name="connsiteY34" fmla="*/ 1366868 h 3954586"/>
              <a:gd name="connsiteX35" fmla="*/ 2162324 w 6642258"/>
              <a:gd name="connsiteY35" fmla="*/ 1376918 h 3954586"/>
              <a:gd name="connsiteX36" fmla="*/ 1929236 w 6642258"/>
              <a:gd name="connsiteY36" fmla="*/ 1387438 h 3954586"/>
              <a:gd name="connsiteX37" fmla="*/ 1610497 w 6642258"/>
              <a:gd name="connsiteY37" fmla="*/ 1392521 h 3954586"/>
              <a:gd name="connsiteX38" fmla="*/ 1610497 w 6642258"/>
              <a:gd name="connsiteY38" fmla="*/ 1392598 h 3954586"/>
              <a:gd name="connsiteX39" fmla="*/ 1605643 w 6642258"/>
              <a:gd name="connsiteY39" fmla="*/ 1392598 h 3954586"/>
              <a:gd name="connsiteX40" fmla="*/ 0 w 6642258"/>
              <a:gd name="connsiteY40" fmla="*/ 1392598 h 3954586"/>
              <a:gd name="connsiteX41" fmla="*/ 0 w 6642258"/>
              <a:gd name="connsiteY41" fmla="*/ 1138613 h 3954586"/>
              <a:gd name="connsiteX42" fmla="*/ 0 w 6642258"/>
              <a:gd name="connsiteY42" fmla="*/ 884628 h 3954586"/>
              <a:gd name="connsiteX43" fmla="*/ 1605643 w 6642258"/>
              <a:gd name="connsiteY43" fmla="*/ 884628 h 3954586"/>
              <a:gd name="connsiteX44" fmla="*/ 1610497 w 6642258"/>
              <a:gd name="connsiteY44" fmla="*/ 884628 h 3954586"/>
              <a:gd name="connsiteX45" fmla="*/ 1610497 w 6642258"/>
              <a:gd name="connsiteY45" fmla="*/ 884705 h 3954586"/>
              <a:gd name="connsiteX46" fmla="*/ 1929236 w 6642258"/>
              <a:gd name="connsiteY46" fmla="*/ 889788 h 3954586"/>
              <a:gd name="connsiteX47" fmla="*/ 2301242 w 6642258"/>
              <a:gd name="connsiteY47" fmla="*/ 912891 h 3954586"/>
              <a:gd name="connsiteX48" fmla="*/ 2410969 w 6642258"/>
              <a:gd name="connsiteY48" fmla="*/ 919705 h 3954586"/>
              <a:gd name="connsiteX49" fmla="*/ 2539901 w 6642258"/>
              <a:gd name="connsiteY49" fmla="*/ 903561 h 3954586"/>
              <a:gd name="connsiteX50" fmla="*/ 2660095 w 6642258"/>
              <a:gd name="connsiteY50" fmla="*/ 851759 h 3954586"/>
              <a:gd name="connsiteX51" fmla="*/ 2660097 w 6642258"/>
              <a:gd name="connsiteY51" fmla="*/ 851759 h 3954586"/>
              <a:gd name="connsiteX52" fmla="*/ 2802379 w 6642258"/>
              <a:gd name="connsiteY52" fmla="*/ 790437 h 3954586"/>
              <a:gd name="connsiteX53" fmla="*/ 3326311 w 6642258"/>
              <a:gd name="connsiteY53" fmla="*/ 488821 h 3954586"/>
              <a:gd name="connsiteX54" fmla="*/ 3378313 w 6642258"/>
              <a:gd name="connsiteY54" fmla="*/ 452023 h 3954586"/>
              <a:gd name="connsiteX55" fmla="*/ 3405277 w 6642258"/>
              <a:gd name="connsiteY55" fmla="*/ 432943 h 3954586"/>
              <a:gd name="connsiteX56" fmla="*/ 3708271 w 6642258"/>
              <a:gd name="connsiteY56" fmla="*/ 180013 h 3954586"/>
              <a:gd name="connsiteX57" fmla="*/ 3767353 w 6642258"/>
              <a:gd name="connsiteY57" fmla="*/ 45765 h 3954586"/>
              <a:gd name="connsiteX58" fmla="*/ 3791679 w 6642258"/>
              <a:gd name="connsiteY58" fmla="*/ 0 h 3954586"/>
              <a:gd name="connsiteX59" fmla="*/ 3898727 w 6642258"/>
              <a:gd name="connsiteY59" fmla="*/ 0 h 3954586"/>
              <a:gd name="connsiteX60" fmla="*/ 3842145 w 6642258"/>
              <a:gd name="connsiteY60" fmla="*/ 62149 h 3954586"/>
              <a:gd name="connsiteX61" fmla="*/ 3820355 w 6642258"/>
              <a:gd name="connsiteY61" fmla="*/ 85863 h 3954586"/>
              <a:gd name="connsiteX62" fmla="*/ 3724075 w 6642258"/>
              <a:gd name="connsiteY62" fmla="*/ 286593 h 3954586"/>
              <a:gd name="connsiteX63" fmla="*/ 3712493 w 6642258"/>
              <a:gd name="connsiteY63" fmla="*/ 387025 h 3954586"/>
              <a:gd name="connsiteX64" fmla="*/ 3700105 w 6642258"/>
              <a:gd name="connsiteY64" fmla="*/ 398399 h 3954586"/>
              <a:gd name="connsiteX65" fmla="*/ 3700145 w 6642258"/>
              <a:gd name="connsiteY65" fmla="*/ 398375 h 3954586"/>
              <a:gd name="connsiteX66" fmla="*/ 3712481 w 6642258"/>
              <a:gd name="connsiteY66" fmla="*/ 387135 h 3954586"/>
              <a:gd name="connsiteX67" fmla="*/ 3711229 w 6642258"/>
              <a:gd name="connsiteY67" fmla="*/ 397995 h 3954586"/>
              <a:gd name="connsiteX68" fmla="*/ 3726945 w 6642258"/>
              <a:gd name="connsiteY68" fmla="*/ 521429 h 3954586"/>
              <a:gd name="connsiteX69" fmla="*/ 3727043 w 6642258"/>
              <a:gd name="connsiteY69" fmla="*/ 521681 h 3954586"/>
              <a:gd name="connsiteX70" fmla="*/ 3727275 w 6642258"/>
              <a:gd name="connsiteY70" fmla="*/ 522887 h 3954586"/>
              <a:gd name="connsiteX71" fmla="*/ 4483199 w 6642258"/>
              <a:gd name="connsiteY71" fmla="*/ 1012015 h 3954586"/>
              <a:gd name="connsiteX72" fmla="*/ 5255951 w 6642258"/>
              <a:gd name="connsiteY72" fmla="*/ 399723 h 3954586"/>
              <a:gd name="connsiteX73" fmla="*/ 5146795 w 6642258"/>
              <a:gd name="connsiteY73" fmla="*/ 86177 h 3954586"/>
              <a:gd name="connsiteX74" fmla="*/ 5146570 w 6642258"/>
              <a:gd name="connsiteY74" fmla="*/ 85931 h 3954586"/>
              <a:gd name="connsiteX75" fmla="*/ 5146527 w 6642258"/>
              <a:gd name="connsiteY75" fmla="*/ 85863 h 3954586"/>
              <a:gd name="connsiteX76" fmla="*/ 5068294 w 6642258"/>
              <a:gd name="connsiteY76" fmla="*/ 0 h 3954586"/>
              <a:gd name="connsiteX77" fmla="*/ 6638950 w 6642258"/>
              <a:gd name="connsiteY77" fmla="*/ 0 h 3954586"/>
              <a:gd name="connsiteX78" fmla="*/ 6638950 w 6642258"/>
              <a:gd name="connsiteY78" fmla="*/ 257 h 395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642258" h="3954586">
                <a:moveTo>
                  <a:pt x="6642258" y="257"/>
                </a:moveTo>
                <a:lnTo>
                  <a:pt x="6642258" y="1537489"/>
                </a:lnTo>
                <a:lnTo>
                  <a:pt x="6566670" y="1475567"/>
                </a:lnTo>
                <a:cubicBezTo>
                  <a:pt x="6480170" y="1416321"/>
                  <a:pt x="6381653" y="1382561"/>
                  <a:pt x="6275991" y="1382561"/>
                </a:cubicBezTo>
                <a:lnTo>
                  <a:pt x="6262304" y="1383435"/>
                </a:lnTo>
                <a:lnTo>
                  <a:pt x="6254107" y="1382561"/>
                </a:lnTo>
                <a:cubicBezTo>
                  <a:pt x="5915629" y="1382561"/>
                  <a:pt x="5641844" y="1728833"/>
                  <a:pt x="5641844" y="2154747"/>
                </a:cubicBezTo>
                <a:cubicBezTo>
                  <a:pt x="5641844" y="2580661"/>
                  <a:pt x="5915629" y="2925779"/>
                  <a:pt x="6254107" y="2925779"/>
                </a:cubicBezTo>
                <a:lnTo>
                  <a:pt x="6262385" y="2924911"/>
                </a:lnTo>
                <a:lnTo>
                  <a:pt x="6275991" y="2925777"/>
                </a:lnTo>
                <a:cubicBezTo>
                  <a:pt x="6381653" y="2925777"/>
                  <a:pt x="6480170" y="2892665"/>
                  <a:pt x="6566670" y="2833745"/>
                </a:cubicBezTo>
                <a:lnTo>
                  <a:pt x="6642258" y="2771987"/>
                </a:lnTo>
                <a:lnTo>
                  <a:pt x="6642258" y="3698711"/>
                </a:lnTo>
                <a:lnTo>
                  <a:pt x="6632050" y="3700489"/>
                </a:lnTo>
                <a:cubicBezTo>
                  <a:pt x="6628608" y="3701059"/>
                  <a:pt x="6626810" y="3701331"/>
                  <a:pt x="6626810" y="3701331"/>
                </a:cubicBezTo>
                <a:cubicBezTo>
                  <a:pt x="6410259" y="4087087"/>
                  <a:pt x="5931998" y="3824839"/>
                  <a:pt x="5931998" y="3824839"/>
                </a:cubicBezTo>
                <a:cubicBezTo>
                  <a:pt x="5206172" y="4195359"/>
                  <a:pt x="4959152" y="3654541"/>
                  <a:pt x="4959152" y="3654541"/>
                </a:cubicBezTo>
                <a:cubicBezTo>
                  <a:pt x="4248562" y="3654541"/>
                  <a:pt x="4496126" y="2913495"/>
                  <a:pt x="4496126" y="2913495"/>
                </a:cubicBezTo>
                <a:cubicBezTo>
                  <a:pt x="4032554" y="3145277"/>
                  <a:pt x="3862796" y="2697495"/>
                  <a:pt x="3862796" y="2697495"/>
                </a:cubicBezTo>
                <a:cubicBezTo>
                  <a:pt x="3664880" y="2707015"/>
                  <a:pt x="3552939" y="2601981"/>
                  <a:pt x="3492561" y="2453059"/>
                </a:cubicBezTo>
                <a:lnTo>
                  <a:pt x="3479545" y="2412675"/>
                </a:lnTo>
                <a:lnTo>
                  <a:pt x="3479547" y="2412675"/>
                </a:lnTo>
                <a:lnTo>
                  <a:pt x="3462249" y="2359005"/>
                </a:lnTo>
                <a:cubicBezTo>
                  <a:pt x="3379997" y="2031703"/>
                  <a:pt x="3476489" y="1585385"/>
                  <a:pt x="3476489" y="1585385"/>
                </a:cubicBezTo>
                <a:cubicBezTo>
                  <a:pt x="3410927" y="1554509"/>
                  <a:pt x="3368521" y="1508193"/>
                  <a:pt x="3341791" y="1456089"/>
                </a:cubicBezTo>
                <a:lnTo>
                  <a:pt x="3328025" y="1417851"/>
                </a:lnTo>
                <a:lnTo>
                  <a:pt x="3328021" y="1417851"/>
                </a:lnTo>
                <a:lnTo>
                  <a:pt x="3312517" y="1374795"/>
                </a:lnTo>
                <a:cubicBezTo>
                  <a:pt x="3280211" y="1236091"/>
                  <a:pt x="3322507" y="1091355"/>
                  <a:pt x="3322507" y="1091355"/>
                </a:cubicBezTo>
                <a:cubicBezTo>
                  <a:pt x="3289657" y="1120259"/>
                  <a:pt x="3252709" y="1145797"/>
                  <a:pt x="3213201" y="1168359"/>
                </a:cubicBezTo>
                <a:lnTo>
                  <a:pt x="3188035" y="1180299"/>
                </a:lnTo>
                <a:lnTo>
                  <a:pt x="3186209" y="1183573"/>
                </a:lnTo>
                <a:cubicBezTo>
                  <a:pt x="3099697" y="1260185"/>
                  <a:pt x="2796021" y="1324897"/>
                  <a:pt x="2379505" y="1361207"/>
                </a:cubicBezTo>
                <a:lnTo>
                  <a:pt x="2301242" y="1366869"/>
                </a:lnTo>
                <a:lnTo>
                  <a:pt x="2301242" y="1366868"/>
                </a:lnTo>
                <a:lnTo>
                  <a:pt x="2162324" y="1376918"/>
                </a:lnTo>
                <a:cubicBezTo>
                  <a:pt x="2087119" y="1381316"/>
                  <a:pt x="2009262" y="1384848"/>
                  <a:pt x="1929236" y="1387438"/>
                </a:cubicBezTo>
                <a:lnTo>
                  <a:pt x="1610497" y="1392521"/>
                </a:lnTo>
                <a:lnTo>
                  <a:pt x="1610497" y="1392598"/>
                </a:lnTo>
                <a:lnTo>
                  <a:pt x="1605643" y="1392598"/>
                </a:lnTo>
                <a:lnTo>
                  <a:pt x="0" y="1392598"/>
                </a:lnTo>
                <a:lnTo>
                  <a:pt x="0" y="1138613"/>
                </a:lnTo>
                <a:lnTo>
                  <a:pt x="0" y="884628"/>
                </a:lnTo>
                <a:lnTo>
                  <a:pt x="1605643" y="884628"/>
                </a:lnTo>
                <a:lnTo>
                  <a:pt x="1610497" y="884628"/>
                </a:lnTo>
                <a:lnTo>
                  <a:pt x="1610497" y="884705"/>
                </a:lnTo>
                <a:lnTo>
                  <a:pt x="1929236" y="889788"/>
                </a:lnTo>
                <a:lnTo>
                  <a:pt x="2301242" y="912891"/>
                </a:lnTo>
                <a:lnTo>
                  <a:pt x="2410969" y="919705"/>
                </a:lnTo>
                <a:lnTo>
                  <a:pt x="2539901" y="903561"/>
                </a:lnTo>
                <a:lnTo>
                  <a:pt x="2660095" y="851759"/>
                </a:lnTo>
                <a:lnTo>
                  <a:pt x="2660097" y="851759"/>
                </a:lnTo>
                <a:lnTo>
                  <a:pt x="2802379" y="790437"/>
                </a:lnTo>
                <a:cubicBezTo>
                  <a:pt x="3011949" y="690703"/>
                  <a:pt x="3187375" y="584347"/>
                  <a:pt x="3326311" y="488821"/>
                </a:cubicBezTo>
                <a:lnTo>
                  <a:pt x="3378313" y="452023"/>
                </a:lnTo>
                <a:lnTo>
                  <a:pt x="3405277" y="432943"/>
                </a:lnTo>
                <a:cubicBezTo>
                  <a:pt x="3604077" y="288149"/>
                  <a:pt x="3708271" y="180013"/>
                  <a:pt x="3708271" y="180013"/>
                </a:cubicBezTo>
                <a:cubicBezTo>
                  <a:pt x="3727587" y="131793"/>
                  <a:pt x="3747323" y="87129"/>
                  <a:pt x="3767353" y="45765"/>
                </a:cubicBezTo>
                <a:lnTo>
                  <a:pt x="3791679" y="0"/>
                </a:lnTo>
                <a:lnTo>
                  <a:pt x="3898727" y="0"/>
                </a:lnTo>
                <a:lnTo>
                  <a:pt x="3842145" y="62149"/>
                </a:lnTo>
                <a:lnTo>
                  <a:pt x="3820355" y="85863"/>
                </a:lnTo>
                <a:cubicBezTo>
                  <a:pt x="3774019" y="146785"/>
                  <a:pt x="3740965" y="214417"/>
                  <a:pt x="3724075" y="286593"/>
                </a:cubicBezTo>
                <a:lnTo>
                  <a:pt x="3712493" y="387025"/>
                </a:lnTo>
                <a:lnTo>
                  <a:pt x="3700105" y="398399"/>
                </a:lnTo>
                <a:lnTo>
                  <a:pt x="3700145" y="398375"/>
                </a:lnTo>
                <a:lnTo>
                  <a:pt x="3712481" y="387135"/>
                </a:lnTo>
                <a:lnTo>
                  <a:pt x="3711229" y="397995"/>
                </a:lnTo>
                <a:cubicBezTo>
                  <a:pt x="3711229" y="440269"/>
                  <a:pt x="3716641" y="481551"/>
                  <a:pt x="3726945" y="521429"/>
                </a:cubicBezTo>
                <a:lnTo>
                  <a:pt x="3727043" y="521681"/>
                </a:lnTo>
                <a:lnTo>
                  <a:pt x="3727275" y="522887"/>
                </a:lnTo>
                <a:cubicBezTo>
                  <a:pt x="3799209" y="801505"/>
                  <a:pt x="4110251" y="1012015"/>
                  <a:pt x="4483199" y="1012015"/>
                </a:cubicBezTo>
                <a:cubicBezTo>
                  <a:pt x="4909425" y="1012015"/>
                  <a:pt x="5255951" y="737063"/>
                  <a:pt x="5255951" y="399723"/>
                </a:cubicBezTo>
                <a:cubicBezTo>
                  <a:pt x="5255951" y="284485"/>
                  <a:pt x="5216317" y="177697"/>
                  <a:pt x="5146795" y="86177"/>
                </a:cubicBezTo>
                <a:lnTo>
                  <a:pt x="5146570" y="85931"/>
                </a:lnTo>
                <a:lnTo>
                  <a:pt x="5146527" y="85863"/>
                </a:lnTo>
                <a:lnTo>
                  <a:pt x="5068294" y="0"/>
                </a:lnTo>
                <a:lnTo>
                  <a:pt x="6638950" y="0"/>
                </a:lnTo>
                <a:lnTo>
                  <a:pt x="6638950" y="257"/>
                </a:lnTo>
                <a:close/>
              </a:path>
            </a:pathLst>
          </a:custGeom>
          <a:solidFill>
            <a:srgbClr val="00AAEB"/>
          </a:solidFill>
          <a:ln w="76200">
            <a:solidFill>
              <a:schemeClr val="bg1"/>
            </a:solidFill>
          </a:ln>
          <a:effectLst/>
        </p:spPr>
        <p:txBody>
          <a:bodyPr wrap="square" anchor="ctr">
            <a:noAutofit/>
          </a:bodyPr>
          <a:lstStyle/>
          <a:p>
            <a:endParaRPr lang="en-US" sz="3266" dirty="0"/>
          </a:p>
        </p:txBody>
      </p:sp>
      <p:sp>
        <p:nvSpPr>
          <p:cNvPr id="11" name="Freeform 10">
            <a:extLst>
              <a:ext uri="{FF2B5EF4-FFF2-40B4-BE49-F238E27FC236}">
                <a16:creationId xmlns:a16="http://schemas.microsoft.com/office/drawing/2014/main" id="{FE7ADEBB-139D-B745-9120-CEF24185D639}"/>
              </a:ext>
            </a:extLst>
          </p:cNvPr>
          <p:cNvSpPr>
            <a:spLocks noChangeArrowheads="1"/>
          </p:cNvSpPr>
          <p:nvPr/>
        </p:nvSpPr>
        <p:spPr bwMode="auto">
          <a:xfrm rot="16200000">
            <a:off x="4661597" y="1427293"/>
            <a:ext cx="1474441" cy="2634599"/>
          </a:xfrm>
          <a:custGeom>
            <a:avLst/>
            <a:gdLst>
              <a:gd name="connsiteX0" fmla="*/ 2948882 w 2948882"/>
              <a:gd name="connsiteY0" fmla="*/ 2970741 h 5269197"/>
              <a:gd name="connsiteX1" fmla="*/ 2948882 w 2948882"/>
              <a:gd name="connsiteY1" fmla="*/ 4254540 h 5269197"/>
              <a:gd name="connsiteX2" fmla="*/ 2938849 w 2948882"/>
              <a:gd name="connsiteY2" fmla="*/ 4254540 h 5269197"/>
              <a:gd name="connsiteX3" fmla="*/ 2938849 w 2948882"/>
              <a:gd name="connsiteY3" fmla="*/ 4254760 h 5269197"/>
              <a:gd name="connsiteX4" fmla="*/ 1384813 w 2948882"/>
              <a:gd name="connsiteY4" fmla="*/ 4254760 h 5269197"/>
              <a:gd name="connsiteX5" fmla="*/ 1423780 w 2948882"/>
              <a:gd name="connsiteY5" fmla="*/ 4292761 h 5269197"/>
              <a:gd name="connsiteX6" fmla="*/ 1556710 w 2948882"/>
              <a:gd name="connsiteY6" fmla="*/ 4642919 h 5269197"/>
              <a:gd name="connsiteX7" fmla="*/ 1552692 w 2948882"/>
              <a:gd name="connsiteY7" fmla="*/ 4706952 h 5269197"/>
              <a:gd name="connsiteX8" fmla="*/ 1552391 w 2948882"/>
              <a:gd name="connsiteY8" fmla="*/ 4708537 h 5269197"/>
              <a:gd name="connsiteX9" fmla="*/ 1551853 w 2948882"/>
              <a:gd name="connsiteY9" fmla="*/ 4716950 h 5269197"/>
              <a:gd name="connsiteX10" fmla="*/ 1214907 w 2948882"/>
              <a:gd name="connsiteY10" fmla="*/ 5161988 h 5269197"/>
              <a:gd name="connsiteX11" fmla="*/ 1155843 w 2948882"/>
              <a:gd name="connsiteY11" fmla="*/ 5187437 h 5269197"/>
              <a:gd name="connsiteX12" fmla="*/ 1081326 w 2948882"/>
              <a:gd name="connsiteY12" fmla="*/ 5219981 h 5269197"/>
              <a:gd name="connsiteX13" fmla="*/ 778356 w 2948882"/>
              <a:gd name="connsiteY13" fmla="*/ 5269197 h 5269197"/>
              <a:gd name="connsiteX14" fmla="*/ 4020 w 2948882"/>
              <a:gd name="connsiteY14" fmla="*/ 4706952 h 5269197"/>
              <a:gd name="connsiteX15" fmla="*/ 610 w 2948882"/>
              <a:gd name="connsiteY15" fmla="*/ 4652618 h 5269197"/>
              <a:gd name="connsiteX16" fmla="*/ 44 w 2948882"/>
              <a:gd name="connsiteY16" fmla="*/ 4653134 h 5269197"/>
              <a:gd name="connsiteX17" fmla="*/ 1 w 2948882"/>
              <a:gd name="connsiteY17" fmla="*/ 4653160 h 5269197"/>
              <a:gd name="connsiteX18" fmla="*/ 609 w 2948882"/>
              <a:gd name="connsiteY18" fmla="*/ 4652603 h 5269197"/>
              <a:gd name="connsiteX19" fmla="*/ 0 w 2948882"/>
              <a:gd name="connsiteY19" fmla="*/ 4642919 h 5269197"/>
              <a:gd name="connsiteX20" fmla="*/ 132932 w 2948882"/>
              <a:gd name="connsiteY20" fmla="*/ 4292761 h 5269197"/>
              <a:gd name="connsiteX21" fmla="*/ 171899 w 2948882"/>
              <a:gd name="connsiteY21" fmla="*/ 4254760 h 5269197"/>
              <a:gd name="connsiteX22" fmla="*/ 91578 w 2948882"/>
              <a:gd name="connsiteY22" fmla="*/ 4254760 h 5269197"/>
              <a:gd name="connsiteX23" fmla="*/ 91694 w 2948882"/>
              <a:gd name="connsiteY23" fmla="*/ 4254540 h 5269197"/>
              <a:gd name="connsiteX24" fmla="*/ 128088 w 2948882"/>
              <a:gd name="connsiteY24" fmla="*/ 4186074 h 5269197"/>
              <a:gd name="connsiteX25" fmla="*/ 733996 w 2948882"/>
              <a:gd name="connsiteY25" fmla="*/ 3802000 h 5269197"/>
              <a:gd name="connsiteX26" fmla="*/ 600964 w 2948882"/>
              <a:gd name="connsiteY26" fmla="*/ 2775380 h 5269197"/>
              <a:gd name="connsiteX27" fmla="*/ 612300 w 2948882"/>
              <a:gd name="connsiteY27" fmla="*/ 2722494 h 5269197"/>
              <a:gd name="connsiteX28" fmla="*/ 614724 w 2948882"/>
              <a:gd name="connsiteY28" fmla="*/ 2722494 h 5269197"/>
              <a:gd name="connsiteX29" fmla="*/ 614703 w 2948882"/>
              <a:gd name="connsiteY29" fmla="*/ 2722360 h 5269197"/>
              <a:gd name="connsiteX30" fmla="*/ 612328 w 2948882"/>
              <a:gd name="connsiteY30" fmla="*/ 2722360 h 5269197"/>
              <a:gd name="connsiteX31" fmla="*/ 619410 w 2948882"/>
              <a:gd name="connsiteY31" fmla="*/ 2689322 h 5269197"/>
              <a:gd name="connsiteX32" fmla="*/ 733994 w 2948882"/>
              <a:gd name="connsiteY32" fmla="*/ 2397172 h 5269197"/>
              <a:gd name="connsiteX33" fmla="*/ 1506612 w 2948882"/>
              <a:gd name="connsiteY33" fmla="*/ 1686598 h 5269197"/>
              <a:gd name="connsiteX34" fmla="*/ 2262364 w 2948882"/>
              <a:gd name="connsiteY34" fmla="*/ 281226 h 5269197"/>
              <a:gd name="connsiteX35" fmla="*/ 2910927 w 2948882"/>
              <a:gd name="connsiteY35" fmla="*/ 34211 h 5269197"/>
              <a:gd name="connsiteX36" fmla="*/ 2938848 w 2948882"/>
              <a:gd name="connsiteY36" fmla="*/ 22795 h 5269197"/>
              <a:gd name="connsiteX37" fmla="*/ 2938848 w 2948882"/>
              <a:gd name="connsiteY37" fmla="*/ 1481158 h 5269197"/>
              <a:gd name="connsiteX38" fmla="*/ 2859399 w 2948882"/>
              <a:gd name="connsiteY38" fmla="*/ 1400398 h 5269197"/>
              <a:gd name="connsiteX39" fmla="*/ 2523810 w 2948882"/>
              <a:gd name="connsiteY39" fmla="*/ 1274166 h 5269197"/>
              <a:gd name="connsiteX40" fmla="*/ 2502848 w 2948882"/>
              <a:gd name="connsiteY40" fmla="*/ 1275498 h 5269197"/>
              <a:gd name="connsiteX41" fmla="*/ 2497737 w 2948882"/>
              <a:gd name="connsiteY41" fmla="*/ 1275182 h 5269197"/>
              <a:gd name="connsiteX42" fmla="*/ 1885726 w 2948882"/>
              <a:gd name="connsiteY42" fmla="*/ 2046704 h 5269197"/>
              <a:gd name="connsiteX43" fmla="*/ 2497737 w 2948882"/>
              <a:gd name="connsiteY43" fmla="*/ 2819382 h 5269197"/>
              <a:gd name="connsiteX44" fmla="*/ 2558909 w 2948882"/>
              <a:gd name="connsiteY44" fmla="*/ 2815546 h 5269197"/>
              <a:gd name="connsiteX45" fmla="*/ 2559794 w 2948882"/>
              <a:gd name="connsiteY45" fmla="*/ 2815378 h 5269197"/>
              <a:gd name="connsiteX46" fmla="*/ 2559801 w 2948882"/>
              <a:gd name="connsiteY46" fmla="*/ 2815378 h 5269197"/>
              <a:gd name="connsiteX47" fmla="*/ 2618389 w 2948882"/>
              <a:gd name="connsiteY47" fmla="*/ 2804278 h 5269197"/>
              <a:gd name="connsiteX48" fmla="*/ 2923836 w 2948882"/>
              <a:gd name="connsiteY48" fmla="*/ 2601092 h 5269197"/>
              <a:gd name="connsiteX49" fmla="*/ 2938848 w 2948882"/>
              <a:gd name="connsiteY49" fmla="*/ 2580302 h 5269197"/>
              <a:gd name="connsiteX50" fmla="*/ 2938848 w 2948882"/>
              <a:gd name="connsiteY50" fmla="*/ 2610616 h 5269197"/>
              <a:gd name="connsiteX51" fmla="*/ 2859399 w 2948882"/>
              <a:gd name="connsiteY51" fmla="*/ 2691374 h 5269197"/>
              <a:gd name="connsiteX52" fmla="*/ 2813023 w 2948882"/>
              <a:gd name="connsiteY52" fmla="*/ 2722360 h 5269197"/>
              <a:gd name="connsiteX53" fmla="*/ 2812821 w 2948882"/>
              <a:gd name="connsiteY53" fmla="*/ 2722494 h 5269197"/>
              <a:gd name="connsiteX54" fmla="*/ 2812823 w 2948882"/>
              <a:gd name="connsiteY54" fmla="*/ 2722494 h 5269197"/>
              <a:gd name="connsiteX55" fmla="*/ 2813023 w 2948882"/>
              <a:gd name="connsiteY55" fmla="*/ 2722360 h 5269197"/>
              <a:gd name="connsiteX56" fmla="*/ 2813024 w 2948882"/>
              <a:gd name="connsiteY56" fmla="*/ 2722360 h 5269197"/>
              <a:gd name="connsiteX57" fmla="*/ 2859400 w 2948882"/>
              <a:gd name="connsiteY57" fmla="*/ 2691374 h 5269197"/>
              <a:gd name="connsiteX58" fmla="*/ 2938848 w 2948882"/>
              <a:gd name="connsiteY58" fmla="*/ 2610618 h 5269197"/>
              <a:gd name="connsiteX59" fmla="*/ 2938848 w 2948882"/>
              <a:gd name="connsiteY59" fmla="*/ 2610616 h 5269197"/>
              <a:gd name="connsiteX60" fmla="*/ 2947945 w 2948882"/>
              <a:gd name="connsiteY60" fmla="*/ 2601369 h 5269197"/>
              <a:gd name="connsiteX61" fmla="*/ 2947945 w 2948882"/>
              <a:gd name="connsiteY61" fmla="*/ 2970741 h 526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948882" h="5269197">
                <a:moveTo>
                  <a:pt x="2948882" y="2970741"/>
                </a:moveTo>
                <a:lnTo>
                  <a:pt x="2948882" y="4254540"/>
                </a:lnTo>
                <a:lnTo>
                  <a:pt x="2938849" y="4254540"/>
                </a:lnTo>
                <a:lnTo>
                  <a:pt x="2938849" y="4254760"/>
                </a:lnTo>
                <a:lnTo>
                  <a:pt x="1384813" y="4254760"/>
                </a:lnTo>
                <a:lnTo>
                  <a:pt x="1423780" y="4292761"/>
                </a:lnTo>
                <a:cubicBezTo>
                  <a:pt x="1507705" y="4392716"/>
                  <a:pt x="1556710" y="4513212"/>
                  <a:pt x="1556710" y="4642919"/>
                </a:cubicBezTo>
                <a:cubicBezTo>
                  <a:pt x="1556710" y="4664537"/>
                  <a:pt x="1555349" y="4685899"/>
                  <a:pt x="1552692" y="4706952"/>
                </a:cubicBezTo>
                <a:lnTo>
                  <a:pt x="1552391" y="4708537"/>
                </a:lnTo>
                <a:lnTo>
                  <a:pt x="1551853" y="4716950"/>
                </a:lnTo>
                <a:cubicBezTo>
                  <a:pt x="1528074" y="4901850"/>
                  <a:pt x="1399929" y="5062807"/>
                  <a:pt x="1214907" y="5161988"/>
                </a:cubicBezTo>
                <a:lnTo>
                  <a:pt x="1155843" y="5187437"/>
                </a:lnTo>
                <a:lnTo>
                  <a:pt x="1081326" y="5219981"/>
                </a:lnTo>
                <a:cubicBezTo>
                  <a:pt x="988205" y="5251672"/>
                  <a:pt x="885824" y="5269197"/>
                  <a:pt x="778356" y="5269197"/>
                </a:cubicBezTo>
                <a:cubicBezTo>
                  <a:pt x="375349" y="5269197"/>
                  <a:pt x="43879" y="5022757"/>
                  <a:pt x="4020" y="4706952"/>
                </a:cubicBezTo>
                <a:lnTo>
                  <a:pt x="610" y="4652618"/>
                </a:lnTo>
                <a:lnTo>
                  <a:pt x="44" y="4653134"/>
                </a:lnTo>
                <a:lnTo>
                  <a:pt x="1" y="4653160"/>
                </a:lnTo>
                <a:lnTo>
                  <a:pt x="609" y="4652603"/>
                </a:lnTo>
                <a:lnTo>
                  <a:pt x="0" y="4642919"/>
                </a:lnTo>
                <a:cubicBezTo>
                  <a:pt x="0" y="4513212"/>
                  <a:pt x="49006" y="4392716"/>
                  <a:pt x="132932" y="4292761"/>
                </a:cubicBezTo>
                <a:lnTo>
                  <a:pt x="171899" y="4254760"/>
                </a:lnTo>
                <a:lnTo>
                  <a:pt x="91578" y="4254760"/>
                </a:lnTo>
                <a:lnTo>
                  <a:pt x="91694" y="4254540"/>
                </a:lnTo>
                <a:lnTo>
                  <a:pt x="128088" y="4186074"/>
                </a:lnTo>
                <a:cubicBezTo>
                  <a:pt x="414900" y="3695776"/>
                  <a:pt x="733996" y="3802000"/>
                  <a:pt x="733996" y="3802000"/>
                </a:cubicBezTo>
                <a:cubicBezTo>
                  <a:pt x="556620" y="3369726"/>
                  <a:pt x="556620" y="3018518"/>
                  <a:pt x="600964" y="2775380"/>
                </a:cubicBezTo>
                <a:lnTo>
                  <a:pt x="612300" y="2722494"/>
                </a:lnTo>
                <a:lnTo>
                  <a:pt x="614724" y="2722494"/>
                </a:lnTo>
                <a:lnTo>
                  <a:pt x="614703" y="2722360"/>
                </a:lnTo>
                <a:lnTo>
                  <a:pt x="612328" y="2722360"/>
                </a:lnTo>
                <a:lnTo>
                  <a:pt x="619410" y="2689322"/>
                </a:lnTo>
                <a:cubicBezTo>
                  <a:pt x="666092" y="2500586"/>
                  <a:pt x="733994" y="2397172"/>
                  <a:pt x="733994" y="2397172"/>
                </a:cubicBezTo>
                <a:cubicBezTo>
                  <a:pt x="780788" y="1594104"/>
                  <a:pt x="1506612" y="1686598"/>
                  <a:pt x="1506612" y="1686598"/>
                </a:cubicBezTo>
                <a:cubicBezTo>
                  <a:pt x="1413571" y="188732"/>
                  <a:pt x="2262364" y="281226"/>
                  <a:pt x="2262364" y="281226"/>
                </a:cubicBezTo>
                <a:cubicBezTo>
                  <a:pt x="2478914" y="-135544"/>
                  <a:pt x="2910927" y="34211"/>
                  <a:pt x="2910927" y="34211"/>
                </a:cubicBezTo>
                <a:lnTo>
                  <a:pt x="2938848" y="22795"/>
                </a:lnTo>
                <a:lnTo>
                  <a:pt x="2938848" y="1481158"/>
                </a:lnTo>
                <a:lnTo>
                  <a:pt x="2859399" y="1400398"/>
                </a:lnTo>
                <a:cubicBezTo>
                  <a:pt x="2763130" y="1320304"/>
                  <a:pt x="2647694" y="1274166"/>
                  <a:pt x="2523810" y="1274166"/>
                </a:cubicBezTo>
                <a:lnTo>
                  <a:pt x="2502848" y="1275498"/>
                </a:lnTo>
                <a:lnTo>
                  <a:pt x="2497737" y="1275182"/>
                </a:lnTo>
                <a:cubicBezTo>
                  <a:pt x="2159399" y="1275182"/>
                  <a:pt x="1885726" y="1620520"/>
                  <a:pt x="1885726" y="2046704"/>
                </a:cubicBezTo>
                <a:cubicBezTo>
                  <a:pt x="1885726" y="2472890"/>
                  <a:pt x="2159399" y="2819382"/>
                  <a:pt x="2497737" y="2819382"/>
                </a:cubicBezTo>
                <a:cubicBezTo>
                  <a:pt x="2518378" y="2819382"/>
                  <a:pt x="2538785" y="2818084"/>
                  <a:pt x="2558909" y="2815546"/>
                </a:cubicBezTo>
                <a:lnTo>
                  <a:pt x="2559794" y="2815378"/>
                </a:lnTo>
                <a:lnTo>
                  <a:pt x="2559801" y="2815378"/>
                </a:lnTo>
                <a:lnTo>
                  <a:pt x="2618389" y="2804278"/>
                </a:lnTo>
                <a:cubicBezTo>
                  <a:pt x="2735469" y="2774556"/>
                  <a:pt x="2840695" y="2702442"/>
                  <a:pt x="2923836" y="2601092"/>
                </a:cubicBezTo>
                <a:cubicBezTo>
                  <a:pt x="2928455" y="2594162"/>
                  <a:pt x="2934229" y="2587232"/>
                  <a:pt x="2938848" y="2580302"/>
                </a:cubicBezTo>
                <a:lnTo>
                  <a:pt x="2938848" y="2610616"/>
                </a:lnTo>
                <a:lnTo>
                  <a:pt x="2859399" y="2691374"/>
                </a:lnTo>
                <a:lnTo>
                  <a:pt x="2813023" y="2722360"/>
                </a:lnTo>
                <a:lnTo>
                  <a:pt x="2812821" y="2722494"/>
                </a:lnTo>
                <a:lnTo>
                  <a:pt x="2812823" y="2722494"/>
                </a:lnTo>
                <a:lnTo>
                  <a:pt x="2813023" y="2722360"/>
                </a:lnTo>
                <a:lnTo>
                  <a:pt x="2813024" y="2722360"/>
                </a:lnTo>
                <a:lnTo>
                  <a:pt x="2859400" y="2691374"/>
                </a:lnTo>
                <a:lnTo>
                  <a:pt x="2938848" y="2610618"/>
                </a:lnTo>
                <a:lnTo>
                  <a:pt x="2938848" y="2610616"/>
                </a:lnTo>
                <a:lnTo>
                  <a:pt x="2947945" y="2601369"/>
                </a:lnTo>
                <a:lnTo>
                  <a:pt x="2947945" y="2970741"/>
                </a:lnTo>
                <a:close/>
              </a:path>
            </a:pathLst>
          </a:custGeom>
          <a:solidFill>
            <a:schemeClr val="accent4"/>
          </a:solidFill>
          <a:ln w="76200">
            <a:solidFill>
              <a:schemeClr val="bg1"/>
            </a:solidFill>
          </a:ln>
          <a:effectLst/>
        </p:spPr>
        <p:txBody>
          <a:bodyPr wrap="square" anchor="ctr">
            <a:noAutofit/>
          </a:bodyPr>
          <a:lstStyle/>
          <a:p>
            <a:endParaRPr lang="en-US" sz="3266"/>
          </a:p>
        </p:txBody>
      </p:sp>
      <p:sp>
        <p:nvSpPr>
          <p:cNvPr id="12" name="Freeform 202">
            <a:extLst>
              <a:ext uri="{FF2B5EF4-FFF2-40B4-BE49-F238E27FC236}">
                <a16:creationId xmlns:a16="http://schemas.microsoft.com/office/drawing/2014/main" id="{D17BD3BC-D2DB-D840-8805-AF6A1E44BD16}"/>
              </a:ext>
            </a:extLst>
          </p:cNvPr>
          <p:cNvSpPr>
            <a:spLocks noChangeAspect="1" noChangeArrowheads="1"/>
          </p:cNvSpPr>
          <p:nvPr/>
        </p:nvSpPr>
        <p:spPr bwMode="auto">
          <a:xfrm>
            <a:off x="6857594" y="1274599"/>
            <a:ext cx="478743" cy="462139"/>
          </a:xfrm>
          <a:custGeom>
            <a:avLst/>
            <a:gdLst>
              <a:gd name="T0" fmla="*/ 2147483646 w 842"/>
              <a:gd name="T1" fmla="*/ 2147483646 h 812"/>
              <a:gd name="T2" fmla="*/ 2147483646 w 842"/>
              <a:gd name="T3" fmla="*/ 2147483646 h 812"/>
              <a:gd name="T4" fmla="*/ 2147483646 w 842"/>
              <a:gd name="T5" fmla="*/ 2147483646 h 812"/>
              <a:gd name="T6" fmla="*/ 2147483646 w 842"/>
              <a:gd name="T7" fmla="*/ 2147483646 h 812"/>
              <a:gd name="T8" fmla="*/ 2147483646 w 842"/>
              <a:gd name="T9" fmla="*/ 2147483646 h 812"/>
              <a:gd name="T10" fmla="*/ 2147483646 w 842"/>
              <a:gd name="T11" fmla="*/ 2147483646 h 812"/>
              <a:gd name="T12" fmla="*/ 2147483646 w 842"/>
              <a:gd name="T13" fmla="*/ 2147483646 h 812"/>
              <a:gd name="T14" fmla="*/ 2147483646 w 842"/>
              <a:gd name="T15" fmla="*/ 2147483646 h 812"/>
              <a:gd name="T16" fmla="*/ 2147483646 w 842"/>
              <a:gd name="T17" fmla="*/ 2147483646 h 812"/>
              <a:gd name="T18" fmla="*/ 2147483646 w 842"/>
              <a:gd name="T19" fmla="*/ 2147483646 h 812"/>
              <a:gd name="T20" fmla="*/ 2147483646 w 842"/>
              <a:gd name="T21" fmla="*/ 2147483646 h 812"/>
              <a:gd name="T22" fmla="*/ 2147483646 w 842"/>
              <a:gd name="T23" fmla="*/ 2147483646 h 812"/>
              <a:gd name="T24" fmla="*/ 2147483646 w 842"/>
              <a:gd name="T25" fmla="*/ 2147483646 h 812"/>
              <a:gd name="T26" fmla="*/ 2147483646 w 842"/>
              <a:gd name="T27" fmla="*/ 2147483646 h 812"/>
              <a:gd name="T28" fmla="*/ 2147483646 w 842"/>
              <a:gd name="T29" fmla="*/ 2147483646 h 812"/>
              <a:gd name="T30" fmla="*/ 2147483646 w 842"/>
              <a:gd name="T31" fmla="*/ 2147483646 h 812"/>
              <a:gd name="T32" fmla="*/ 2147483646 w 842"/>
              <a:gd name="T33" fmla="*/ 2147483646 h 812"/>
              <a:gd name="T34" fmla="*/ 2147483646 w 842"/>
              <a:gd name="T35" fmla="*/ 2147483646 h 812"/>
              <a:gd name="T36" fmla="*/ 2147483646 w 842"/>
              <a:gd name="T37" fmla="*/ 2147483646 h 812"/>
              <a:gd name="T38" fmla="*/ 2147483646 w 842"/>
              <a:gd name="T39" fmla="*/ 2147483646 h 812"/>
              <a:gd name="T40" fmla="*/ 2147483646 w 842"/>
              <a:gd name="T41" fmla="*/ 2147483646 h 812"/>
              <a:gd name="T42" fmla="*/ 2147483646 w 842"/>
              <a:gd name="T43" fmla="*/ 2147483646 h 812"/>
              <a:gd name="T44" fmla="*/ 2147483646 w 842"/>
              <a:gd name="T45" fmla="*/ 2147483646 h 812"/>
              <a:gd name="T46" fmla="*/ 2147483646 w 842"/>
              <a:gd name="T47" fmla="*/ 2147483646 h 812"/>
              <a:gd name="T48" fmla="*/ 2147483646 w 842"/>
              <a:gd name="T49" fmla="*/ 2147483646 h 812"/>
              <a:gd name="T50" fmla="*/ 2147483646 w 842"/>
              <a:gd name="T51" fmla="*/ 2147483646 h 812"/>
              <a:gd name="T52" fmla="*/ 2147483646 w 842"/>
              <a:gd name="T53" fmla="*/ 2147483646 h 812"/>
              <a:gd name="T54" fmla="*/ 2147483646 w 842"/>
              <a:gd name="T55" fmla="*/ 2147483646 h 812"/>
              <a:gd name="T56" fmla="*/ 2147483646 w 842"/>
              <a:gd name="T57" fmla="*/ 2147483646 h 812"/>
              <a:gd name="T58" fmla="*/ 2147483646 w 842"/>
              <a:gd name="T59" fmla="*/ 2147483646 h 812"/>
              <a:gd name="T60" fmla="*/ 2147483646 w 842"/>
              <a:gd name="T61" fmla="*/ 2147483646 h 812"/>
              <a:gd name="T62" fmla="*/ 2147483646 w 842"/>
              <a:gd name="T63" fmla="*/ 2147483646 h 812"/>
              <a:gd name="T64" fmla="*/ 2147483646 w 842"/>
              <a:gd name="T65" fmla="*/ 2147483646 h 812"/>
              <a:gd name="T66" fmla="*/ 2147483646 w 842"/>
              <a:gd name="T67" fmla="*/ 2147483646 h 812"/>
              <a:gd name="T68" fmla="*/ 2147483646 w 842"/>
              <a:gd name="T69" fmla="*/ 2147483646 h 812"/>
              <a:gd name="T70" fmla="*/ 2147483646 w 842"/>
              <a:gd name="T71" fmla="*/ 2147483646 h 812"/>
              <a:gd name="T72" fmla="*/ 2147483646 w 842"/>
              <a:gd name="T73" fmla="*/ 2147483646 h 812"/>
              <a:gd name="T74" fmla="*/ 2147483646 w 842"/>
              <a:gd name="T75" fmla="*/ 2147483646 h 812"/>
              <a:gd name="T76" fmla="*/ 2147483646 w 842"/>
              <a:gd name="T77" fmla="*/ 2147483646 h 812"/>
              <a:gd name="T78" fmla="*/ 2147483646 w 842"/>
              <a:gd name="T79" fmla="*/ 2147483646 h 812"/>
              <a:gd name="T80" fmla="*/ 2147483646 w 842"/>
              <a:gd name="T81" fmla="*/ 2147483646 h 812"/>
              <a:gd name="T82" fmla="*/ 2147483646 w 842"/>
              <a:gd name="T83" fmla="*/ 2147483646 h 812"/>
              <a:gd name="T84" fmla="*/ 2147483646 w 842"/>
              <a:gd name="T85" fmla="*/ 2147483646 h 812"/>
              <a:gd name="T86" fmla="*/ 2147483646 w 842"/>
              <a:gd name="T87" fmla="*/ 2147483646 h 812"/>
              <a:gd name="T88" fmla="*/ 2147483646 w 842"/>
              <a:gd name="T89" fmla="*/ 2147483646 h 812"/>
              <a:gd name="T90" fmla="*/ 2147483646 w 842"/>
              <a:gd name="T91" fmla="*/ 2147483646 h 812"/>
              <a:gd name="T92" fmla="*/ 2147483646 w 842"/>
              <a:gd name="T93" fmla="*/ 2147483646 h 812"/>
              <a:gd name="T94" fmla="*/ 2147483646 w 842"/>
              <a:gd name="T95" fmla="*/ 2147483646 h 812"/>
              <a:gd name="T96" fmla="*/ 2147483646 w 842"/>
              <a:gd name="T97" fmla="*/ 2147483646 h 812"/>
              <a:gd name="T98" fmla="*/ 2147483646 w 842"/>
              <a:gd name="T99" fmla="*/ 2147483646 h 812"/>
              <a:gd name="T100" fmla="*/ 2147483646 w 842"/>
              <a:gd name="T101" fmla="*/ 2147483646 h 812"/>
              <a:gd name="T102" fmla="*/ 2147483646 w 842"/>
              <a:gd name="T103" fmla="*/ 2147483646 h 812"/>
              <a:gd name="T104" fmla="*/ 2147483646 w 842"/>
              <a:gd name="T105" fmla="*/ 2147483646 h 812"/>
              <a:gd name="T106" fmla="*/ 2147483646 w 842"/>
              <a:gd name="T107" fmla="*/ 2147483646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42" h="812">
                <a:moveTo>
                  <a:pt x="799" y="529"/>
                </a:moveTo>
                <a:lnTo>
                  <a:pt x="799" y="529"/>
                </a:lnTo>
                <a:cubicBezTo>
                  <a:pt x="795" y="538"/>
                  <a:pt x="761" y="544"/>
                  <a:pt x="667" y="514"/>
                </a:cubicBezTo>
                <a:cubicBezTo>
                  <a:pt x="662" y="512"/>
                  <a:pt x="656" y="510"/>
                  <a:pt x="652" y="508"/>
                </a:cubicBezTo>
                <a:cubicBezTo>
                  <a:pt x="677" y="479"/>
                  <a:pt x="696" y="446"/>
                  <a:pt x="709" y="410"/>
                </a:cubicBezTo>
                <a:cubicBezTo>
                  <a:pt x="793" y="481"/>
                  <a:pt x="806" y="518"/>
                  <a:pt x="799" y="529"/>
                </a:cubicBezTo>
                <a:close/>
                <a:moveTo>
                  <a:pt x="626" y="499"/>
                </a:moveTo>
                <a:lnTo>
                  <a:pt x="626" y="499"/>
                </a:lnTo>
                <a:cubicBezTo>
                  <a:pt x="572" y="478"/>
                  <a:pt x="509" y="449"/>
                  <a:pt x="445" y="415"/>
                </a:cubicBezTo>
                <a:cubicBezTo>
                  <a:pt x="454" y="411"/>
                  <a:pt x="463" y="405"/>
                  <a:pt x="472" y="400"/>
                </a:cubicBezTo>
                <a:cubicBezTo>
                  <a:pt x="544" y="359"/>
                  <a:pt x="628" y="303"/>
                  <a:pt x="696" y="249"/>
                </a:cubicBezTo>
                <a:cubicBezTo>
                  <a:pt x="701" y="268"/>
                  <a:pt x="703" y="288"/>
                  <a:pt x="703" y="307"/>
                </a:cubicBezTo>
                <a:cubicBezTo>
                  <a:pt x="703" y="379"/>
                  <a:pt x="676" y="447"/>
                  <a:pt x="626" y="499"/>
                </a:cubicBezTo>
                <a:close/>
                <a:moveTo>
                  <a:pt x="578" y="585"/>
                </a:moveTo>
                <a:lnTo>
                  <a:pt x="263" y="585"/>
                </a:lnTo>
                <a:cubicBezTo>
                  <a:pt x="257" y="560"/>
                  <a:pt x="246" y="538"/>
                  <a:pt x="230" y="518"/>
                </a:cubicBezTo>
                <a:cubicBezTo>
                  <a:pt x="288" y="496"/>
                  <a:pt x="353" y="465"/>
                  <a:pt x="420" y="429"/>
                </a:cubicBezTo>
                <a:cubicBezTo>
                  <a:pt x="487" y="465"/>
                  <a:pt x="551" y="496"/>
                  <a:pt x="610" y="518"/>
                </a:cubicBezTo>
                <a:cubicBezTo>
                  <a:pt x="594" y="539"/>
                  <a:pt x="584" y="560"/>
                  <a:pt x="578" y="585"/>
                </a:cubicBezTo>
                <a:close/>
                <a:moveTo>
                  <a:pt x="573" y="627"/>
                </a:moveTo>
                <a:lnTo>
                  <a:pt x="573" y="652"/>
                </a:lnTo>
                <a:lnTo>
                  <a:pt x="323" y="652"/>
                </a:lnTo>
                <a:cubicBezTo>
                  <a:pt x="316" y="652"/>
                  <a:pt x="310" y="658"/>
                  <a:pt x="310" y="664"/>
                </a:cubicBezTo>
                <a:cubicBezTo>
                  <a:pt x="310" y="671"/>
                  <a:pt x="316" y="677"/>
                  <a:pt x="323" y="677"/>
                </a:cubicBezTo>
                <a:lnTo>
                  <a:pt x="573" y="677"/>
                </a:lnTo>
                <a:lnTo>
                  <a:pt x="573" y="714"/>
                </a:lnTo>
                <a:cubicBezTo>
                  <a:pt x="573" y="716"/>
                  <a:pt x="570" y="718"/>
                  <a:pt x="568" y="718"/>
                </a:cubicBezTo>
                <a:lnTo>
                  <a:pt x="273" y="718"/>
                </a:lnTo>
                <a:cubicBezTo>
                  <a:pt x="271" y="718"/>
                  <a:pt x="269" y="716"/>
                  <a:pt x="269" y="714"/>
                </a:cubicBezTo>
                <a:lnTo>
                  <a:pt x="269" y="629"/>
                </a:lnTo>
                <a:cubicBezTo>
                  <a:pt x="269" y="622"/>
                  <a:pt x="268" y="616"/>
                  <a:pt x="267" y="609"/>
                </a:cubicBezTo>
                <a:lnTo>
                  <a:pt x="574" y="609"/>
                </a:lnTo>
                <a:cubicBezTo>
                  <a:pt x="573" y="615"/>
                  <a:pt x="573" y="621"/>
                  <a:pt x="573" y="627"/>
                </a:cubicBezTo>
                <a:lnTo>
                  <a:pt x="483" y="787"/>
                </a:lnTo>
                <a:lnTo>
                  <a:pt x="358" y="787"/>
                </a:lnTo>
                <a:cubicBezTo>
                  <a:pt x="332" y="787"/>
                  <a:pt x="309" y="768"/>
                  <a:pt x="303" y="742"/>
                </a:cubicBezTo>
                <a:lnTo>
                  <a:pt x="539" y="742"/>
                </a:lnTo>
                <a:cubicBezTo>
                  <a:pt x="533" y="768"/>
                  <a:pt x="510" y="787"/>
                  <a:pt x="483" y="787"/>
                </a:cubicBezTo>
                <a:lnTo>
                  <a:pt x="573" y="627"/>
                </a:lnTo>
                <a:close/>
                <a:moveTo>
                  <a:pt x="137" y="307"/>
                </a:moveTo>
                <a:lnTo>
                  <a:pt x="137" y="307"/>
                </a:lnTo>
                <a:cubicBezTo>
                  <a:pt x="137" y="288"/>
                  <a:pt x="139" y="268"/>
                  <a:pt x="143" y="249"/>
                </a:cubicBezTo>
                <a:cubicBezTo>
                  <a:pt x="204" y="299"/>
                  <a:pt x="282" y="351"/>
                  <a:pt x="367" y="400"/>
                </a:cubicBezTo>
                <a:cubicBezTo>
                  <a:pt x="376" y="405"/>
                  <a:pt x="385" y="411"/>
                  <a:pt x="394" y="415"/>
                </a:cubicBezTo>
                <a:cubicBezTo>
                  <a:pt x="329" y="449"/>
                  <a:pt x="267" y="478"/>
                  <a:pt x="213" y="499"/>
                </a:cubicBezTo>
                <a:cubicBezTo>
                  <a:pt x="164" y="447"/>
                  <a:pt x="137" y="379"/>
                  <a:pt x="137" y="307"/>
                </a:cubicBezTo>
                <a:close/>
                <a:moveTo>
                  <a:pt x="173" y="514"/>
                </a:moveTo>
                <a:lnTo>
                  <a:pt x="173" y="514"/>
                </a:lnTo>
                <a:cubicBezTo>
                  <a:pt x="79" y="544"/>
                  <a:pt x="45" y="538"/>
                  <a:pt x="40" y="529"/>
                </a:cubicBezTo>
                <a:cubicBezTo>
                  <a:pt x="34" y="518"/>
                  <a:pt x="48" y="481"/>
                  <a:pt x="130" y="410"/>
                </a:cubicBezTo>
                <a:cubicBezTo>
                  <a:pt x="143" y="446"/>
                  <a:pt x="162" y="479"/>
                  <a:pt x="188" y="508"/>
                </a:cubicBezTo>
                <a:cubicBezTo>
                  <a:pt x="182" y="510"/>
                  <a:pt x="178" y="512"/>
                  <a:pt x="173" y="514"/>
                </a:cubicBezTo>
                <a:close/>
                <a:moveTo>
                  <a:pt x="119" y="197"/>
                </a:moveTo>
                <a:lnTo>
                  <a:pt x="119" y="197"/>
                </a:lnTo>
                <a:cubicBezTo>
                  <a:pt x="45" y="131"/>
                  <a:pt x="34" y="99"/>
                  <a:pt x="40" y="89"/>
                </a:cubicBezTo>
                <a:cubicBezTo>
                  <a:pt x="45" y="79"/>
                  <a:pt x="83" y="73"/>
                  <a:pt x="186" y="108"/>
                </a:cubicBezTo>
                <a:cubicBezTo>
                  <a:pt x="162" y="137"/>
                  <a:pt x="142" y="171"/>
                  <a:pt x="129" y="206"/>
                </a:cubicBezTo>
                <a:cubicBezTo>
                  <a:pt x="126" y="204"/>
                  <a:pt x="122" y="200"/>
                  <a:pt x="119" y="197"/>
                </a:cubicBezTo>
                <a:close/>
                <a:moveTo>
                  <a:pt x="420" y="24"/>
                </a:moveTo>
                <a:lnTo>
                  <a:pt x="420" y="24"/>
                </a:lnTo>
                <a:cubicBezTo>
                  <a:pt x="546" y="24"/>
                  <a:pt x="654" y="109"/>
                  <a:pt x="689" y="223"/>
                </a:cubicBezTo>
                <a:cubicBezTo>
                  <a:pt x="634" y="269"/>
                  <a:pt x="557" y="324"/>
                  <a:pt x="461" y="378"/>
                </a:cubicBezTo>
                <a:cubicBezTo>
                  <a:pt x="446" y="386"/>
                  <a:pt x="434" y="394"/>
                  <a:pt x="420" y="402"/>
                </a:cubicBezTo>
                <a:cubicBezTo>
                  <a:pt x="406" y="394"/>
                  <a:pt x="393" y="386"/>
                  <a:pt x="379" y="378"/>
                </a:cubicBezTo>
                <a:cubicBezTo>
                  <a:pt x="291" y="328"/>
                  <a:pt x="211" y="274"/>
                  <a:pt x="150" y="223"/>
                </a:cubicBezTo>
                <a:cubicBezTo>
                  <a:pt x="186" y="108"/>
                  <a:pt x="293" y="24"/>
                  <a:pt x="420" y="24"/>
                </a:cubicBezTo>
                <a:close/>
                <a:moveTo>
                  <a:pt x="799" y="89"/>
                </a:moveTo>
                <a:lnTo>
                  <a:pt x="799" y="89"/>
                </a:lnTo>
                <a:cubicBezTo>
                  <a:pt x="808" y="105"/>
                  <a:pt x="778" y="148"/>
                  <a:pt x="710" y="207"/>
                </a:cubicBezTo>
                <a:cubicBezTo>
                  <a:pt x="697" y="171"/>
                  <a:pt x="678" y="137"/>
                  <a:pt x="653" y="108"/>
                </a:cubicBezTo>
                <a:cubicBezTo>
                  <a:pt x="756" y="73"/>
                  <a:pt x="795" y="79"/>
                  <a:pt x="799" y="89"/>
                </a:cubicBezTo>
                <a:close/>
                <a:moveTo>
                  <a:pt x="716" y="384"/>
                </a:moveTo>
                <a:lnTo>
                  <a:pt x="716" y="384"/>
                </a:lnTo>
                <a:cubicBezTo>
                  <a:pt x="723" y="359"/>
                  <a:pt x="727" y="334"/>
                  <a:pt x="727" y="307"/>
                </a:cubicBezTo>
                <a:cubicBezTo>
                  <a:pt x="727" y="281"/>
                  <a:pt x="723" y="256"/>
                  <a:pt x="718" y="232"/>
                </a:cubicBezTo>
                <a:cubicBezTo>
                  <a:pt x="791" y="171"/>
                  <a:pt x="841" y="111"/>
                  <a:pt x="821" y="77"/>
                </a:cubicBezTo>
                <a:cubicBezTo>
                  <a:pt x="804" y="46"/>
                  <a:pt x="740" y="50"/>
                  <a:pt x="635" y="88"/>
                </a:cubicBezTo>
                <a:cubicBezTo>
                  <a:pt x="580" y="34"/>
                  <a:pt x="504" y="0"/>
                  <a:pt x="420" y="0"/>
                </a:cubicBezTo>
                <a:cubicBezTo>
                  <a:pt x="335" y="0"/>
                  <a:pt x="259" y="34"/>
                  <a:pt x="204" y="88"/>
                </a:cubicBezTo>
                <a:cubicBezTo>
                  <a:pt x="99" y="50"/>
                  <a:pt x="36" y="46"/>
                  <a:pt x="18" y="77"/>
                </a:cubicBezTo>
                <a:cubicBezTo>
                  <a:pt x="2" y="104"/>
                  <a:pt x="31" y="151"/>
                  <a:pt x="102" y="215"/>
                </a:cubicBezTo>
                <a:cubicBezTo>
                  <a:pt x="108" y="221"/>
                  <a:pt x="114" y="226"/>
                  <a:pt x="122" y="232"/>
                </a:cubicBezTo>
                <a:cubicBezTo>
                  <a:pt x="116" y="256"/>
                  <a:pt x="112" y="281"/>
                  <a:pt x="112" y="307"/>
                </a:cubicBezTo>
                <a:cubicBezTo>
                  <a:pt x="112" y="334"/>
                  <a:pt x="117" y="359"/>
                  <a:pt x="122" y="384"/>
                </a:cubicBezTo>
                <a:cubicBezTo>
                  <a:pt x="36" y="457"/>
                  <a:pt x="0" y="509"/>
                  <a:pt x="18" y="540"/>
                </a:cubicBezTo>
                <a:cubicBezTo>
                  <a:pt x="26" y="553"/>
                  <a:pt x="42" y="560"/>
                  <a:pt x="68" y="560"/>
                </a:cubicBezTo>
                <a:cubicBezTo>
                  <a:pt x="95" y="560"/>
                  <a:pt x="133" y="552"/>
                  <a:pt x="180" y="536"/>
                </a:cubicBezTo>
                <a:cubicBezTo>
                  <a:pt x="189" y="534"/>
                  <a:pt x="197" y="531"/>
                  <a:pt x="205" y="529"/>
                </a:cubicBezTo>
                <a:cubicBezTo>
                  <a:pt x="231" y="556"/>
                  <a:pt x="245" y="591"/>
                  <a:pt x="245" y="629"/>
                </a:cubicBezTo>
                <a:lnTo>
                  <a:pt x="245" y="714"/>
                </a:lnTo>
                <a:cubicBezTo>
                  <a:pt x="245" y="730"/>
                  <a:pt x="258" y="742"/>
                  <a:pt x="273" y="742"/>
                </a:cubicBezTo>
                <a:lnTo>
                  <a:pt x="279" y="742"/>
                </a:lnTo>
                <a:cubicBezTo>
                  <a:pt x="284" y="781"/>
                  <a:pt x="317" y="811"/>
                  <a:pt x="358" y="811"/>
                </a:cubicBezTo>
                <a:lnTo>
                  <a:pt x="483" y="811"/>
                </a:lnTo>
                <a:cubicBezTo>
                  <a:pt x="523" y="811"/>
                  <a:pt x="557" y="781"/>
                  <a:pt x="563" y="742"/>
                </a:cubicBezTo>
                <a:lnTo>
                  <a:pt x="568" y="742"/>
                </a:lnTo>
                <a:cubicBezTo>
                  <a:pt x="584" y="742"/>
                  <a:pt x="598" y="730"/>
                  <a:pt x="598" y="714"/>
                </a:cubicBezTo>
                <a:lnTo>
                  <a:pt x="598" y="627"/>
                </a:lnTo>
                <a:cubicBezTo>
                  <a:pt x="598" y="591"/>
                  <a:pt x="610" y="555"/>
                  <a:pt x="634" y="529"/>
                </a:cubicBezTo>
                <a:cubicBezTo>
                  <a:pt x="643" y="531"/>
                  <a:pt x="651" y="534"/>
                  <a:pt x="659" y="536"/>
                </a:cubicBezTo>
                <a:cubicBezTo>
                  <a:pt x="706" y="552"/>
                  <a:pt x="745" y="560"/>
                  <a:pt x="772" y="560"/>
                </a:cubicBezTo>
                <a:cubicBezTo>
                  <a:pt x="797" y="560"/>
                  <a:pt x="814" y="553"/>
                  <a:pt x="821" y="540"/>
                </a:cubicBezTo>
                <a:cubicBezTo>
                  <a:pt x="839" y="509"/>
                  <a:pt x="804" y="457"/>
                  <a:pt x="716" y="384"/>
                </a:cubicBezTo>
                <a:close/>
              </a:path>
            </a:pathLst>
          </a:custGeom>
          <a:solidFill>
            <a:schemeClr val="bg1"/>
          </a:solidFill>
          <a:ln>
            <a:noFill/>
          </a:ln>
          <a:effectLst/>
        </p:spPr>
        <p:txBody>
          <a:bodyPr wrap="none" anchor="ctr"/>
          <a:lstStyle/>
          <a:p>
            <a:endParaRPr lang="en-US" sz="900"/>
          </a:p>
        </p:txBody>
      </p:sp>
      <p:sp>
        <p:nvSpPr>
          <p:cNvPr id="13" name="Freeform 969">
            <a:extLst>
              <a:ext uri="{FF2B5EF4-FFF2-40B4-BE49-F238E27FC236}">
                <a16:creationId xmlns:a16="http://schemas.microsoft.com/office/drawing/2014/main" id="{B32CDC42-32B5-024E-B32E-EFCA329A7F74}"/>
              </a:ext>
            </a:extLst>
          </p:cNvPr>
          <p:cNvSpPr>
            <a:spLocks noChangeAspect="1" noChangeArrowheads="1"/>
          </p:cNvSpPr>
          <p:nvPr/>
        </p:nvSpPr>
        <p:spPr bwMode="auto">
          <a:xfrm>
            <a:off x="5225497" y="1150048"/>
            <a:ext cx="406793" cy="463521"/>
          </a:xfrm>
          <a:custGeom>
            <a:avLst/>
            <a:gdLst>
              <a:gd name="T0" fmla="*/ 716677 w 256815"/>
              <a:gd name="T1" fmla="*/ 4947853 h 293327"/>
              <a:gd name="T2" fmla="*/ 1369698 w 256815"/>
              <a:gd name="T3" fmla="*/ 4567981 h 293327"/>
              <a:gd name="T4" fmla="*/ 1085783 w 256815"/>
              <a:gd name="T5" fmla="*/ 4195282 h 293327"/>
              <a:gd name="T6" fmla="*/ 1547187 w 256815"/>
              <a:gd name="T7" fmla="*/ 4998031 h 293327"/>
              <a:gd name="T8" fmla="*/ 1043188 w 256815"/>
              <a:gd name="T9" fmla="*/ 5327736 h 293327"/>
              <a:gd name="T10" fmla="*/ 539234 w 256815"/>
              <a:gd name="T11" fmla="*/ 4998031 h 293327"/>
              <a:gd name="T12" fmla="*/ 1000601 w 256815"/>
              <a:gd name="T13" fmla="*/ 4195282 h 293327"/>
              <a:gd name="T14" fmla="*/ 2212240 w 256815"/>
              <a:gd name="T15" fmla="*/ 4292229 h 293327"/>
              <a:gd name="T16" fmla="*/ 3459299 w 256815"/>
              <a:gd name="T17" fmla="*/ 2906367 h 293327"/>
              <a:gd name="T18" fmla="*/ 2212240 w 256815"/>
              <a:gd name="T19" fmla="*/ 1506311 h 293327"/>
              <a:gd name="T20" fmla="*/ 557289 w 256815"/>
              <a:gd name="T21" fmla="*/ 1661828 h 293327"/>
              <a:gd name="T22" fmla="*/ 557289 w 256815"/>
              <a:gd name="T23" fmla="*/ 4043965 h 293327"/>
              <a:gd name="T24" fmla="*/ 1907743 w 256815"/>
              <a:gd name="T25" fmla="*/ 4757198 h 293327"/>
              <a:gd name="T26" fmla="*/ 1500470 w 256815"/>
              <a:gd name="T27" fmla="*/ 1740250 h 293327"/>
              <a:gd name="T28" fmla="*/ 1557636 w 256815"/>
              <a:gd name="T29" fmla="*/ 249684 h 293327"/>
              <a:gd name="T30" fmla="*/ 1093210 w 256815"/>
              <a:gd name="T31" fmla="*/ 1390795 h 293327"/>
              <a:gd name="T32" fmla="*/ 543000 w 256815"/>
              <a:gd name="T33" fmla="*/ 1069848 h 293327"/>
              <a:gd name="T34" fmla="*/ 678813 w 256815"/>
              <a:gd name="T35" fmla="*/ 28544 h 293327"/>
              <a:gd name="T36" fmla="*/ 1050341 w 256815"/>
              <a:gd name="T37" fmla="*/ 1212485 h 293327"/>
              <a:gd name="T38" fmla="*/ 1414737 w 256815"/>
              <a:gd name="T39" fmla="*/ 28544 h 293327"/>
              <a:gd name="T40" fmla="*/ 1664802 w 256815"/>
              <a:gd name="T41" fmla="*/ 1775929 h 293327"/>
              <a:gd name="T42" fmla="*/ 1050341 w 256815"/>
              <a:gd name="T43" fmla="*/ 5798487 h 293327"/>
              <a:gd name="T44" fmla="*/ 421598 w 256815"/>
              <a:gd name="T45" fmla="*/ 1775929 h 293327"/>
              <a:gd name="T46" fmla="*/ 2084769 w 256815"/>
              <a:gd name="T47" fmla="*/ 0 h 293327"/>
              <a:gd name="T48" fmla="*/ 2653782 w 256815"/>
              <a:gd name="T49" fmla="*/ 532641 h 293327"/>
              <a:gd name="T50" fmla="*/ 3309210 w 256815"/>
              <a:gd name="T51" fmla="*/ 262747 h 293327"/>
              <a:gd name="T52" fmla="*/ 3935843 w 256815"/>
              <a:gd name="T53" fmla="*/ 809690 h 293327"/>
              <a:gd name="T54" fmla="*/ 4310386 w 256815"/>
              <a:gd name="T55" fmla="*/ 1179009 h 293327"/>
              <a:gd name="T56" fmla="*/ 4843358 w 256815"/>
              <a:gd name="T57" fmla="*/ 1626464 h 293327"/>
              <a:gd name="T58" fmla="*/ 4490414 w 256815"/>
              <a:gd name="T59" fmla="*/ 2088086 h 293327"/>
              <a:gd name="T60" fmla="*/ 5131496 w 256815"/>
              <a:gd name="T61" fmla="*/ 2670486 h 293327"/>
              <a:gd name="T62" fmla="*/ 4591266 w 256815"/>
              <a:gd name="T63" fmla="*/ 3323903 h 293327"/>
              <a:gd name="T64" fmla="*/ 4843358 w 256815"/>
              <a:gd name="T65" fmla="*/ 4140674 h 293327"/>
              <a:gd name="T66" fmla="*/ 4310386 w 256815"/>
              <a:gd name="T67" fmla="*/ 4595220 h 293327"/>
              <a:gd name="T68" fmla="*/ 3935843 w 256815"/>
              <a:gd name="T69" fmla="*/ 4964558 h 293327"/>
              <a:gd name="T70" fmla="*/ 3309210 w 256815"/>
              <a:gd name="T71" fmla="*/ 5511442 h 293327"/>
              <a:gd name="T72" fmla="*/ 2653782 w 256815"/>
              <a:gd name="T73" fmla="*/ 5234445 h 293327"/>
              <a:gd name="T74" fmla="*/ 2084769 w 256815"/>
              <a:gd name="T75" fmla="*/ 5767122 h 293327"/>
              <a:gd name="T76" fmla="*/ 2423295 w 256815"/>
              <a:gd name="T77" fmla="*/ 5589582 h 293327"/>
              <a:gd name="T78" fmla="*/ 2545769 w 256815"/>
              <a:gd name="T79" fmla="*/ 5071109 h 293327"/>
              <a:gd name="T80" fmla="*/ 3316416 w 256815"/>
              <a:gd name="T81" fmla="*/ 5312585 h 293327"/>
              <a:gd name="T82" fmla="*/ 3770178 w 256815"/>
              <a:gd name="T83" fmla="*/ 5120829 h 293327"/>
              <a:gd name="T84" fmla="*/ 3611723 w 256815"/>
              <a:gd name="T85" fmla="*/ 4616526 h 293327"/>
              <a:gd name="T86" fmla="*/ 4403996 w 256815"/>
              <a:gd name="T87" fmla="*/ 4438985 h 293327"/>
              <a:gd name="T88" fmla="*/ 4684926 w 256815"/>
              <a:gd name="T89" fmla="*/ 4055459 h 293327"/>
              <a:gd name="T90" fmla="*/ 4339189 w 256815"/>
              <a:gd name="T91" fmla="*/ 3799780 h 293327"/>
              <a:gd name="T92" fmla="*/ 4519224 w 256815"/>
              <a:gd name="T93" fmla="*/ 3146360 h 293327"/>
              <a:gd name="T94" fmla="*/ 4951381 w 256815"/>
              <a:gd name="T95" fmla="*/ 2670486 h 293327"/>
              <a:gd name="T96" fmla="*/ 4425601 w 256815"/>
              <a:gd name="T97" fmla="*/ 2542652 h 293327"/>
              <a:gd name="T98" fmla="*/ 4670527 w 256815"/>
              <a:gd name="T99" fmla="*/ 1782706 h 293327"/>
              <a:gd name="T100" fmla="*/ 4476008 w 256815"/>
              <a:gd name="T101" fmla="*/ 1342367 h 293327"/>
              <a:gd name="T102" fmla="*/ 4079887 w 256815"/>
              <a:gd name="T103" fmla="*/ 1512807 h 293327"/>
              <a:gd name="T104" fmla="*/ 3590120 w 256815"/>
              <a:gd name="T105" fmla="*/ 1036980 h 293327"/>
              <a:gd name="T106" fmla="*/ 3395668 w 256815"/>
              <a:gd name="T107" fmla="*/ 440355 h 293327"/>
              <a:gd name="T108" fmla="*/ 3129148 w 256815"/>
              <a:gd name="T109" fmla="*/ 781276 h 293327"/>
              <a:gd name="T110" fmla="*/ 2473752 w 256815"/>
              <a:gd name="T111" fmla="*/ 603728 h 293327"/>
              <a:gd name="T112" fmla="*/ 2084769 w 256815"/>
              <a:gd name="T113" fmla="*/ 170505 h 2933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56815" h="293327">
                <a:moveTo>
                  <a:pt x="52209" y="221290"/>
                </a:moveTo>
                <a:lnTo>
                  <a:pt x="35868" y="231080"/>
                </a:lnTo>
                <a:lnTo>
                  <a:pt x="35868" y="250296"/>
                </a:lnTo>
                <a:lnTo>
                  <a:pt x="52209" y="259723"/>
                </a:lnTo>
                <a:lnTo>
                  <a:pt x="68550" y="250296"/>
                </a:lnTo>
                <a:lnTo>
                  <a:pt x="68550" y="231080"/>
                </a:lnTo>
                <a:lnTo>
                  <a:pt x="52209" y="221290"/>
                </a:lnTo>
                <a:close/>
                <a:moveTo>
                  <a:pt x="50078" y="212226"/>
                </a:moveTo>
                <a:cubicBezTo>
                  <a:pt x="51143" y="211138"/>
                  <a:pt x="52564" y="211138"/>
                  <a:pt x="54341" y="212226"/>
                </a:cubicBezTo>
                <a:lnTo>
                  <a:pt x="74945" y="224553"/>
                </a:lnTo>
                <a:cubicBezTo>
                  <a:pt x="76366" y="225278"/>
                  <a:pt x="77432" y="226366"/>
                  <a:pt x="77432" y="228179"/>
                </a:cubicBezTo>
                <a:lnTo>
                  <a:pt x="77432" y="252834"/>
                </a:lnTo>
                <a:cubicBezTo>
                  <a:pt x="77432" y="254284"/>
                  <a:pt x="76366" y="255735"/>
                  <a:pt x="74945" y="256460"/>
                </a:cubicBezTo>
                <a:lnTo>
                  <a:pt x="54341" y="268787"/>
                </a:lnTo>
                <a:cubicBezTo>
                  <a:pt x="53630" y="269150"/>
                  <a:pt x="52564" y="269512"/>
                  <a:pt x="52209" y="269512"/>
                </a:cubicBezTo>
                <a:cubicBezTo>
                  <a:pt x="51143" y="269512"/>
                  <a:pt x="50433" y="269150"/>
                  <a:pt x="50078" y="268787"/>
                </a:cubicBezTo>
                <a:lnTo>
                  <a:pt x="29473" y="256460"/>
                </a:lnTo>
                <a:cubicBezTo>
                  <a:pt x="27697" y="255735"/>
                  <a:pt x="26987" y="254284"/>
                  <a:pt x="26987" y="252834"/>
                </a:cubicBezTo>
                <a:lnTo>
                  <a:pt x="26987" y="228179"/>
                </a:lnTo>
                <a:cubicBezTo>
                  <a:pt x="26987" y="226366"/>
                  <a:pt x="27697" y="225278"/>
                  <a:pt x="29473" y="224553"/>
                </a:cubicBezTo>
                <a:lnTo>
                  <a:pt x="50078" y="212226"/>
                </a:lnTo>
                <a:close/>
                <a:moveTo>
                  <a:pt x="110717" y="76200"/>
                </a:moveTo>
                <a:cubicBezTo>
                  <a:pt x="150268" y="76200"/>
                  <a:pt x="182199" y="107478"/>
                  <a:pt x="182199" y="147024"/>
                </a:cubicBezTo>
                <a:cubicBezTo>
                  <a:pt x="182199" y="185492"/>
                  <a:pt x="150268" y="217129"/>
                  <a:pt x="110717" y="217129"/>
                </a:cubicBezTo>
                <a:cubicBezTo>
                  <a:pt x="108539" y="217129"/>
                  <a:pt x="106362" y="215331"/>
                  <a:pt x="106362" y="212814"/>
                </a:cubicBezTo>
                <a:cubicBezTo>
                  <a:pt x="106362" y="210298"/>
                  <a:pt x="108539" y="208500"/>
                  <a:pt x="110717" y="208500"/>
                </a:cubicBezTo>
                <a:cubicBezTo>
                  <a:pt x="145188" y="208500"/>
                  <a:pt x="173128" y="180818"/>
                  <a:pt x="173128" y="147024"/>
                </a:cubicBezTo>
                <a:cubicBezTo>
                  <a:pt x="173128" y="112870"/>
                  <a:pt x="145188" y="85188"/>
                  <a:pt x="110717" y="85188"/>
                </a:cubicBezTo>
                <a:cubicBezTo>
                  <a:pt x="108539" y="85188"/>
                  <a:pt x="106362" y="82671"/>
                  <a:pt x="106362" y="80155"/>
                </a:cubicBezTo>
                <a:cubicBezTo>
                  <a:pt x="106362" y="77638"/>
                  <a:pt x="108539" y="76200"/>
                  <a:pt x="110717" y="76200"/>
                </a:cubicBezTo>
                <a:close/>
                <a:moveTo>
                  <a:pt x="27177" y="12628"/>
                </a:moveTo>
                <a:cubicBezTo>
                  <a:pt x="15734" y="20926"/>
                  <a:pt x="8940" y="33554"/>
                  <a:pt x="8940" y="48347"/>
                </a:cubicBezTo>
                <a:cubicBezTo>
                  <a:pt x="8940" y="62418"/>
                  <a:pt x="16449" y="76128"/>
                  <a:pt x="27892" y="84066"/>
                </a:cubicBezTo>
                <a:cubicBezTo>
                  <a:pt x="29322" y="85148"/>
                  <a:pt x="30038" y="86591"/>
                  <a:pt x="30038" y="88034"/>
                </a:cubicBezTo>
                <a:lnTo>
                  <a:pt x="30038" y="200963"/>
                </a:lnTo>
                <a:cubicBezTo>
                  <a:pt x="30038" y="202046"/>
                  <a:pt x="29322" y="203850"/>
                  <a:pt x="27892" y="204571"/>
                </a:cubicBezTo>
                <a:cubicBezTo>
                  <a:pt x="16449" y="212870"/>
                  <a:pt x="8940" y="226219"/>
                  <a:pt x="8940" y="240651"/>
                </a:cubicBezTo>
                <a:cubicBezTo>
                  <a:pt x="8940" y="264824"/>
                  <a:pt x="28250" y="284307"/>
                  <a:pt x="52566" y="284307"/>
                </a:cubicBezTo>
                <a:cubicBezTo>
                  <a:pt x="76167" y="284307"/>
                  <a:pt x="95477" y="264824"/>
                  <a:pt x="95477" y="240651"/>
                </a:cubicBezTo>
                <a:cubicBezTo>
                  <a:pt x="95477" y="226219"/>
                  <a:pt x="88683" y="212870"/>
                  <a:pt x="76882" y="204571"/>
                </a:cubicBezTo>
                <a:cubicBezTo>
                  <a:pt x="75452" y="203850"/>
                  <a:pt x="75094" y="202046"/>
                  <a:pt x="75094" y="200963"/>
                </a:cubicBezTo>
                <a:lnTo>
                  <a:pt x="75094" y="88034"/>
                </a:lnTo>
                <a:cubicBezTo>
                  <a:pt x="75094" y="86591"/>
                  <a:pt x="75452" y="85148"/>
                  <a:pt x="76882" y="84066"/>
                </a:cubicBezTo>
                <a:cubicBezTo>
                  <a:pt x="88683" y="76128"/>
                  <a:pt x="95477" y="62418"/>
                  <a:pt x="95477" y="48347"/>
                </a:cubicBezTo>
                <a:cubicBezTo>
                  <a:pt x="95477" y="33554"/>
                  <a:pt x="89041" y="20926"/>
                  <a:pt x="77955" y="12628"/>
                </a:cubicBezTo>
                <a:lnTo>
                  <a:pt x="77955" y="54119"/>
                </a:lnTo>
                <a:cubicBezTo>
                  <a:pt x="77955" y="55923"/>
                  <a:pt x="76882" y="57367"/>
                  <a:pt x="75452" y="58088"/>
                </a:cubicBezTo>
                <a:lnTo>
                  <a:pt x="54712" y="70355"/>
                </a:lnTo>
                <a:cubicBezTo>
                  <a:pt x="52924" y="71077"/>
                  <a:pt x="51493" y="71077"/>
                  <a:pt x="50420" y="70355"/>
                </a:cubicBezTo>
                <a:lnTo>
                  <a:pt x="29680" y="58088"/>
                </a:lnTo>
                <a:cubicBezTo>
                  <a:pt x="27892" y="57367"/>
                  <a:pt x="27177" y="55923"/>
                  <a:pt x="27177" y="54119"/>
                </a:cubicBezTo>
                <a:lnTo>
                  <a:pt x="27177" y="12628"/>
                </a:lnTo>
                <a:close/>
                <a:moveTo>
                  <a:pt x="29680" y="1082"/>
                </a:moveTo>
                <a:cubicBezTo>
                  <a:pt x="30753" y="0"/>
                  <a:pt x="32541" y="0"/>
                  <a:pt x="33971" y="1443"/>
                </a:cubicBezTo>
                <a:cubicBezTo>
                  <a:pt x="35402" y="1804"/>
                  <a:pt x="36117" y="3247"/>
                  <a:pt x="36117" y="4690"/>
                </a:cubicBezTo>
                <a:lnTo>
                  <a:pt x="36117" y="51955"/>
                </a:lnTo>
                <a:lnTo>
                  <a:pt x="52566" y="61335"/>
                </a:lnTo>
                <a:lnTo>
                  <a:pt x="69015" y="51955"/>
                </a:lnTo>
                <a:lnTo>
                  <a:pt x="69015" y="4690"/>
                </a:lnTo>
                <a:cubicBezTo>
                  <a:pt x="69015" y="3247"/>
                  <a:pt x="69731" y="1804"/>
                  <a:pt x="70803" y="1443"/>
                </a:cubicBezTo>
                <a:cubicBezTo>
                  <a:pt x="72234" y="0"/>
                  <a:pt x="73664" y="0"/>
                  <a:pt x="75452" y="1082"/>
                </a:cubicBezTo>
                <a:cubicBezTo>
                  <a:pt x="93689" y="10102"/>
                  <a:pt x="104417" y="27781"/>
                  <a:pt x="104417" y="48347"/>
                </a:cubicBezTo>
                <a:cubicBezTo>
                  <a:pt x="104417" y="64582"/>
                  <a:pt x="96908" y="80097"/>
                  <a:pt x="83319" y="89838"/>
                </a:cubicBezTo>
                <a:lnTo>
                  <a:pt x="83319" y="198438"/>
                </a:lnTo>
                <a:cubicBezTo>
                  <a:pt x="96908" y="208901"/>
                  <a:pt x="104417" y="223694"/>
                  <a:pt x="104417" y="240651"/>
                </a:cubicBezTo>
                <a:cubicBezTo>
                  <a:pt x="104417" y="269515"/>
                  <a:pt x="81531" y="293327"/>
                  <a:pt x="52566" y="293327"/>
                </a:cubicBezTo>
                <a:cubicBezTo>
                  <a:pt x="23959" y="293327"/>
                  <a:pt x="0" y="269515"/>
                  <a:pt x="0" y="240651"/>
                </a:cubicBezTo>
                <a:cubicBezTo>
                  <a:pt x="0" y="223694"/>
                  <a:pt x="8224" y="208901"/>
                  <a:pt x="21098" y="198438"/>
                </a:cubicBezTo>
                <a:lnTo>
                  <a:pt x="21098" y="89838"/>
                </a:lnTo>
                <a:cubicBezTo>
                  <a:pt x="8224" y="80097"/>
                  <a:pt x="0" y="64582"/>
                  <a:pt x="0" y="48347"/>
                </a:cubicBezTo>
                <a:cubicBezTo>
                  <a:pt x="0" y="27781"/>
                  <a:pt x="11800" y="10102"/>
                  <a:pt x="29680" y="1082"/>
                </a:cubicBezTo>
                <a:close/>
                <a:moveTo>
                  <a:pt x="104337" y="0"/>
                </a:moveTo>
                <a:lnTo>
                  <a:pt x="121280" y="0"/>
                </a:lnTo>
                <a:cubicBezTo>
                  <a:pt x="127408" y="0"/>
                  <a:pt x="132815" y="5389"/>
                  <a:pt x="132815" y="11497"/>
                </a:cubicBezTo>
                <a:lnTo>
                  <a:pt x="132815" y="26946"/>
                </a:lnTo>
                <a:cubicBezTo>
                  <a:pt x="138943" y="27665"/>
                  <a:pt x="144710" y="29821"/>
                  <a:pt x="150477" y="31976"/>
                </a:cubicBezTo>
                <a:lnTo>
                  <a:pt x="158408" y="18324"/>
                </a:lnTo>
                <a:cubicBezTo>
                  <a:pt x="159850" y="15449"/>
                  <a:pt x="162373" y="14012"/>
                  <a:pt x="165617" y="13294"/>
                </a:cubicBezTo>
                <a:cubicBezTo>
                  <a:pt x="168501" y="12216"/>
                  <a:pt x="171384" y="12934"/>
                  <a:pt x="174268" y="14371"/>
                </a:cubicBezTo>
                <a:lnTo>
                  <a:pt x="192652" y="25150"/>
                </a:lnTo>
                <a:cubicBezTo>
                  <a:pt x="198419" y="27665"/>
                  <a:pt x="199861" y="35210"/>
                  <a:pt x="196977" y="40959"/>
                </a:cubicBezTo>
                <a:lnTo>
                  <a:pt x="189408" y="53893"/>
                </a:lnTo>
                <a:cubicBezTo>
                  <a:pt x="194094" y="57845"/>
                  <a:pt x="198419" y="62516"/>
                  <a:pt x="202745" y="67187"/>
                </a:cubicBezTo>
                <a:lnTo>
                  <a:pt x="215722" y="59642"/>
                </a:lnTo>
                <a:cubicBezTo>
                  <a:pt x="218245" y="57845"/>
                  <a:pt x="221489" y="57486"/>
                  <a:pt x="224733" y="58204"/>
                </a:cubicBezTo>
                <a:cubicBezTo>
                  <a:pt x="227617" y="59642"/>
                  <a:pt x="230140" y="61079"/>
                  <a:pt x="231943" y="63953"/>
                </a:cubicBezTo>
                <a:lnTo>
                  <a:pt x="242396" y="82277"/>
                </a:lnTo>
                <a:cubicBezTo>
                  <a:pt x="243838" y="84792"/>
                  <a:pt x="243838" y="88025"/>
                  <a:pt x="243117" y="90900"/>
                </a:cubicBezTo>
                <a:cubicBezTo>
                  <a:pt x="242757" y="94133"/>
                  <a:pt x="240594" y="96648"/>
                  <a:pt x="238431" y="97726"/>
                </a:cubicBezTo>
                <a:lnTo>
                  <a:pt x="224733" y="105630"/>
                </a:lnTo>
                <a:cubicBezTo>
                  <a:pt x="226896" y="111738"/>
                  <a:pt x="228338" y="117846"/>
                  <a:pt x="229780" y="123595"/>
                </a:cubicBezTo>
                <a:lnTo>
                  <a:pt x="245280" y="123595"/>
                </a:lnTo>
                <a:cubicBezTo>
                  <a:pt x="251408" y="123595"/>
                  <a:pt x="256815" y="128984"/>
                  <a:pt x="256815" y="135092"/>
                </a:cubicBezTo>
                <a:lnTo>
                  <a:pt x="256815" y="156290"/>
                </a:lnTo>
                <a:cubicBezTo>
                  <a:pt x="256815" y="162757"/>
                  <a:pt x="251408" y="168146"/>
                  <a:pt x="245280" y="168146"/>
                </a:cubicBezTo>
                <a:lnTo>
                  <a:pt x="229780" y="168146"/>
                </a:lnTo>
                <a:cubicBezTo>
                  <a:pt x="228338" y="174254"/>
                  <a:pt x="226896" y="180362"/>
                  <a:pt x="224733" y="186470"/>
                </a:cubicBezTo>
                <a:lnTo>
                  <a:pt x="238431" y="194015"/>
                </a:lnTo>
                <a:cubicBezTo>
                  <a:pt x="243478" y="196889"/>
                  <a:pt x="245280" y="203716"/>
                  <a:pt x="242396" y="209464"/>
                </a:cubicBezTo>
                <a:lnTo>
                  <a:pt x="231943" y="227788"/>
                </a:lnTo>
                <a:cubicBezTo>
                  <a:pt x="230140" y="230303"/>
                  <a:pt x="227617" y="232458"/>
                  <a:pt x="224733" y="233536"/>
                </a:cubicBezTo>
                <a:cubicBezTo>
                  <a:pt x="221489" y="233896"/>
                  <a:pt x="218245" y="233536"/>
                  <a:pt x="215722" y="232458"/>
                </a:cubicBezTo>
                <a:lnTo>
                  <a:pt x="202745" y="224554"/>
                </a:lnTo>
                <a:cubicBezTo>
                  <a:pt x="198419" y="229584"/>
                  <a:pt x="194094" y="233896"/>
                  <a:pt x="189408" y="237848"/>
                </a:cubicBezTo>
                <a:lnTo>
                  <a:pt x="196977" y="251141"/>
                </a:lnTo>
                <a:cubicBezTo>
                  <a:pt x="199861" y="256531"/>
                  <a:pt x="198419" y="263716"/>
                  <a:pt x="192652" y="266950"/>
                </a:cubicBezTo>
                <a:lnTo>
                  <a:pt x="174268" y="277369"/>
                </a:lnTo>
                <a:cubicBezTo>
                  <a:pt x="171384" y="279166"/>
                  <a:pt x="168501" y="279525"/>
                  <a:pt x="165617" y="278806"/>
                </a:cubicBezTo>
                <a:cubicBezTo>
                  <a:pt x="162373" y="277729"/>
                  <a:pt x="159850" y="275932"/>
                  <a:pt x="158408" y="273417"/>
                </a:cubicBezTo>
                <a:lnTo>
                  <a:pt x="150477" y="260124"/>
                </a:lnTo>
                <a:cubicBezTo>
                  <a:pt x="144710" y="261920"/>
                  <a:pt x="138943" y="263716"/>
                  <a:pt x="132815" y="264794"/>
                </a:cubicBezTo>
                <a:lnTo>
                  <a:pt x="132815" y="280244"/>
                </a:lnTo>
                <a:cubicBezTo>
                  <a:pt x="132815" y="286351"/>
                  <a:pt x="127408" y="291741"/>
                  <a:pt x="121280" y="291741"/>
                </a:cubicBezTo>
                <a:lnTo>
                  <a:pt x="104337" y="291741"/>
                </a:lnTo>
                <a:cubicBezTo>
                  <a:pt x="102175" y="291741"/>
                  <a:pt x="100012" y="289585"/>
                  <a:pt x="100012" y="287070"/>
                </a:cubicBezTo>
                <a:cubicBezTo>
                  <a:pt x="100012" y="284914"/>
                  <a:pt x="102175" y="282759"/>
                  <a:pt x="104337" y="282759"/>
                </a:cubicBezTo>
                <a:lnTo>
                  <a:pt x="121280" y="282759"/>
                </a:lnTo>
                <a:cubicBezTo>
                  <a:pt x="122361" y="282759"/>
                  <a:pt x="123803" y="281681"/>
                  <a:pt x="123803" y="280244"/>
                </a:cubicBezTo>
                <a:lnTo>
                  <a:pt x="123803" y="261201"/>
                </a:lnTo>
                <a:cubicBezTo>
                  <a:pt x="123803" y="258686"/>
                  <a:pt x="125245" y="257249"/>
                  <a:pt x="127408" y="256531"/>
                </a:cubicBezTo>
                <a:cubicBezTo>
                  <a:pt x="135338" y="255453"/>
                  <a:pt x="143629" y="253297"/>
                  <a:pt x="151559" y="250064"/>
                </a:cubicBezTo>
                <a:cubicBezTo>
                  <a:pt x="153001" y="249704"/>
                  <a:pt x="155524" y="250064"/>
                  <a:pt x="156605" y="252219"/>
                </a:cubicBezTo>
                <a:lnTo>
                  <a:pt x="165977" y="268746"/>
                </a:lnTo>
                <a:cubicBezTo>
                  <a:pt x="166338" y="269465"/>
                  <a:pt x="167059" y="270184"/>
                  <a:pt x="167780" y="270184"/>
                </a:cubicBezTo>
                <a:cubicBezTo>
                  <a:pt x="168501" y="270184"/>
                  <a:pt x="168861" y="270184"/>
                  <a:pt x="169943" y="269824"/>
                </a:cubicBezTo>
                <a:lnTo>
                  <a:pt x="188687" y="259046"/>
                </a:lnTo>
                <a:cubicBezTo>
                  <a:pt x="189408" y="258327"/>
                  <a:pt x="190129" y="256531"/>
                  <a:pt x="189408" y="255453"/>
                </a:cubicBezTo>
                <a:lnTo>
                  <a:pt x="179675" y="239285"/>
                </a:lnTo>
                <a:cubicBezTo>
                  <a:pt x="178233" y="237129"/>
                  <a:pt x="179315" y="234614"/>
                  <a:pt x="180757" y="233536"/>
                </a:cubicBezTo>
                <a:cubicBezTo>
                  <a:pt x="187245" y="228147"/>
                  <a:pt x="193012" y="222039"/>
                  <a:pt x="198419" y="215931"/>
                </a:cubicBezTo>
                <a:cubicBezTo>
                  <a:pt x="199501" y="214494"/>
                  <a:pt x="202024" y="213776"/>
                  <a:pt x="204187" y="214853"/>
                </a:cubicBezTo>
                <a:lnTo>
                  <a:pt x="220408" y="224554"/>
                </a:lnTo>
                <a:cubicBezTo>
                  <a:pt x="220768" y="224913"/>
                  <a:pt x="221489" y="224913"/>
                  <a:pt x="222210" y="224913"/>
                </a:cubicBezTo>
                <a:cubicBezTo>
                  <a:pt x="223291" y="224554"/>
                  <a:pt x="223652" y="224195"/>
                  <a:pt x="224012" y="223836"/>
                </a:cubicBezTo>
                <a:lnTo>
                  <a:pt x="234466" y="205153"/>
                </a:lnTo>
                <a:cubicBezTo>
                  <a:pt x="235187" y="204793"/>
                  <a:pt x="235187" y="203716"/>
                  <a:pt x="234466" y="202997"/>
                </a:cubicBezTo>
                <a:cubicBezTo>
                  <a:pt x="234466" y="202638"/>
                  <a:pt x="234105" y="201919"/>
                  <a:pt x="233745" y="201560"/>
                </a:cubicBezTo>
                <a:lnTo>
                  <a:pt x="217164" y="192218"/>
                </a:lnTo>
                <a:cubicBezTo>
                  <a:pt x="215001" y="190781"/>
                  <a:pt x="214280" y="188985"/>
                  <a:pt x="215001" y="186829"/>
                </a:cubicBezTo>
                <a:cubicBezTo>
                  <a:pt x="218245" y="178925"/>
                  <a:pt x="220408" y="171020"/>
                  <a:pt x="221489" y="162757"/>
                </a:cubicBezTo>
                <a:cubicBezTo>
                  <a:pt x="221850" y="160601"/>
                  <a:pt x="223652" y="159164"/>
                  <a:pt x="226175" y="159164"/>
                </a:cubicBezTo>
                <a:lnTo>
                  <a:pt x="245280" y="159164"/>
                </a:lnTo>
                <a:cubicBezTo>
                  <a:pt x="246361" y="159164"/>
                  <a:pt x="247803" y="158086"/>
                  <a:pt x="247803" y="156290"/>
                </a:cubicBezTo>
                <a:lnTo>
                  <a:pt x="247803" y="135092"/>
                </a:lnTo>
                <a:cubicBezTo>
                  <a:pt x="247803" y="134014"/>
                  <a:pt x="246361" y="132577"/>
                  <a:pt x="245280" y="132577"/>
                </a:cubicBezTo>
                <a:lnTo>
                  <a:pt x="226175" y="132577"/>
                </a:lnTo>
                <a:cubicBezTo>
                  <a:pt x="223652" y="132577"/>
                  <a:pt x="221850" y="131140"/>
                  <a:pt x="221489" y="128625"/>
                </a:cubicBezTo>
                <a:cubicBezTo>
                  <a:pt x="220408" y="121080"/>
                  <a:pt x="218245" y="112816"/>
                  <a:pt x="215001" y="104912"/>
                </a:cubicBezTo>
                <a:cubicBezTo>
                  <a:pt x="214280" y="103115"/>
                  <a:pt x="215001" y="100960"/>
                  <a:pt x="217164" y="99882"/>
                </a:cubicBezTo>
                <a:lnTo>
                  <a:pt x="233745" y="90181"/>
                </a:lnTo>
                <a:cubicBezTo>
                  <a:pt x="234105" y="90181"/>
                  <a:pt x="234466" y="89103"/>
                  <a:pt x="234466" y="88744"/>
                </a:cubicBezTo>
                <a:cubicBezTo>
                  <a:pt x="235187" y="88025"/>
                  <a:pt x="235187" y="87307"/>
                  <a:pt x="234466" y="86229"/>
                </a:cubicBezTo>
                <a:lnTo>
                  <a:pt x="224012" y="67905"/>
                </a:lnTo>
                <a:cubicBezTo>
                  <a:pt x="223652" y="67546"/>
                  <a:pt x="223291" y="67187"/>
                  <a:pt x="222210" y="66827"/>
                </a:cubicBezTo>
                <a:cubicBezTo>
                  <a:pt x="221489" y="66827"/>
                  <a:pt x="220768" y="66827"/>
                  <a:pt x="220408" y="67187"/>
                </a:cubicBezTo>
                <a:lnTo>
                  <a:pt x="204187" y="76528"/>
                </a:lnTo>
                <a:cubicBezTo>
                  <a:pt x="202024" y="77965"/>
                  <a:pt x="199501" y="77247"/>
                  <a:pt x="198419" y="75809"/>
                </a:cubicBezTo>
                <a:cubicBezTo>
                  <a:pt x="193012" y="69342"/>
                  <a:pt x="187245" y="63594"/>
                  <a:pt x="180757" y="58204"/>
                </a:cubicBezTo>
                <a:cubicBezTo>
                  <a:pt x="179315" y="57127"/>
                  <a:pt x="178233" y="54612"/>
                  <a:pt x="179675" y="52456"/>
                </a:cubicBezTo>
                <a:lnTo>
                  <a:pt x="189408" y="35929"/>
                </a:lnTo>
                <a:cubicBezTo>
                  <a:pt x="190129" y="35210"/>
                  <a:pt x="189408" y="33054"/>
                  <a:pt x="188687" y="32695"/>
                </a:cubicBezTo>
                <a:lnTo>
                  <a:pt x="169943" y="22276"/>
                </a:lnTo>
                <a:cubicBezTo>
                  <a:pt x="168861" y="21557"/>
                  <a:pt x="168501" y="21557"/>
                  <a:pt x="167780" y="21557"/>
                </a:cubicBezTo>
                <a:cubicBezTo>
                  <a:pt x="167059" y="21557"/>
                  <a:pt x="166338" y="22635"/>
                  <a:pt x="165977" y="22994"/>
                </a:cubicBezTo>
                <a:lnTo>
                  <a:pt x="156605" y="39521"/>
                </a:lnTo>
                <a:cubicBezTo>
                  <a:pt x="155524" y="41318"/>
                  <a:pt x="153001" y="42036"/>
                  <a:pt x="151559" y="41318"/>
                </a:cubicBezTo>
                <a:cubicBezTo>
                  <a:pt x="143629" y="38444"/>
                  <a:pt x="135338" y="35929"/>
                  <a:pt x="127408" y="35210"/>
                </a:cubicBezTo>
                <a:cubicBezTo>
                  <a:pt x="125245" y="34851"/>
                  <a:pt x="123803" y="32695"/>
                  <a:pt x="123803" y="30539"/>
                </a:cubicBezTo>
                <a:lnTo>
                  <a:pt x="123803" y="11497"/>
                </a:lnTo>
                <a:cubicBezTo>
                  <a:pt x="123803" y="10419"/>
                  <a:pt x="122361" y="8623"/>
                  <a:pt x="121280" y="8623"/>
                </a:cubicBezTo>
                <a:lnTo>
                  <a:pt x="104337" y="8623"/>
                </a:lnTo>
                <a:cubicBezTo>
                  <a:pt x="102175" y="8623"/>
                  <a:pt x="100012" y="7186"/>
                  <a:pt x="100012" y="4671"/>
                </a:cubicBezTo>
                <a:cubicBezTo>
                  <a:pt x="100012" y="2156"/>
                  <a:pt x="102175" y="0"/>
                  <a:pt x="104337" y="0"/>
                </a:cubicBezTo>
                <a:close/>
              </a:path>
            </a:pathLst>
          </a:custGeom>
          <a:solidFill>
            <a:schemeClr val="bg1"/>
          </a:solidFill>
          <a:ln>
            <a:noFill/>
          </a:ln>
          <a:effectLst/>
        </p:spPr>
        <p:txBody>
          <a:bodyPr anchor="ctr"/>
          <a:lstStyle/>
          <a:p>
            <a:endParaRPr lang="en-US" sz="900"/>
          </a:p>
        </p:txBody>
      </p:sp>
      <p:sp>
        <p:nvSpPr>
          <p:cNvPr id="14" name="Freeform 978">
            <a:extLst>
              <a:ext uri="{FF2B5EF4-FFF2-40B4-BE49-F238E27FC236}">
                <a16:creationId xmlns:a16="http://schemas.microsoft.com/office/drawing/2014/main" id="{017A4DAC-176D-C447-BB1D-90CF1AD9EAB3}"/>
              </a:ext>
            </a:extLst>
          </p:cNvPr>
          <p:cNvSpPr>
            <a:spLocks noChangeAspect="1" noChangeArrowheads="1"/>
          </p:cNvSpPr>
          <p:nvPr/>
        </p:nvSpPr>
        <p:spPr bwMode="auto">
          <a:xfrm>
            <a:off x="6924441" y="2681685"/>
            <a:ext cx="462139" cy="460755"/>
          </a:xfrm>
          <a:custGeom>
            <a:avLst/>
            <a:gdLst>
              <a:gd name="T0" fmla="*/ 4720202 w 291739"/>
              <a:gd name="T1" fmla="*/ 4912673 h 291739"/>
              <a:gd name="T2" fmla="*/ 5073322 w 291739"/>
              <a:gd name="T3" fmla="*/ 4912673 h 291739"/>
              <a:gd name="T4" fmla="*/ 4893141 w 291739"/>
              <a:gd name="T5" fmla="*/ 4571716 h 291739"/>
              <a:gd name="T6" fmla="*/ 4893141 w 291739"/>
              <a:gd name="T7" fmla="*/ 5253639 h 291739"/>
              <a:gd name="T8" fmla="*/ 3033757 w 291739"/>
              <a:gd name="T9" fmla="*/ 4996170 h 291739"/>
              <a:gd name="T10" fmla="*/ 3033757 w 291739"/>
              <a:gd name="T11" fmla="*/ 4829163 h 291739"/>
              <a:gd name="T12" fmla="*/ 4893141 w 291739"/>
              <a:gd name="T13" fmla="*/ 4571716 h 291739"/>
              <a:gd name="T14" fmla="*/ 3552660 w 291739"/>
              <a:gd name="T15" fmla="*/ 4035911 h 291739"/>
              <a:gd name="T16" fmla="*/ 3905806 w 291739"/>
              <a:gd name="T17" fmla="*/ 4035911 h 291739"/>
              <a:gd name="T18" fmla="*/ 3725624 w 291739"/>
              <a:gd name="T19" fmla="*/ 3694934 h 291739"/>
              <a:gd name="T20" fmla="*/ 5159812 w 291739"/>
              <a:gd name="T21" fmla="*/ 3952404 h 291739"/>
              <a:gd name="T22" fmla="*/ 5159812 w 291739"/>
              <a:gd name="T23" fmla="*/ 4126367 h 291739"/>
              <a:gd name="T24" fmla="*/ 3725624 w 291739"/>
              <a:gd name="T25" fmla="*/ 4376877 h 291739"/>
              <a:gd name="T26" fmla="*/ 3033757 w 291739"/>
              <a:gd name="T27" fmla="*/ 4126367 h 291739"/>
              <a:gd name="T28" fmla="*/ 3033757 w 291739"/>
              <a:gd name="T29" fmla="*/ 3952404 h 291739"/>
              <a:gd name="T30" fmla="*/ 3725624 w 291739"/>
              <a:gd name="T31" fmla="*/ 3694934 h 291739"/>
              <a:gd name="T32" fmla="*/ 4302192 w 291739"/>
              <a:gd name="T33" fmla="*/ 3159118 h 291739"/>
              <a:gd name="T34" fmla="*/ 4655347 w 291739"/>
              <a:gd name="T35" fmla="*/ 3159118 h 291739"/>
              <a:gd name="T36" fmla="*/ 4475137 w 291739"/>
              <a:gd name="T37" fmla="*/ 2818174 h 291739"/>
              <a:gd name="T38" fmla="*/ 5159812 w 291739"/>
              <a:gd name="T39" fmla="*/ 3075644 h 291739"/>
              <a:gd name="T40" fmla="*/ 5159812 w 291739"/>
              <a:gd name="T41" fmla="*/ 3242625 h 291739"/>
              <a:gd name="T42" fmla="*/ 4475137 w 291739"/>
              <a:gd name="T43" fmla="*/ 3500108 h 291739"/>
              <a:gd name="T44" fmla="*/ 3033757 w 291739"/>
              <a:gd name="T45" fmla="*/ 3242625 h 291739"/>
              <a:gd name="T46" fmla="*/ 3033757 w 291739"/>
              <a:gd name="T47" fmla="*/ 3075644 h 291739"/>
              <a:gd name="T48" fmla="*/ 4475137 w 291739"/>
              <a:gd name="T49" fmla="*/ 2818174 h 291739"/>
              <a:gd name="T50" fmla="*/ 2517987 w 291739"/>
              <a:gd name="T51" fmla="*/ 5590809 h 291739"/>
              <a:gd name="T52" fmla="*/ 5643902 w 291739"/>
              <a:gd name="T53" fmla="*/ 2495085 h 291739"/>
              <a:gd name="T54" fmla="*/ 2431548 w 291739"/>
              <a:gd name="T55" fmla="*/ 2317166 h 291739"/>
              <a:gd name="T56" fmla="*/ 5823931 w 291739"/>
              <a:gd name="T57" fmla="*/ 2409681 h 291739"/>
              <a:gd name="T58" fmla="*/ 5744731 w 291739"/>
              <a:gd name="T59" fmla="*/ 5754471 h 291739"/>
              <a:gd name="T60" fmla="*/ 2345139 w 291739"/>
              <a:gd name="T61" fmla="*/ 5676219 h 291739"/>
              <a:gd name="T62" fmla="*/ 2431548 w 291739"/>
              <a:gd name="T63" fmla="*/ 2317166 h 291739"/>
              <a:gd name="T64" fmla="*/ 1160127 w 291739"/>
              <a:gd name="T65" fmla="*/ 869830 h 291739"/>
              <a:gd name="T66" fmla="*/ 1572422 w 291739"/>
              <a:gd name="T67" fmla="*/ 869830 h 291739"/>
              <a:gd name="T68" fmla="*/ 1366282 w 291739"/>
              <a:gd name="T69" fmla="*/ 501029 h 291739"/>
              <a:gd name="T70" fmla="*/ 1366282 w 291739"/>
              <a:gd name="T71" fmla="*/ 1245552 h 291739"/>
              <a:gd name="T72" fmla="*/ 1366282 w 291739"/>
              <a:gd name="T73" fmla="*/ 501029 h 291739"/>
              <a:gd name="T74" fmla="*/ 3614626 w 291739"/>
              <a:gd name="T75" fmla="*/ 0 h 291739"/>
              <a:gd name="T76" fmla="*/ 3700705 w 291739"/>
              <a:gd name="T77" fmla="*/ 1944948 h 291739"/>
              <a:gd name="T78" fmla="*/ 3528582 w 291739"/>
              <a:gd name="T79" fmla="*/ 1944948 h 291739"/>
              <a:gd name="T80" fmla="*/ 179267 w 291739"/>
              <a:gd name="T81" fmla="*/ 176792 h 291739"/>
              <a:gd name="T82" fmla="*/ 917979 w 291739"/>
              <a:gd name="T83" fmla="*/ 1570154 h 291739"/>
              <a:gd name="T84" fmla="*/ 1061431 w 291739"/>
              <a:gd name="T85" fmla="*/ 1570154 h 291739"/>
              <a:gd name="T86" fmla="*/ 2474289 w 291739"/>
              <a:gd name="T87" fmla="*/ 876982 h 291739"/>
              <a:gd name="T88" fmla="*/ 3342079 w 291739"/>
              <a:gd name="T89" fmla="*/ 1895455 h 291739"/>
              <a:gd name="T90" fmla="*/ 3198678 w 291739"/>
              <a:gd name="T91" fmla="*/ 1994465 h 291739"/>
              <a:gd name="T92" fmla="*/ 1628002 w 291739"/>
              <a:gd name="T93" fmla="*/ 2376396 h 291739"/>
              <a:gd name="T94" fmla="*/ 2015300 w 291739"/>
              <a:gd name="T95" fmla="*/ 3076579 h 291739"/>
              <a:gd name="T96" fmla="*/ 1900551 w 291739"/>
              <a:gd name="T97" fmla="*/ 3055374 h 291739"/>
              <a:gd name="T98" fmla="*/ 179267 w 291739"/>
              <a:gd name="T99" fmla="*/ 2920977 h 291739"/>
              <a:gd name="T100" fmla="*/ 1972279 w 291739"/>
              <a:gd name="T101" fmla="*/ 3479730 h 291739"/>
              <a:gd name="T102" fmla="*/ 1972279 w 291739"/>
              <a:gd name="T103" fmla="*/ 3656548 h 291739"/>
              <a:gd name="T104" fmla="*/ 0 w 291739"/>
              <a:gd name="T105" fmla="*/ 3571670 h 291739"/>
              <a:gd name="T106" fmla="*/ 86021 w 291739"/>
              <a:gd name="T107" fmla="*/ 0 h 29173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1739" h="291739">
                <a:moveTo>
                  <a:pt x="245113" y="240242"/>
                </a:moveTo>
                <a:cubicBezTo>
                  <a:pt x="240059" y="240242"/>
                  <a:pt x="236449" y="244122"/>
                  <a:pt x="236449" y="249061"/>
                </a:cubicBezTo>
                <a:cubicBezTo>
                  <a:pt x="236449" y="254000"/>
                  <a:pt x="240059" y="257528"/>
                  <a:pt x="245113" y="257528"/>
                </a:cubicBezTo>
                <a:cubicBezTo>
                  <a:pt x="249807" y="257528"/>
                  <a:pt x="254139" y="254000"/>
                  <a:pt x="254139" y="249061"/>
                </a:cubicBezTo>
                <a:cubicBezTo>
                  <a:pt x="254139" y="244122"/>
                  <a:pt x="249807" y="240242"/>
                  <a:pt x="245113" y="240242"/>
                </a:cubicBezTo>
                <a:close/>
                <a:moveTo>
                  <a:pt x="245113" y="231775"/>
                </a:moveTo>
                <a:cubicBezTo>
                  <a:pt x="255222" y="231775"/>
                  <a:pt x="263164" y="239536"/>
                  <a:pt x="263164" y="249061"/>
                </a:cubicBezTo>
                <a:cubicBezTo>
                  <a:pt x="263164" y="258586"/>
                  <a:pt x="255222" y="266347"/>
                  <a:pt x="245113" y="266347"/>
                </a:cubicBezTo>
                <a:cubicBezTo>
                  <a:pt x="236810" y="266347"/>
                  <a:pt x="230312" y="260703"/>
                  <a:pt x="227784" y="253295"/>
                </a:cubicBezTo>
                <a:lnTo>
                  <a:pt x="151970" y="253295"/>
                </a:lnTo>
                <a:cubicBezTo>
                  <a:pt x="149443" y="253295"/>
                  <a:pt x="147638" y="251531"/>
                  <a:pt x="147638" y="249061"/>
                </a:cubicBezTo>
                <a:cubicBezTo>
                  <a:pt x="147638" y="246592"/>
                  <a:pt x="149443" y="244828"/>
                  <a:pt x="151970" y="244828"/>
                </a:cubicBezTo>
                <a:lnTo>
                  <a:pt x="227784" y="244828"/>
                </a:lnTo>
                <a:cubicBezTo>
                  <a:pt x="230312" y="237420"/>
                  <a:pt x="236810" y="231775"/>
                  <a:pt x="245113" y="231775"/>
                </a:cubicBezTo>
                <a:close/>
                <a:moveTo>
                  <a:pt x="186628" y="195792"/>
                </a:moveTo>
                <a:cubicBezTo>
                  <a:pt x="181574" y="195792"/>
                  <a:pt x="177964" y="200025"/>
                  <a:pt x="177964" y="204611"/>
                </a:cubicBezTo>
                <a:cubicBezTo>
                  <a:pt x="177964" y="209550"/>
                  <a:pt x="181574" y="213078"/>
                  <a:pt x="186628" y="213078"/>
                </a:cubicBezTo>
                <a:cubicBezTo>
                  <a:pt x="191683" y="213078"/>
                  <a:pt x="195654" y="209550"/>
                  <a:pt x="195654" y="204611"/>
                </a:cubicBezTo>
                <a:cubicBezTo>
                  <a:pt x="195654" y="200025"/>
                  <a:pt x="191683" y="195792"/>
                  <a:pt x="186628" y="195792"/>
                </a:cubicBezTo>
                <a:close/>
                <a:moveTo>
                  <a:pt x="186628" y="187325"/>
                </a:moveTo>
                <a:cubicBezTo>
                  <a:pt x="195293" y="187325"/>
                  <a:pt x="201791" y="192617"/>
                  <a:pt x="203957" y="200378"/>
                </a:cubicBezTo>
                <a:lnTo>
                  <a:pt x="258471" y="200378"/>
                </a:lnTo>
                <a:cubicBezTo>
                  <a:pt x="260998" y="200378"/>
                  <a:pt x="263164" y="202494"/>
                  <a:pt x="263164" y="204611"/>
                </a:cubicBezTo>
                <a:cubicBezTo>
                  <a:pt x="263164" y="207080"/>
                  <a:pt x="260998" y="209197"/>
                  <a:pt x="258471" y="209197"/>
                </a:cubicBezTo>
                <a:lnTo>
                  <a:pt x="203957" y="209197"/>
                </a:lnTo>
                <a:cubicBezTo>
                  <a:pt x="201791" y="216605"/>
                  <a:pt x="195293" y="221897"/>
                  <a:pt x="186628" y="221897"/>
                </a:cubicBezTo>
                <a:cubicBezTo>
                  <a:pt x="178325" y="221897"/>
                  <a:pt x="171465" y="216605"/>
                  <a:pt x="170021" y="209197"/>
                </a:cubicBezTo>
                <a:lnTo>
                  <a:pt x="151970" y="209197"/>
                </a:lnTo>
                <a:cubicBezTo>
                  <a:pt x="149443" y="209197"/>
                  <a:pt x="147638" y="207080"/>
                  <a:pt x="147638" y="204611"/>
                </a:cubicBezTo>
                <a:cubicBezTo>
                  <a:pt x="147638" y="202494"/>
                  <a:pt x="149443" y="200378"/>
                  <a:pt x="151970" y="200378"/>
                </a:cubicBezTo>
                <a:lnTo>
                  <a:pt x="170021" y="200378"/>
                </a:lnTo>
                <a:cubicBezTo>
                  <a:pt x="171465" y="192617"/>
                  <a:pt x="178325" y="187325"/>
                  <a:pt x="186628" y="187325"/>
                </a:cubicBezTo>
                <a:close/>
                <a:moveTo>
                  <a:pt x="224174" y="151342"/>
                </a:moveTo>
                <a:cubicBezTo>
                  <a:pt x="219842" y="151342"/>
                  <a:pt x="215510" y="155222"/>
                  <a:pt x="215510" y="160161"/>
                </a:cubicBezTo>
                <a:cubicBezTo>
                  <a:pt x="215510" y="165100"/>
                  <a:pt x="219842" y="168980"/>
                  <a:pt x="224174" y="168980"/>
                </a:cubicBezTo>
                <a:cubicBezTo>
                  <a:pt x="229589" y="168980"/>
                  <a:pt x="233200" y="165100"/>
                  <a:pt x="233200" y="160161"/>
                </a:cubicBezTo>
                <a:cubicBezTo>
                  <a:pt x="233200" y="155222"/>
                  <a:pt x="229589" y="151342"/>
                  <a:pt x="224174" y="151342"/>
                </a:cubicBezTo>
                <a:close/>
                <a:moveTo>
                  <a:pt x="224174" y="142875"/>
                </a:moveTo>
                <a:cubicBezTo>
                  <a:pt x="232839" y="142875"/>
                  <a:pt x="239337" y="148167"/>
                  <a:pt x="241864" y="155928"/>
                </a:cubicBezTo>
                <a:lnTo>
                  <a:pt x="258471" y="155928"/>
                </a:lnTo>
                <a:cubicBezTo>
                  <a:pt x="260998" y="155928"/>
                  <a:pt x="263164" y="157692"/>
                  <a:pt x="263164" y="160161"/>
                </a:cubicBezTo>
                <a:cubicBezTo>
                  <a:pt x="263164" y="162630"/>
                  <a:pt x="260998" y="164394"/>
                  <a:pt x="258471" y="164394"/>
                </a:cubicBezTo>
                <a:lnTo>
                  <a:pt x="241864" y="164394"/>
                </a:lnTo>
                <a:cubicBezTo>
                  <a:pt x="239337" y="172155"/>
                  <a:pt x="232839" y="177447"/>
                  <a:pt x="224174" y="177447"/>
                </a:cubicBezTo>
                <a:cubicBezTo>
                  <a:pt x="215871" y="177447"/>
                  <a:pt x="209011" y="172155"/>
                  <a:pt x="207567" y="164394"/>
                </a:cubicBezTo>
                <a:lnTo>
                  <a:pt x="151970" y="164394"/>
                </a:lnTo>
                <a:cubicBezTo>
                  <a:pt x="149443" y="164394"/>
                  <a:pt x="147638" y="162630"/>
                  <a:pt x="147638" y="160161"/>
                </a:cubicBezTo>
                <a:cubicBezTo>
                  <a:pt x="147638" y="157692"/>
                  <a:pt x="149443" y="155928"/>
                  <a:pt x="151970" y="155928"/>
                </a:cubicBezTo>
                <a:lnTo>
                  <a:pt x="207567" y="155928"/>
                </a:lnTo>
                <a:cubicBezTo>
                  <a:pt x="209011" y="148167"/>
                  <a:pt x="215871" y="142875"/>
                  <a:pt x="224174" y="142875"/>
                </a:cubicBezTo>
                <a:close/>
                <a:moveTo>
                  <a:pt x="126134" y="126495"/>
                </a:moveTo>
                <a:lnTo>
                  <a:pt x="126134" y="283441"/>
                </a:lnTo>
                <a:lnTo>
                  <a:pt x="282720" y="283441"/>
                </a:lnTo>
                <a:lnTo>
                  <a:pt x="282720" y="126495"/>
                </a:lnTo>
                <a:lnTo>
                  <a:pt x="126134" y="126495"/>
                </a:lnTo>
                <a:close/>
                <a:moveTo>
                  <a:pt x="121804" y="117475"/>
                </a:moveTo>
                <a:lnTo>
                  <a:pt x="287771" y="117475"/>
                </a:lnTo>
                <a:cubicBezTo>
                  <a:pt x="289575" y="117475"/>
                  <a:pt x="291739" y="119640"/>
                  <a:pt x="291739" y="122165"/>
                </a:cubicBezTo>
                <a:lnTo>
                  <a:pt x="291739" y="287771"/>
                </a:lnTo>
                <a:cubicBezTo>
                  <a:pt x="291739" y="290296"/>
                  <a:pt x="289575" y="291739"/>
                  <a:pt x="287771" y="291739"/>
                </a:cubicBezTo>
                <a:lnTo>
                  <a:pt x="121804" y="291739"/>
                </a:lnTo>
                <a:cubicBezTo>
                  <a:pt x="119640" y="291739"/>
                  <a:pt x="117475" y="290296"/>
                  <a:pt x="117475" y="287771"/>
                </a:cubicBezTo>
                <a:lnTo>
                  <a:pt x="117475" y="122165"/>
                </a:lnTo>
                <a:cubicBezTo>
                  <a:pt x="117475" y="119640"/>
                  <a:pt x="119640" y="117475"/>
                  <a:pt x="121804" y="117475"/>
                </a:cubicBezTo>
                <a:close/>
                <a:moveTo>
                  <a:pt x="68441" y="33867"/>
                </a:moveTo>
                <a:cubicBezTo>
                  <a:pt x="62388" y="33867"/>
                  <a:pt x="58115" y="38805"/>
                  <a:pt x="58115" y="44097"/>
                </a:cubicBezTo>
                <a:cubicBezTo>
                  <a:pt x="58115" y="49742"/>
                  <a:pt x="62388" y="54328"/>
                  <a:pt x="68441" y="54328"/>
                </a:cubicBezTo>
                <a:cubicBezTo>
                  <a:pt x="73782" y="54328"/>
                  <a:pt x="78767" y="49742"/>
                  <a:pt x="78767" y="44097"/>
                </a:cubicBezTo>
                <a:cubicBezTo>
                  <a:pt x="78767" y="38805"/>
                  <a:pt x="73782" y="33867"/>
                  <a:pt x="68441" y="33867"/>
                </a:cubicBezTo>
                <a:close/>
                <a:moveTo>
                  <a:pt x="68441" y="25400"/>
                </a:moveTo>
                <a:cubicBezTo>
                  <a:pt x="78767" y="25400"/>
                  <a:pt x="86957" y="33867"/>
                  <a:pt x="86957" y="44097"/>
                </a:cubicBezTo>
                <a:cubicBezTo>
                  <a:pt x="86957" y="54680"/>
                  <a:pt x="78767" y="63147"/>
                  <a:pt x="68441" y="63147"/>
                </a:cubicBezTo>
                <a:cubicBezTo>
                  <a:pt x="58115" y="63147"/>
                  <a:pt x="49213" y="54680"/>
                  <a:pt x="49213" y="44097"/>
                </a:cubicBezTo>
                <a:cubicBezTo>
                  <a:pt x="49213" y="33867"/>
                  <a:pt x="58115" y="25400"/>
                  <a:pt x="68441" y="25400"/>
                </a:cubicBezTo>
                <a:close/>
                <a:moveTo>
                  <a:pt x="4311" y="0"/>
                </a:moveTo>
                <a:lnTo>
                  <a:pt x="181068" y="0"/>
                </a:lnTo>
                <a:cubicBezTo>
                  <a:pt x="183583" y="0"/>
                  <a:pt x="185379" y="2510"/>
                  <a:pt x="185379" y="4303"/>
                </a:cubicBezTo>
                <a:lnTo>
                  <a:pt x="185379" y="98605"/>
                </a:lnTo>
                <a:cubicBezTo>
                  <a:pt x="185379" y="101115"/>
                  <a:pt x="183583" y="102908"/>
                  <a:pt x="181068" y="102908"/>
                </a:cubicBezTo>
                <a:cubicBezTo>
                  <a:pt x="178194" y="102908"/>
                  <a:pt x="176757" y="101115"/>
                  <a:pt x="176757" y="98605"/>
                </a:cubicBezTo>
                <a:lnTo>
                  <a:pt x="176757" y="8964"/>
                </a:lnTo>
                <a:lnTo>
                  <a:pt x="8981" y="8964"/>
                </a:lnTo>
                <a:lnTo>
                  <a:pt x="8981" y="132669"/>
                </a:lnTo>
                <a:lnTo>
                  <a:pt x="45985" y="79602"/>
                </a:lnTo>
                <a:cubicBezTo>
                  <a:pt x="46704" y="78167"/>
                  <a:pt x="47781" y="77809"/>
                  <a:pt x="49578" y="77809"/>
                </a:cubicBezTo>
                <a:cubicBezTo>
                  <a:pt x="50656" y="77809"/>
                  <a:pt x="52452" y="78167"/>
                  <a:pt x="53170" y="79602"/>
                </a:cubicBezTo>
                <a:lnTo>
                  <a:pt x="75804" y="112231"/>
                </a:lnTo>
                <a:lnTo>
                  <a:pt x="123945" y="44462"/>
                </a:lnTo>
                <a:cubicBezTo>
                  <a:pt x="125382" y="41952"/>
                  <a:pt x="129693" y="41952"/>
                  <a:pt x="131130" y="44462"/>
                </a:cubicBezTo>
                <a:lnTo>
                  <a:pt x="167416" y="96096"/>
                </a:lnTo>
                <a:cubicBezTo>
                  <a:pt x="168494" y="98247"/>
                  <a:pt x="168134" y="101115"/>
                  <a:pt x="166338" y="102191"/>
                </a:cubicBezTo>
                <a:cubicBezTo>
                  <a:pt x="164183" y="103625"/>
                  <a:pt x="161668" y="102908"/>
                  <a:pt x="160231" y="101115"/>
                </a:cubicBezTo>
                <a:lnTo>
                  <a:pt x="127537" y="54860"/>
                </a:lnTo>
                <a:lnTo>
                  <a:pt x="81552" y="120478"/>
                </a:lnTo>
                <a:lnTo>
                  <a:pt x="102389" y="150239"/>
                </a:lnTo>
                <a:cubicBezTo>
                  <a:pt x="103467" y="151673"/>
                  <a:pt x="103108" y="154542"/>
                  <a:pt x="100952" y="155976"/>
                </a:cubicBezTo>
                <a:cubicBezTo>
                  <a:pt x="100234" y="156693"/>
                  <a:pt x="99515" y="157052"/>
                  <a:pt x="98797" y="157052"/>
                </a:cubicBezTo>
                <a:cubicBezTo>
                  <a:pt x="97000" y="157052"/>
                  <a:pt x="95922" y="156335"/>
                  <a:pt x="95204" y="154900"/>
                </a:cubicBezTo>
                <a:lnTo>
                  <a:pt x="49578" y="90000"/>
                </a:lnTo>
                <a:lnTo>
                  <a:pt x="8981" y="148088"/>
                </a:lnTo>
                <a:lnTo>
                  <a:pt x="8981" y="176414"/>
                </a:lnTo>
                <a:lnTo>
                  <a:pt x="98797" y="176414"/>
                </a:lnTo>
                <a:cubicBezTo>
                  <a:pt x="100593" y="176414"/>
                  <a:pt x="103108" y="178566"/>
                  <a:pt x="103108" y="181076"/>
                </a:cubicBezTo>
                <a:cubicBezTo>
                  <a:pt x="103108" y="183227"/>
                  <a:pt x="100593" y="185378"/>
                  <a:pt x="98797" y="185378"/>
                </a:cubicBezTo>
                <a:lnTo>
                  <a:pt x="4311" y="185378"/>
                </a:lnTo>
                <a:cubicBezTo>
                  <a:pt x="1796" y="185378"/>
                  <a:pt x="0" y="183227"/>
                  <a:pt x="0" y="181076"/>
                </a:cubicBezTo>
                <a:lnTo>
                  <a:pt x="0" y="4303"/>
                </a:lnTo>
                <a:cubicBezTo>
                  <a:pt x="0" y="2510"/>
                  <a:pt x="1796" y="0"/>
                  <a:pt x="4311" y="0"/>
                </a:cubicBezTo>
                <a:close/>
              </a:path>
            </a:pathLst>
          </a:custGeom>
          <a:solidFill>
            <a:schemeClr val="bg1"/>
          </a:solidFill>
          <a:ln>
            <a:noFill/>
          </a:ln>
          <a:effectLst/>
        </p:spPr>
        <p:txBody>
          <a:bodyPr anchor="ctr"/>
          <a:lstStyle/>
          <a:p>
            <a:endParaRPr lang="en-US" sz="900"/>
          </a:p>
        </p:txBody>
      </p:sp>
      <p:sp>
        <p:nvSpPr>
          <p:cNvPr id="15" name="Freeform 987">
            <a:extLst>
              <a:ext uri="{FF2B5EF4-FFF2-40B4-BE49-F238E27FC236}">
                <a16:creationId xmlns:a16="http://schemas.microsoft.com/office/drawing/2014/main" id="{3E0EA461-1C01-D540-905A-41CDC074C472}"/>
              </a:ext>
            </a:extLst>
          </p:cNvPr>
          <p:cNvSpPr>
            <a:spLocks noChangeAspect="1" noChangeArrowheads="1"/>
          </p:cNvSpPr>
          <p:nvPr/>
        </p:nvSpPr>
        <p:spPr bwMode="auto">
          <a:xfrm>
            <a:off x="5600575" y="2168025"/>
            <a:ext cx="462139" cy="462139"/>
          </a:xfrm>
          <a:custGeom>
            <a:avLst/>
            <a:gdLst>
              <a:gd name="T0" fmla="*/ 4682585 w 291741"/>
              <a:gd name="T1" fmla="*/ 4926667 h 291740"/>
              <a:gd name="T2" fmla="*/ 4587554 w 291741"/>
              <a:gd name="T3" fmla="*/ 5253411 h 291740"/>
              <a:gd name="T4" fmla="*/ 4499773 w 291741"/>
              <a:gd name="T5" fmla="*/ 4926667 h 291740"/>
              <a:gd name="T6" fmla="*/ 1984989 w 291741"/>
              <a:gd name="T7" fmla="*/ 4848535 h 291740"/>
              <a:gd name="T8" fmla="*/ 2083839 w 291741"/>
              <a:gd name="T9" fmla="*/ 5168153 h 291740"/>
              <a:gd name="T10" fmla="*/ 1901314 w 291741"/>
              <a:gd name="T11" fmla="*/ 5168153 h 291740"/>
              <a:gd name="T12" fmla="*/ 1984989 w 291741"/>
              <a:gd name="T13" fmla="*/ 4848535 h 291740"/>
              <a:gd name="T14" fmla="*/ 5162552 w 291741"/>
              <a:gd name="T15" fmla="*/ 4468272 h 291740"/>
              <a:gd name="T16" fmla="*/ 5162552 w 291741"/>
              <a:gd name="T17" fmla="*/ 4651104 h 291740"/>
              <a:gd name="T18" fmla="*/ 4848372 w 291741"/>
              <a:gd name="T19" fmla="*/ 4563317 h 291740"/>
              <a:gd name="T20" fmla="*/ 1377348 w 291741"/>
              <a:gd name="T21" fmla="*/ 4468272 h 291740"/>
              <a:gd name="T22" fmla="*/ 1704071 w 291741"/>
              <a:gd name="T23" fmla="*/ 4563317 h 291740"/>
              <a:gd name="T24" fmla="*/ 1377348 w 291741"/>
              <a:gd name="T25" fmla="*/ 4651104 h 291740"/>
              <a:gd name="T26" fmla="*/ 1377348 w 291741"/>
              <a:gd name="T27" fmla="*/ 4468272 h 291740"/>
              <a:gd name="T28" fmla="*/ 2739331 w 291741"/>
              <a:gd name="T29" fmla="*/ 3267623 h 291740"/>
              <a:gd name="T30" fmla="*/ 3837455 w 291741"/>
              <a:gd name="T31" fmla="*/ 3267623 h 291740"/>
              <a:gd name="T32" fmla="*/ 4502095 w 291741"/>
              <a:gd name="T33" fmla="*/ 2121878 h 291740"/>
              <a:gd name="T34" fmla="*/ 4046927 w 291741"/>
              <a:gd name="T35" fmla="*/ 3188376 h 291740"/>
              <a:gd name="T36" fmla="*/ 4046927 w 291741"/>
              <a:gd name="T37" fmla="*/ 3339691 h 291740"/>
              <a:gd name="T38" fmla="*/ 4502095 w 291741"/>
              <a:gd name="T39" fmla="*/ 4398997 h 291740"/>
              <a:gd name="T40" fmla="*/ 2074708 w 291741"/>
              <a:gd name="T41" fmla="*/ 2121878 h 291740"/>
              <a:gd name="T42" fmla="*/ 3122226 w 291741"/>
              <a:gd name="T43" fmla="*/ 3721600 h 291740"/>
              <a:gd name="T44" fmla="*/ 2486473 w 291741"/>
              <a:gd name="T45" fmla="*/ 3267623 h 291740"/>
              <a:gd name="T46" fmla="*/ 3122226 w 291741"/>
              <a:gd name="T47" fmla="*/ 2799251 h 291740"/>
              <a:gd name="T48" fmla="*/ 1944642 w 291741"/>
              <a:gd name="T49" fmla="*/ 1876890 h 291740"/>
              <a:gd name="T50" fmla="*/ 3288383 w 291741"/>
              <a:gd name="T51" fmla="*/ 2698373 h 291740"/>
              <a:gd name="T52" fmla="*/ 4639329 w 291741"/>
              <a:gd name="T53" fmla="*/ 1876890 h 291740"/>
              <a:gd name="T54" fmla="*/ 4682681 w 291741"/>
              <a:gd name="T55" fmla="*/ 4564720 h 291740"/>
              <a:gd name="T56" fmla="*/ 4588782 w 291741"/>
              <a:gd name="T57" fmla="*/ 4651200 h 291740"/>
              <a:gd name="T58" fmla="*/ 3288383 w 291741"/>
              <a:gd name="T59" fmla="*/ 3829713 h 291740"/>
              <a:gd name="T60" fmla="*/ 1980787 w 291741"/>
              <a:gd name="T61" fmla="*/ 4651200 h 291740"/>
              <a:gd name="T62" fmla="*/ 1901314 w 291741"/>
              <a:gd name="T63" fmla="*/ 4564720 h 291740"/>
              <a:gd name="T64" fmla="*/ 1944642 w 291741"/>
              <a:gd name="T65" fmla="*/ 1876890 h 291740"/>
              <a:gd name="T66" fmla="*/ 5162552 w 291741"/>
              <a:gd name="T67" fmla="*/ 1869697 h 291740"/>
              <a:gd name="T68" fmla="*/ 5162552 w 291741"/>
              <a:gd name="T69" fmla="*/ 2052529 h 291740"/>
              <a:gd name="T70" fmla="*/ 4848372 w 291741"/>
              <a:gd name="T71" fmla="*/ 1964753 h 291740"/>
              <a:gd name="T72" fmla="*/ 1377348 w 291741"/>
              <a:gd name="T73" fmla="*/ 1869697 h 291740"/>
              <a:gd name="T74" fmla="*/ 1704071 w 291741"/>
              <a:gd name="T75" fmla="*/ 1964753 h 291740"/>
              <a:gd name="T76" fmla="*/ 1377348 w 291741"/>
              <a:gd name="T77" fmla="*/ 2052529 h 291740"/>
              <a:gd name="T78" fmla="*/ 1377348 w 291741"/>
              <a:gd name="T79" fmla="*/ 1869697 h 291740"/>
              <a:gd name="T80" fmla="*/ 4682585 w 291741"/>
              <a:gd name="T81" fmla="*/ 1383065 h 291740"/>
              <a:gd name="T82" fmla="*/ 4587554 w 291741"/>
              <a:gd name="T83" fmla="*/ 1704257 h 291740"/>
              <a:gd name="T84" fmla="*/ 4499773 w 291741"/>
              <a:gd name="T85" fmla="*/ 1383065 h 291740"/>
              <a:gd name="T86" fmla="*/ 1984989 w 291741"/>
              <a:gd name="T87" fmla="*/ 1299278 h 291740"/>
              <a:gd name="T88" fmla="*/ 2083839 w 291741"/>
              <a:gd name="T89" fmla="*/ 1613493 h 291740"/>
              <a:gd name="T90" fmla="*/ 1901314 w 291741"/>
              <a:gd name="T91" fmla="*/ 1613493 h 291740"/>
              <a:gd name="T92" fmla="*/ 1984989 w 291741"/>
              <a:gd name="T93" fmla="*/ 1299278 h 291740"/>
              <a:gd name="T94" fmla="*/ 940642 w 291741"/>
              <a:gd name="T95" fmla="*/ 4208013 h 291740"/>
              <a:gd name="T96" fmla="*/ 179506 w 291741"/>
              <a:gd name="T97" fmla="*/ 4969230 h 291740"/>
              <a:gd name="T98" fmla="*/ 5644009 w 291741"/>
              <a:gd name="T99" fmla="*/ 5644230 h 291740"/>
              <a:gd name="T100" fmla="*/ 940642 w 291741"/>
              <a:gd name="T101" fmla="*/ 904787 h 291740"/>
              <a:gd name="T102" fmla="*/ 179506 w 291741"/>
              <a:gd name="T103" fmla="*/ 840156 h 291740"/>
              <a:gd name="T104" fmla="*/ 761136 w 291741"/>
              <a:gd name="T105" fmla="*/ 4129050 h 291740"/>
              <a:gd name="T106" fmla="*/ 854522 w 291741"/>
              <a:gd name="T107" fmla="*/ 0 h 291740"/>
              <a:gd name="T108" fmla="*/ 940642 w 291741"/>
              <a:gd name="T109" fmla="*/ 739651 h 291740"/>
              <a:gd name="T110" fmla="*/ 5823531 w 291741"/>
              <a:gd name="T111" fmla="*/ 818650 h 291740"/>
              <a:gd name="T112" fmla="*/ 5744527 w 291741"/>
              <a:gd name="T113" fmla="*/ 5823729 h 291740"/>
              <a:gd name="T114" fmla="*/ 0 w 291741"/>
              <a:gd name="T115" fmla="*/ 4969230 h 291740"/>
              <a:gd name="T116" fmla="*/ 854522 w 291741"/>
              <a:gd name="T117" fmla="*/ 0 h 2917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1741" h="291740">
                <a:moveTo>
                  <a:pt x="229821" y="242887"/>
                </a:moveTo>
                <a:cubicBezTo>
                  <a:pt x="232385" y="242887"/>
                  <a:pt x="234583" y="244666"/>
                  <a:pt x="234583" y="246801"/>
                </a:cubicBezTo>
                <a:lnTo>
                  <a:pt x="234583" y="258899"/>
                </a:lnTo>
                <a:cubicBezTo>
                  <a:pt x="234583" y="261390"/>
                  <a:pt x="232385" y="263169"/>
                  <a:pt x="229821" y="263169"/>
                </a:cubicBezTo>
                <a:cubicBezTo>
                  <a:pt x="227623" y="263169"/>
                  <a:pt x="225425" y="261390"/>
                  <a:pt x="225425" y="258899"/>
                </a:cubicBezTo>
                <a:lnTo>
                  <a:pt x="225425" y="246801"/>
                </a:lnTo>
                <a:cubicBezTo>
                  <a:pt x="225425" y="244666"/>
                  <a:pt x="227623" y="242887"/>
                  <a:pt x="229821" y="242887"/>
                </a:cubicBezTo>
                <a:close/>
                <a:moveTo>
                  <a:pt x="99441" y="242887"/>
                </a:moveTo>
                <a:cubicBezTo>
                  <a:pt x="102489" y="242887"/>
                  <a:pt x="104394" y="244666"/>
                  <a:pt x="104394" y="246801"/>
                </a:cubicBezTo>
                <a:lnTo>
                  <a:pt x="104394" y="258899"/>
                </a:lnTo>
                <a:cubicBezTo>
                  <a:pt x="104394" y="261390"/>
                  <a:pt x="102489" y="263169"/>
                  <a:pt x="99441" y="263169"/>
                </a:cubicBezTo>
                <a:cubicBezTo>
                  <a:pt x="96774" y="263169"/>
                  <a:pt x="95250" y="261390"/>
                  <a:pt x="95250" y="258899"/>
                </a:cubicBezTo>
                <a:lnTo>
                  <a:pt x="95250" y="246801"/>
                </a:lnTo>
                <a:cubicBezTo>
                  <a:pt x="95250" y="244666"/>
                  <a:pt x="96774" y="242887"/>
                  <a:pt x="99441" y="242887"/>
                </a:cubicBezTo>
                <a:close/>
                <a:moveTo>
                  <a:pt x="247435" y="223837"/>
                </a:moveTo>
                <a:lnTo>
                  <a:pt x="258628" y="223837"/>
                </a:lnTo>
                <a:cubicBezTo>
                  <a:pt x="261077" y="223837"/>
                  <a:pt x="263175" y="226035"/>
                  <a:pt x="263175" y="228600"/>
                </a:cubicBezTo>
                <a:cubicBezTo>
                  <a:pt x="263175" y="231164"/>
                  <a:pt x="261077" y="232996"/>
                  <a:pt x="258628" y="232996"/>
                </a:cubicBezTo>
                <a:lnTo>
                  <a:pt x="247435" y="232996"/>
                </a:lnTo>
                <a:cubicBezTo>
                  <a:pt x="244987" y="232996"/>
                  <a:pt x="242888" y="231164"/>
                  <a:pt x="242888" y="228600"/>
                </a:cubicBezTo>
                <a:cubicBezTo>
                  <a:pt x="242888" y="226035"/>
                  <a:pt x="244987" y="223837"/>
                  <a:pt x="247435" y="223837"/>
                </a:cubicBezTo>
                <a:close/>
                <a:moveTo>
                  <a:pt x="69002" y="223837"/>
                </a:moveTo>
                <a:lnTo>
                  <a:pt x="80743" y="223837"/>
                </a:lnTo>
                <a:cubicBezTo>
                  <a:pt x="83234" y="223837"/>
                  <a:pt x="85369" y="226035"/>
                  <a:pt x="85369" y="228600"/>
                </a:cubicBezTo>
                <a:cubicBezTo>
                  <a:pt x="85369" y="231164"/>
                  <a:pt x="83234" y="232996"/>
                  <a:pt x="80743" y="232996"/>
                </a:cubicBezTo>
                <a:lnTo>
                  <a:pt x="69002" y="232996"/>
                </a:lnTo>
                <a:cubicBezTo>
                  <a:pt x="66867" y="232996"/>
                  <a:pt x="65088" y="231164"/>
                  <a:pt x="65088" y="228600"/>
                </a:cubicBezTo>
                <a:cubicBezTo>
                  <a:pt x="65088" y="226035"/>
                  <a:pt x="66867" y="223837"/>
                  <a:pt x="69002" y="223837"/>
                </a:cubicBezTo>
                <a:close/>
                <a:moveTo>
                  <a:pt x="164738" y="145643"/>
                </a:moveTo>
                <a:lnTo>
                  <a:pt x="137232" y="163692"/>
                </a:lnTo>
                <a:lnTo>
                  <a:pt x="164738" y="181019"/>
                </a:lnTo>
                <a:lnTo>
                  <a:pt x="192244" y="163692"/>
                </a:lnTo>
                <a:lnTo>
                  <a:pt x="164738" y="145643"/>
                </a:lnTo>
                <a:close/>
                <a:moveTo>
                  <a:pt x="225540" y="106296"/>
                </a:moveTo>
                <a:lnTo>
                  <a:pt x="173062" y="140229"/>
                </a:lnTo>
                <a:lnTo>
                  <a:pt x="202739" y="159722"/>
                </a:lnTo>
                <a:cubicBezTo>
                  <a:pt x="204187" y="160805"/>
                  <a:pt x="204911" y="161887"/>
                  <a:pt x="204911" y="163692"/>
                </a:cubicBezTo>
                <a:cubicBezTo>
                  <a:pt x="204911" y="164775"/>
                  <a:pt x="204187" y="166580"/>
                  <a:pt x="202739" y="167302"/>
                </a:cubicBezTo>
                <a:lnTo>
                  <a:pt x="173062" y="186434"/>
                </a:lnTo>
                <a:lnTo>
                  <a:pt x="225540" y="220367"/>
                </a:lnTo>
                <a:lnTo>
                  <a:pt x="225540" y="106296"/>
                </a:lnTo>
                <a:close/>
                <a:moveTo>
                  <a:pt x="103936" y="106296"/>
                </a:moveTo>
                <a:lnTo>
                  <a:pt x="103936" y="220367"/>
                </a:lnTo>
                <a:lnTo>
                  <a:pt x="156414" y="186434"/>
                </a:lnTo>
                <a:lnTo>
                  <a:pt x="126737" y="167302"/>
                </a:lnTo>
                <a:cubicBezTo>
                  <a:pt x="125289" y="166580"/>
                  <a:pt x="124565" y="164775"/>
                  <a:pt x="124565" y="163692"/>
                </a:cubicBezTo>
                <a:cubicBezTo>
                  <a:pt x="124565" y="161887"/>
                  <a:pt x="125289" y="160805"/>
                  <a:pt x="126737" y="159722"/>
                </a:cubicBezTo>
                <a:lnTo>
                  <a:pt x="156414" y="140229"/>
                </a:lnTo>
                <a:lnTo>
                  <a:pt x="103936" y="106296"/>
                </a:lnTo>
                <a:close/>
                <a:moveTo>
                  <a:pt x="97421" y="94023"/>
                </a:moveTo>
                <a:cubicBezTo>
                  <a:pt x="98869" y="93662"/>
                  <a:pt x="100317" y="93662"/>
                  <a:pt x="102126" y="94745"/>
                </a:cubicBezTo>
                <a:lnTo>
                  <a:pt x="164738" y="135175"/>
                </a:lnTo>
                <a:lnTo>
                  <a:pt x="227711" y="94745"/>
                </a:lnTo>
                <a:cubicBezTo>
                  <a:pt x="229159" y="93662"/>
                  <a:pt x="230607" y="93662"/>
                  <a:pt x="232416" y="94023"/>
                </a:cubicBezTo>
                <a:cubicBezTo>
                  <a:pt x="233502" y="95106"/>
                  <a:pt x="234588" y="96911"/>
                  <a:pt x="234588" y="98355"/>
                </a:cubicBezTo>
                <a:lnTo>
                  <a:pt x="234588" y="228669"/>
                </a:lnTo>
                <a:cubicBezTo>
                  <a:pt x="234588" y="230113"/>
                  <a:pt x="233502" y="231557"/>
                  <a:pt x="232416" y="232279"/>
                </a:cubicBezTo>
                <a:cubicBezTo>
                  <a:pt x="231331" y="233001"/>
                  <a:pt x="230607" y="233001"/>
                  <a:pt x="229883" y="233001"/>
                </a:cubicBezTo>
                <a:cubicBezTo>
                  <a:pt x="229159" y="233001"/>
                  <a:pt x="228073" y="233001"/>
                  <a:pt x="227711" y="232279"/>
                </a:cubicBezTo>
                <a:lnTo>
                  <a:pt x="164738" y="191849"/>
                </a:lnTo>
                <a:lnTo>
                  <a:pt x="102126" y="232279"/>
                </a:lnTo>
                <a:cubicBezTo>
                  <a:pt x="100679" y="233001"/>
                  <a:pt x="100317" y="233001"/>
                  <a:pt x="99231" y="233001"/>
                </a:cubicBezTo>
                <a:cubicBezTo>
                  <a:pt x="98869" y="233001"/>
                  <a:pt x="97783" y="233001"/>
                  <a:pt x="97421" y="232279"/>
                </a:cubicBezTo>
                <a:cubicBezTo>
                  <a:pt x="95974" y="231557"/>
                  <a:pt x="95250" y="230113"/>
                  <a:pt x="95250" y="228669"/>
                </a:cubicBezTo>
                <a:lnTo>
                  <a:pt x="95250" y="98355"/>
                </a:lnTo>
                <a:cubicBezTo>
                  <a:pt x="95250" y="96911"/>
                  <a:pt x="95974" y="95106"/>
                  <a:pt x="97421" y="94023"/>
                </a:cubicBezTo>
                <a:close/>
                <a:moveTo>
                  <a:pt x="247435" y="93662"/>
                </a:moveTo>
                <a:lnTo>
                  <a:pt x="258628" y="93662"/>
                </a:lnTo>
                <a:cubicBezTo>
                  <a:pt x="261077" y="93662"/>
                  <a:pt x="263175" y="95860"/>
                  <a:pt x="263175" y="98424"/>
                </a:cubicBezTo>
                <a:cubicBezTo>
                  <a:pt x="263175" y="100989"/>
                  <a:pt x="261077" y="102821"/>
                  <a:pt x="258628" y="102821"/>
                </a:cubicBezTo>
                <a:lnTo>
                  <a:pt x="247435" y="102821"/>
                </a:lnTo>
                <a:cubicBezTo>
                  <a:pt x="244987" y="102821"/>
                  <a:pt x="242888" y="100989"/>
                  <a:pt x="242888" y="98424"/>
                </a:cubicBezTo>
                <a:cubicBezTo>
                  <a:pt x="242888" y="95860"/>
                  <a:pt x="244987" y="93662"/>
                  <a:pt x="247435" y="93662"/>
                </a:cubicBezTo>
                <a:close/>
                <a:moveTo>
                  <a:pt x="69002" y="93662"/>
                </a:moveTo>
                <a:lnTo>
                  <a:pt x="80743" y="93662"/>
                </a:lnTo>
                <a:cubicBezTo>
                  <a:pt x="83234" y="93662"/>
                  <a:pt x="85369" y="95860"/>
                  <a:pt x="85369" y="98424"/>
                </a:cubicBezTo>
                <a:cubicBezTo>
                  <a:pt x="85369" y="100989"/>
                  <a:pt x="83234" y="102821"/>
                  <a:pt x="80743" y="102821"/>
                </a:cubicBezTo>
                <a:lnTo>
                  <a:pt x="69002" y="102821"/>
                </a:lnTo>
                <a:cubicBezTo>
                  <a:pt x="66867" y="102821"/>
                  <a:pt x="65088" y="100989"/>
                  <a:pt x="65088" y="98424"/>
                </a:cubicBezTo>
                <a:cubicBezTo>
                  <a:pt x="65088" y="95860"/>
                  <a:pt x="66867" y="93662"/>
                  <a:pt x="69002" y="93662"/>
                </a:cubicBezTo>
                <a:close/>
                <a:moveTo>
                  <a:pt x="229821" y="65087"/>
                </a:moveTo>
                <a:cubicBezTo>
                  <a:pt x="232385" y="65087"/>
                  <a:pt x="234583" y="67186"/>
                  <a:pt x="234583" y="69284"/>
                </a:cubicBezTo>
                <a:lnTo>
                  <a:pt x="234583" y="80828"/>
                </a:lnTo>
                <a:cubicBezTo>
                  <a:pt x="234583" y="83276"/>
                  <a:pt x="232385" y="85375"/>
                  <a:pt x="229821" y="85375"/>
                </a:cubicBezTo>
                <a:cubicBezTo>
                  <a:pt x="227623" y="85375"/>
                  <a:pt x="225425" y="83276"/>
                  <a:pt x="225425" y="80828"/>
                </a:cubicBezTo>
                <a:lnTo>
                  <a:pt x="225425" y="69284"/>
                </a:lnTo>
                <a:cubicBezTo>
                  <a:pt x="225425" y="67186"/>
                  <a:pt x="227623" y="65087"/>
                  <a:pt x="229821" y="65087"/>
                </a:cubicBezTo>
                <a:close/>
                <a:moveTo>
                  <a:pt x="99441" y="65087"/>
                </a:moveTo>
                <a:cubicBezTo>
                  <a:pt x="102489" y="65087"/>
                  <a:pt x="104394" y="67186"/>
                  <a:pt x="104394" y="69284"/>
                </a:cubicBezTo>
                <a:lnTo>
                  <a:pt x="104394" y="80828"/>
                </a:lnTo>
                <a:cubicBezTo>
                  <a:pt x="104394" y="83276"/>
                  <a:pt x="102489" y="85375"/>
                  <a:pt x="99441" y="85375"/>
                </a:cubicBezTo>
                <a:cubicBezTo>
                  <a:pt x="96774" y="85375"/>
                  <a:pt x="95250" y="83276"/>
                  <a:pt x="95250" y="80828"/>
                </a:cubicBezTo>
                <a:lnTo>
                  <a:pt x="95250" y="69284"/>
                </a:lnTo>
                <a:cubicBezTo>
                  <a:pt x="95250" y="67186"/>
                  <a:pt x="96774" y="65087"/>
                  <a:pt x="99441" y="65087"/>
                </a:cubicBezTo>
                <a:close/>
                <a:moveTo>
                  <a:pt x="47124" y="45326"/>
                </a:moveTo>
                <a:lnTo>
                  <a:pt x="47124" y="210801"/>
                </a:lnTo>
                <a:cubicBezTo>
                  <a:pt x="47124" y="213319"/>
                  <a:pt x="44966" y="215118"/>
                  <a:pt x="42808" y="215118"/>
                </a:cubicBezTo>
                <a:cubicBezTo>
                  <a:pt x="23742" y="215118"/>
                  <a:pt x="8993" y="230227"/>
                  <a:pt x="8993" y="248933"/>
                </a:cubicBezTo>
                <a:cubicBezTo>
                  <a:pt x="8993" y="267639"/>
                  <a:pt x="23742" y="282747"/>
                  <a:pt x="42808" y="282747"/>
                </a:cubicBezTo>
                <a:lnTo>
                  <a:pt x="282747" y="282747"/>
                </a:lnTo>
                <a:lnTo>
                  <a:pt x="282747" y="45326"/>
                </a:lnTo>
                <a:lnTo>
                  <a:pt x="47124" y="45326"/>
                </a:lnTo>
                <a:close/>
                <a:moveTo>
                  <a:pt x="38131" y="8993"/>
                </a:moveTo>
                <a:cubicBezTo>
                  <a:pt x="21583" y="10792"/>
                  <a:pt x="8993" y="25181"/>
                  <a:pt x="8993" y="42088"/>
                </a:cubicBezTo>
                <a:lnTo>
                  <a:pt x="8993" y="223032"/>
                </a:lnTo>
                <a:cubicBezTo>
                  <a:pt x="15828" y="214039"/>
                  <a:pt x="26260" y="207923"/>
                  <a:pt x="38131" y="206844"/>
                </a:cubicBezTo>
                <a:lnTo>
                  <a:pt x="38131" y="8993"/>
                </a:lnTo>
                <a:close/>
                <a:moveTo>
                  <a:pt x="42808" y="0"/>
                </a:moveTo>
                <a:cubicBezTo>
                  <a:pt x="44966" y="0"/>
                  <a:pt x="47124" y="1439"/>
                  <a:pt x="47124" y="4317"/>
                </a:cubicBezTo>
                <a:lnTo>
                  <a:pt x="47124" y="37052"/>
                </a:lnTo>
                <a:lnTo>
                  <a:pt x="287783" y="37052"/>
                </a:lnTo>
                <a:cubicBezTo>
                  <a:pt x="289582" y="37052"/>
                  <a:pt x="291741" y="38491"/>
                  <a:pt x="291741" y="41009"/>
                </a:cubicBezTo>
                <a:lnTo>
                  <a:pt x="291741" y="287424"/>
                </a:lnTo>
                <a:cubicBezTo>
                  <a:pt x="291741" y="289582"/>
                  <a:pt x="289582" y="291740"/>
                  <a:pt x="287783" y="291740"/>
                </a:cubicBezTo>
                <a:lnTo>
                  <a:pt x="42808" y="291740"/>
                </a:lnTo>
                <a:cubicBezTo>
                  <a:pt x="19065" y="291740"/>
                  <a:pt x="0" y="272675"/>
                  <a:pt x="0" y="248933"/>
                </a:cubicBezTo>
                <a:lnTo>
                  <a:pt x="0" y="42088"/>
                </a:lnTo>
                <a:cubicBezTo>
                  <a:pt x="0" y="19066"/>
                  <a:pt x="19065" y="0"/>
                  <a:pt x="42808" y="0"/>
                </a:cubicBezTo>
                <a:close/>
              </a:path>
            </a:pathLst>
          </a:custGeom>
          <a:solidFill>
            <a:schemeClr val="bg1"/>
          </a:solidFill>
          <a:ln>
            <a:noFill/>
          </a:ln>
          <a:effectLst/>
        </p:spPr>
        <p:txBody>
          <a:bodyPr anchor="ctr"/>
          <a:lstStyle/>
          <a:p>
            <a:endParaRPr lang="en-US" sz="900"/>
          </a:p>
        </p:txBody>
      </p:sp>
    </p:spTree>
    <p:extLst>
      <p:ext uri="{BB962C8B-B14F-4D97-AF65-F5344CB8AC3E}">
        <p14:creationId xmlns:p14="http://schemas.microsoft.com/office/powerpoint/2010/main" val="825092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AA1F-016B-48A2-BD69-7413654102B2}"/>
              </a:ext>
            </a:extLst>
          </p:cNvPr>
          <p:cNvSpPr>
            <a:spLocks noGrp="1"/>
          </p:cNvSpPr>
          <p:nvPr>
            <p:ph type="title"/>
          </p:nvPr>
        </p:nvSpPr>
        <p:spPr>
          <a:xfrm>
            <a:off x="503385" y="195122"/>
            <a:ext cx="10515600" cy="625475"/>
          </a:xfrm>
        </p:spPr>
        <p:txBody>
          <a:bodyPr>
            <a:normAutofit/>
          </a:bodyPr>
          <a:lstStyle/>
          <a:p>
            <a:r>
              <a:rPr lang="en-US" sz="2800">
                <a:solidFill>
                  <a:schemeClr val="accent2"/>
                </a:solidFill>
                <a:latin typeface="SF UI Display" charset="0"/>
                <a:ea typeface="SF UI Display" charset="0"/>
                <a:cs typeface="SF UI Display" charset="0"/>
              </a:rPr>
              <a:t>VẤN ĐỀ</a:t>
            </a:r>
          </a:p>
        </p:txBody>
      </p:sp>
      <p:grpSp>
        <p:nvGrpSpPr>
          <p:cNvPr id="6" name="Group 5">
            <a:extLst>
              <a:ext uri="{FF2B5EF4-FFF2-40B4-BE49-F238E27FC236}">
                <a16:creationId xmlns:a16="http://schemas.microsoft.com/office/drawing/2014/main" id="{0D152F62-A008-2848-B7FA-B91C03590AC8}"/>
              </a:ext>
            </a:extLst>
          </p:cNvPr>
          <p:cNvGrpSpPr/>
          <p:nvPr/>
        </p:nvGrpSpPr>
        <p:grpSpPr>
          <a:xfrm>
            <a:off x="3570968" y="1118489"/>
            <a:ext cx="5068277" cy="4430012"/>
            <a:chOff x="6859360" y="3401663"/>
            <a:chExt cx="10136554" cy="8860024"/>
          </a:xfrm>
        </p:grpSpPr>
        <p:sp>
          <p:nvSpPr>
            <p:cNvPr id="7" name="Freeform 6">
              <a:extLst>
                <a:ext uri="{FF2B5EF4-FFF2-40B4-BE49-F238E27FC236}">
                  <a16:creationId xmlns:a16="http://schemas.microsoft.com/office/drawing/2014/main" id="{B1FA480E-9705-8643-99DF-4B928DEA1DDC}"/>
                </a:ext>
              </a:extLst>
            </p:cNvPr>
            <p:cNvSpPr>
              <a:spLocks noChangeArrowheads="1"/>
            </p:cNvSpPr>
            <p:nvPr/>
          </p:nvSpPr>
          <p:spPr bwMode="auto">
            <a:xfrm>
              <a:off x="13342602" y="5742558"/>
              <a:ext cx="3653312" cy="4018682"/>
            </a:xfrm>
            <a:custGeom>
              <a:avLst/>
              <a:gdLst>
                <a:gd name="connsiteX0" fmla="*/ 597754 w 3653312"/>
                <a:gd name="connsiteY0" fmla="*/ 0 h 4018682"/>
                <a:gd name="connsiteX1" fmla="*/ 1364350 w 3653312"/>
                <a:gd name="connsiteY1" fmla="*/ 1469460 h 4018682"/>
                <a:gd name="connsiteX2" fmla="*/ 1382323 w 3653312"/>
                <a:gd name="connsiteY2" fmla="*/ 1595966 h 4018682"/>
                <a:gd name="connsiteX3" fmla="*/ 1412349 w 3653312"/>
                <a:gd name="connsiteY3" fmla="*/ 1617176 h 4018682"/>
                <a:gd name="connsiteX4" fmla="*/ 2317282 w 3653312"/>
                <a:gd name="connsiteY4" fmla="*/ 1649905 h 4018682"/>
                <a:gd name="connsiteX5" fmla="*/ 2439662 w 3653312"/>
                <a:gd name="connsiteY5" fmla="*/ 1571298 h 4018682"/>
                <a:gd name="connsiteX6" fmla="*/ 2479010 w 3653312"/>
                <a:gd name="connsiteY6" fmla="*/ 1523529 h 4018682"/>
                <a:gd name="connsiteX7" fmla="*/ 2965422 w 3653312"/>
                <a:gd name="connsiteY7" fmla="*/ 1321724 h 4018682"/>
                <a:gd name="connsiteX8" fmla="*/ 3653312 w 3653312"/>
                <a:gd name="connsiteY8" fmla="*/ 2010729 h 4018682"/>
                <a:gd name="connsiteX9" fmla="*/ 2965422 w 3653312"/>
                <a:gd name="connsiteY9" fmla="*/ 2699734 h 4018682"/>
                <a:gd name="connsiteX10" fmla="*/ 2479010 w 3653312"/>
                <a:gd name="connsiteY10" fmla="*/ 2497929 h 4018682"/>
                <a:gd name="connsiteX11" fmla="*/ 2430298 w 3653312"/>
                <a:gd name="connsiteY11" fmla="*/ 2438794 h 4018682"/>
                <a:gd name="connsiteX12" fmla="*/ 2358462 w 3653312"/>
                <a:gd name="connsiteY12" fmla="*/ 2389438 h 4018682"/>
                <a:gd name="connsiteX13" fmla="*/ 1841119 w 3653312"/>
                <a:gd name="connsiteY13" fmla="*/ 2228083 h 4018682"/>
                <a:gd name="connsiteX14" fmla="*/ 1411006 w 3653312"/>
                <a:gd name="connsiteY14" fmla="*/ 2367826 h 4018682"/>
                <a:gd name="connsiteX15" fmla="*/ 1388258 w 3653312"/>
                <a:gd name="connsiteY15" fmla="*/ 2382918 h 4018682"/>
                <a:gd name="connsiteX16" fmla="*/ 1364180 w 3653312"/>
                <a:gd name="connsiteY16" fmla="*/ 2551915 h 4018682"/>
                <a:gd name="connsiteX17" fmla="*/ 596253 w 3653312"/>
                <a:gd name="connsiteY17" fmla="*/ 4018682 h 4018682"/>
                <a:gd name="connsiteX18" fmla="*/ 0 w 3653312"/>
                <a:gd name="connsiteY18" fmla="*/ 3422429 h 4018682"/>
                <a:gd name="connsiteX19" fmla="*/ 1948 w 3653312"/>
                <a:gd name="connsiteY19" fmla="*/ 595805 h 401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53312" h="4018682">
                  <a:moveTo>
                    <a:pt x="597754" y="0"/>
                  </a:moveTo>
                  <a:cubicBezTo>
                    <a:pt x="1006553" y="420083"/>
                    <a:pt x="1262147" y="933238"/>
                    <a:pt x="1364350" y="1469460"/>
                  </a:cubicBezTo>
                  <a:lnTo>
                    <a:pt x="1382323" y="1595966"/>
                  </a:lnTo>
                  <a:lnTo>
                    <a:pt x="1412349" y="1617176"/>
                  </a:lnTo>
                  <a:cubicBezTo>
                    <a:pt x="1762376" y="1845063"/>
                    <a:pt x="2064800" y="1792541"/>
                    <a:pt x="2317282" y="1649905"/>
                  </a:cubicBezTo>
                  <a:lnTo>
                    <a:pt x="2439662" y="1571298"/>
                  </a:lnTo>
                  <a:lnTo>
                    <a:pt x="2479010" y="1523529"/>
                  </a:lnTo>
                  <a:cubicBezTo>
                    <a:pt x="2603494" y="1398844"/>
                    <a:pt x="2775467" y="1321724"/>
                    <a:pt x="2965422" y="1321724"/>
                  </a:cubicBezTo>
                  <a:cubicBezTo>
                    <a:pt x="3345333" y="1321724"/>
                    <a:pt x="3653312" y="1630202"/>
                    <a:pt x="3653312" y="2010729"/>
                  </a:cubicBezTo>
                  <a:cubicBezTo>
                    <a:pt x="3653312" y="2391256"/>
                    <a:pt x="3345333" y="2699734"/>
                    <a:pt x="2965422" y="2699734"/>
                  </a:cubicBezTo>
                  <a:cubicBezTo>
                    <a:pt x="2775467" y="2699734"/>
                    <a:pt x="2603494" y="2622615"/>
                    <a:pt x="2479010" y="2497929"/>
                  </a:cubicBezTo>
                  <a:lnTo>
                    <a:pt x="2430298" y="2438794"/>
                  </a:lnTo>
                  <a:lnTo>
                    <a:pt x="2358462" y="2389438"/>
                  </a:lnTo>
                  <a:cubicBezTo>
                    <a:pt x="2179091" y="2274242"/>
                    <a:pt x="2010120" y="2222542"/>
                    <a:pt x="1841119" y="2228083"/>
                  </a:cubicBezTo>
                  <a:cubicBezTo>
                    <a:pt x="1698987" y="2234000"/>
                    <a:pt x="1555616" y="2280074"/>
                    <a:pt x="1411006" y="2367826"/>
                  </a:cubicBezTo>
                  <a:lnTo>
                    <a:pt x="1388258" y="2382918"/>
                  </a:lnTo>
                  <a:lnTo>
                    <a:pt x="1364180" y="2551915"/>
                  </a:lnTo>
                  <a:cubicBezTo>
                    <a:pt x="1261780" y="3087777"/>
                    <a:pt x="1005866" y="3600035"/>
                    <a:pt x="596253" y="4018682"/>
                  </a:cubicBezTo>
                  <a:cubicBezTo>
                    <a:pt x="596253" y="4018682"/>
                    <a:pt x="596253" y="4018682"/>
                    <a:pt x="0" y="3422429"/>
                  </a:cubicBezTo>
                  <a:cubicBezTo>
                    <a:pt x="761298" y="2637040"/>
                    <a:pt x="760828" y="1384776"/>
                    <a:pt x="1948" y="595805"/>
                  </a:cubicBezTo>
                  <a:close/>
                </a:path>
              </a:pathLst>
            </a:custGeom>
            <a:solidFill>
              <a:schemeClr val="accent2"/>
            </a:solidFill>
            <a:ln>
              <a:noFill/>
            </a:ln>
            <a:extLst/>
          </p:spPr>
          <p:txBody>
            <a:bodyPr vert="horz" wrap="square" lIns="91416" tIns="45708" rIns="91416" bIns="45708" numCol="1" anchor="t" anchorCtr="0" compatLnSpc="1">
              <a:prstTxWarp prst="textNoShape">
                <a:avLst/>
              </a:prstTxWarp>
              <a:noAutofit/>
            </a:bodyPr>
            <a:lstStyle/>
            <a:p>
              <a:endParaRPr lang="en-US" sz="3599" dirty="0">
                <a:latin typeface="SF UI Display" charset="0"/>
                <a:ea typeface="SF UI Display" charset="0"/>
                <a:cs typeface="SF UI Display" charset="0"/>
              </a:endParaRPr>
            </a:p>
          </p:txBody>
        </p:sp>
        <p:sp>
          <p:nvSpPr>
            <p:cNvPr id="8" name="Freeform 7">
              <a:extLst>
                <a:ext uri="{FF2B5EF4-FFF2-40B4-BE49-F238E27FC236}">
                  <a16:creationId xmlns:a16="http://schemas.microsoft.com/office/drawing/2014/main" id="{2CCE46B1-D7F9-0347-8107-2C1B0F7264F6}"/>
                </a:ext>
              </a:extLst>
            </p:cNvPr>
            <p:cNvSpPr>
              <a:spLocks noChangeArrowheads="1"/>
            </p:cNvSpPr>
            <p:nvPr/>
          </p:nvSpPr>
          <p:spPr bwMode="auto">
            <a:xfrm>
              <a:off x="6859360" y="5744059"/>
              <a:ext cx="3557542" cy="4015680"/>
            </a:xfrm>
            <a:custGeom>
              <a:avLst/>
              <a:gdLst>
                <a:gd name="connsiteX0" fmla="*/ 2960233 w 3557542"/>
                <a:gd name="connsiteY0" fmla="*/ 0 h 4015680"/>
                <a:gd name="connsiteX1" fmla="*/ 3556486 w 3557542"/>
                <a:gd name="connsiteY1" fmla="*/ 596253 h 4015680"/>
                <a:gd name="connsiteX2" fmla="*/ 3557542 w 3557542"/>
                <a:gd name="connsiteY2" fmla="*/ 3419872 h 4015680"/>
                <a:gd name="connsiteX3" fmla="*/ 2961734 w 3557542"/>
                <a:gd name="connsiteY3" fmla="*/ 4015680 h 4015680"/>
                <a:gd name="connsiteX4" fmla="*/ 2193659 w 3557542"/>
                <a:gd name="connsiteY4" fmla="*/ 2547700 h 4015680"/>
                <a:gd name="connsiteX5" fmla="*/ 2166098 w 3557542"/>
                <a:gd name="connsiteY5" fmla="*/ 2353826 h 4015680"/>
                <a:gd name="connsiteX6" fmla="*/ 2161032 w 3557542"/>
                <a:gd name="connsiteY6" fmla="*/ 2350803 h 4015680"/>
                <a:gd name="connsiteX7" fmla="*/ 1336029 w 3557542"/>
                <a:gd name="connsiteY7" fmla="*/ 2365771 h 4015680"/>
                <a:gd name="connsiteX8" fmla="*/ 1220981 w 3557542"/>
                <a:gd name="connsiteY8" fmla="*/ 2439669 h 4015680"/>
                <a:gd name="connsiteX9" fmla="*/ 1174302 w 3557542"/>
                <a:gd name="connsiteY9" fmla="*/ 2496336 h 4015680"/>
                <a:gd name="connsiteX10" fmla="*/ 687890 w 3557542"/>
                <a:gd name="connsiteY10" fmla="*/ 2698141 h 4015680"/>
                <a:gd name="connsiteX11" fmla="*/ 0 w 3557542"/>
                <a:gd name="connsiteY11" fmla="*/ 2009136 h 4015680"/>
                <a:gd name="connsiteX12" fmla="*/ 687890 w 3557542"/>
                <a:gd name="connsiteY12" fmla="*/ 1320131 h 4015680"/>
                <a:gd name="connsiteX13" fmla="*/ 1174302 w 3557542"/>
                <a:gd name="connsiteY13" fmla="*/ 1521936 h 4015680"/>
                <a:gd name="connsiteX14" fmla="*/ 1217294 w 3557542"/>
                <a:gd name="connsiteY14" fmla="*/ 1574128 h 4015680"/>
                <a:gd name="connsiteX15" fmla="*/ 1217307 w 3557542"/>
                <a:gd name="connsiteY15" fmla="*/ 1572963 h 4015680"/>
                <a:gd name="connsiteX16" fmla="*/ 1812191 w 3557542"/>
                <a:gd name="connsiteY16" fmla="*/ 1787593 h 4015680"/>
                <a:gd name="connsiteX17" fmla="*/ 2155687 w 3557542"/>
                <a:gd name="connsiteY17" fmla="*/ 1695513 h 4015680"/>
                <a:gd name="connsiteX18" fmla="*/ 2161448 w 3557542"/>
                <a:gd name="connsiteY18" fmla="*/ 1692343 h 4015680"/>
                <a:gd name="connsiteX19" fmla="*/ 2193783 w 3557542"/>
                <a:gd name="connsiteY19" fmla="*/ 1465290 h 4015680"/>
                <a:gd name="connsiteX20" fmla="*/ 2960233 w 3557542"/>
                <a:gd name="connsiteY20" fmla="*/ 0 h 401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57542" h="4015680">
                  <a:moveTo>
                    <a:pt x="2960233" y="0"/>
                  </a:moveTo>
                  <a:cubicBezTo>
                    <a:pt x="2960233" y="0"/>
                    <a:pt x="2960233" y="0"/>
                    <a:pt x="3556486" y="596253"/>
                  </a:cubicBezTo>
                  <a:cubicBezTo>
                    <a:pt x="2795185" y="1381645"/>
                    <a:pt x="2795654" y="2633911"/>
                    <a:pt x="3557542" y="3419872"/>
                  </a:cubicBezTo>
                  <a:lnTo>
                    <a:pt x="2961734" y="4015680"/>
                  </a:lnTo>
                  <a:cubicBezTo>
                    <a:pt x="2551807" y="3596725"/>
                    <a:pt x="2295931" y="3083851"/>
                    <a:pt x="2193659" y="2547700"/>
                  </a:cubicBezTo>
                  <a:lnTo>
                    <a:pt x="2166098" y="2353826"/>
                  </a:lnTo>
                  <a:lnTo>
                    <a:pt x="2161032" y="2350803"/>
                  </a:lnTo>
                  <a:cubicBezTo>
                    <a:pt x="1844703" y="2179227"/>
                    <a:pt x="1569088" y="2234108"/>
                    <a:pt x="1336029" y="2365771"/>
                  </a:cubicBezTo>
                  <a:lnTo>
                    <a:pt x="1220981" y="2439669"/>
                  </a:lnTo>
                  <a:lnTo>
                    <a:pt x="1174302" y="2496336"/>
                  </a:lnTo>
                  <a:cubicBezTo>
                    <a:pt x="1049818" y="2621022"/>
                    <a:pt x="877846" y="2698141"/>
                    <a:pt x="687890" y="2698141"/>
                  </a:cubicBezTo>
                  <a:cubicBezTo>
                    <a:pt x="307979" y="2698141"/>
                    <a:pt x="0" y="2389663"/>
                    <a:pt x="0" y="2009136"/>
                  </a:cubicBezTo>
                  <a:cubicBezTo>
                    <a:pt x="0" y="1628609"/>
                    <a:pt x="307979" y="1320131"/>
                    <a:pt x="687890" y="1320131"/>
                  </a:cubicBezTo>
                  <a:cubicBezTo>
                    <a:pt x="877846" y="1320131"/>
                    <a:pt x="1049818" y="1397251"/>
                    <a:pt x="1174302" y="1521936"/>
                  </a:cubicBezTo>
                  <a:lnTo>
                    <a:pt x="1217294" y="1574128"/>
                  </a:lnTo>
                  <a:lnTo>
                    <a:pt x="1217307" y="1572963"/>
                  </a:lnTo>
                  <a:cubicBezTo>
                    <a:pt x="1425943" y="1725495"/>
                    <a:pt x="1619047" y="1793926"/>
                    <a:pt x="1812191" y="1787593"/>
                  </a:cubicBezTo>
                  <a:cubicBezTo>
                    <a:pt x="1925897" y="1782860"/>
                    <a:pt x="2040395" y="1752426"/>
                    <a:pt x="2155687" y="1695513"/>
                  </a:cubicBezTo>
                  <a:lnTo>
                    <a:pt x="2161448" y="1692343"/>
                  </a:lnTo>
                  <a:lnTo>
                    <a:pt x="2193783" y="1465290"/>
                  </a:lnTo>
                  <a:cubicBezTo>
                    <a:pt x="2296114" y="929497"/>
                    <a:pt x="2551747" y="417520"/>
                    <a:pt x="2960233" y="0"/>
                  </a:cubicBezTo>
                  <a:close/>
                </a:path>
              </a:pathLst>
            </a:custGeom>
            <a:solidFill>
              <a:srgbClr val="00B0F0"/>
            </a:solidFill>
            <a:ln>
              <a:noFill/>
            </a:ln>
            <a:extLst/>
          </p:spPr>
          <p:txBody>
            <a:bodyPr vert="horz" wrap="square" lIns="91416" tIns="45708" rIns="91416" bIns="45708" numCol="1" anchor="t" anchorCtr="0" compatLnSpc="1">
              <a:prstTxWarp prst="textNoShape">
                <a:avLst/>
              </a:prstTxWarp>
              <a:noAutofit/>
            </a:bodyPr>
            <a:lstStyle/>
            <a:p>
              <a:endParaRPr lang="en-US" sz="3599" dirty="0">
                <a:latin typeface="SF UI Display" charset="0"/>
                <a:ea typeface="SF UI Display" charset="0"/>
                <a:cs typeface="SF UI Display" charset="0"/>
              </a:endParaRPr>
            </a:p>
          </p:txBody>
        </p:sp>
        <p:sp>
          <p:nvSpPr>
            <p:cNvPr id="9" name="Freeform 8">
              <a:extLst>
                <a:ext uri="{FF2B5EF4-FFF2-40B4-BE49-F238E27FC236}">
                  <a16:creationId xmlns:a16="http://schemas.microsoft.com/office/drawing/2014/main" id="{B4E30304-1E77-2646-8124-07DFB4FF7E94}"/>
                </a:ext>
              </a:extLst>
            </p:cNvPr>
            <p:cNvSpPr>
              <a:spLocks noChangeArrowheads="1"/>
            </p:cNvSpPr>
            <p:nvPr/>
          </p:nvSpPr>
          <p:spPr bwMode="auto">
            <a:xfrm flipH="1">
              <a:off x="9231424" y="9214972"/>
              <a:ext cx="5500994" cy="3046715"/>
            </a:xfrm>
            <a:custGeom>
              <a:avLst/>
              <a:gdLst>
                <a:gd name="connsiteX0" fmla="*/ 4264476 w 5500994"/>
                <a:gd name="connsiteY0" fmla="*/ 0 h 3046715"/>
                <a:gd name="connsiteX1" fmla="*/ 1440857 w 5500994"/>
                <a:gd name="connsiteY1" fmla="*/ 1055 h 3046715"/>
                <a:gd name="connsiteX2" fmla="*/ 844604 w 5500994"/>
                <a:gd name="connsiteY2" fmla="*/ 597309 h 3046715"/>
                <a:gd name="connsiteX3" fmla="*/ 1060908 w 5500994"/>
                <a:gd name="connsiteY3" fmla="*/ 788812 h 3046715"/>
                <a:gd name="connsiteX4" fmla="*/ 1124503 w 5500994"/>
                <a:gd name="connsiteY4" fmla="*/ 834698 h 3046715"/>
                <a:gd name="connsiteX5" fmla="*/ 1128516 w 5500994"/>
                <a:gd name="connsiteY5" fmla="*/ 908577 h 3046715"/>
                <a:gd name="connsiteX6" fmla="*/ 703051 w 5500994"/>
                <a:gd name="connsiteY6" fmla="*/ 1615566 h 3046715"/>
                <a:gd name="connsiteX7" fmla="*/ 579124 w 5500994"/>
                <a:gd name="connsiteY7" fmla="*/ 1679493 h 3046715"/>
                <a:gd name="connsiteX8" fmla="*/ 552360 w 5500994"/>
                <a:gd name="connsiteY8" fmla="*/ 1682071 h 3046715"/>
                <a:gd name="connsiteX9" fmla="*/ 7 w 5500994"/>
                <a:gd name="connsiteY9" fmla="*/ 2354547 h 3046715"/>
                <a:gd name="connsiteX10" fmla="*/ 684723 w 5500994"/>
                <a:gd name="connsiteY10" fmla="*/ 3046708 h 3046715"/>
                <a:gd name="connsiteX11" fmla="*/ 1375773 w 5500994"/>
                <a:gd name="connsiteY11" fmla="*/ 2360871 h 3046715"/>
                <a:gd name="connsiteX12" fmla="*/ 1362436 w 5500994"/>
                <a:gd name="connsiteY12" fmla="*/ 2221949 h 3046715"/>
                <a:gd name="connsiteX13" fmla="*/ 1329656 w 5500994"/>
                <a:gd name="connsiteY13" fmla="*/ 2114435 h 3046715"/>
                <a:gd name="connsiteX14" fmla="*/ 1330283 w 5500994"/>
                <a:gd name="connsiteY14" fmla="*/ 2114787 h 3046715"/>
                <a:gd name="connsiteX15" fmla="*/ 1441850 w 5500994"/>
                <a:gd name="connsiteY15" fmla="*/ 1492287 h 3046715"/>
                <a:gd name="connsiteX16" fmla="*/ 1693342 w 5500994"/>
                <a:gd name="connsiteY16" fmla="*/ 1240851 h 3046715"/>
                <a:gd name="connsiteX17" fmla="*/ 1765181 w 5500994"/>
                <a:gd name="connsiteY17" fmla="*/ 1201448 h 3046715"/>
                <a:gd name="connsiteX18" fmla="*/ 1784655 w 5500994"/>
                <a:gd name="connsiteY18" fmla="*/ 1210343 h 3046715"/>
                <a:gd name="connsiteX19" fmla="*/ 3658112 w 5500994"/>
                <a:gd name="connsiteY19" fmla="*/ 1299944 h 3046715"/>
                <a:gd name="connsiteX20" fmla="*/ 3812364 w 5500994"/>
                <a:gd name="connsiteY20" fmla="*/ 1246808 h 3046715"/>
                <a:gd name="connsiteX21" fmla="*/ 3948037 w 5500994"/>
                <a:gd name="connsiteY21" fmla="*/ 1357300 h 3046715"/>
                <a:gd name="connsiteX22" fmla="*/ 4056540 w 5500994"/>
                <a:gd name="connsiteY22" fmla="*/ 1492287 h 3046715"/>
                <a:gd name="connsiteX23" fmla="*/ 4168107 w 5500994"/>
                <a:gd name="connsiteY23" fmla="*/ 2114787 h 3046715"/>
                <a:gd name="connsiteX24" fmla="*/ 4169597 w 5500994"/>
                <a:gd name="connsiteY24" fmla="*/ 2113949 h 3046715"/>
                <a:gd name="connsiteX25" fmla="*/ 4172146 w 5500994"/>
                <a:gd name="connsiteY25" fmla="*/ 2112515 h 3046715"/>
                <a:gd name="connsiteX26" fmla="*/ 4139191 w 5500994"/>
                <a:gd name="connsiteY26" fmla="*/ 2218850 h 3046715"/>
                <a:gd name="connsiteX27" fmla="*/ 4125216 w 5500994"/>
                <a:gd name="connsiteY27" fmla="*/ 2357709 h 3046715"/>
                <a:gd name="connsiteX28" fmla="*/ 4813105 w 5500994"/>
                <a:gd name="connsiteY28" fmla="*/ 3046715 h 3046715"/>
                <a:gd name="connsiteX29" fmla="*/ 5500994 w 5500994"/>
                <a:gd name="connsiteY29" fmla="*/ 2357709 h 3046715"/>
                <a:gd name="connsiteX30" fmla="*/ 4951739 w 5500994"/>
                <a:gd name="connsiteY30" fmla="*/ 1682701 h 3046715"/>
                <a:gd name="connsiteX31" fmla="*/ 4919097 w 5500994"/>
                <a:gd name="connsiteY31" fmla="*/ 1679405 h 3046715"/>
                <a:gd name="connsiteX32" fmla="*/ 4795339 w 5500994"/>
                <a:gd name="connsiteY32" fmla="*/ 1615566 h 3046715"/>
                <a:gd name="connsiteX33" fmla="*/ 4388703 w 5500994"/>
                <a:gd name="connsiteY33" fmla="*/ 1076410 h 3046715"/>
                <a:gd name="connsiteX34" fmla="*/ 4377316 w 5500994"/>
                <a:gd name="connsiteY34" fmla="*/ 974920 h 3046715"/>
                <a:gd name="connsiteX35" fmla="*/ 4412638 w 5500994"/>
                <a:gd name="connsiteY35" fmla="*/ 954400 h 3046715"/>
                <a:gd name="connsiteX36" fmla="*/ 4860283 w 5500994"/>
                <a:gd name="connsiteY36" fmla="*/ 595807 h 3046715"/>
                <a:gd name="connsiteX37" fmla="*/ 4264476 w 5500994"/>
                <a:gd name="connsiteY37" fmla="*/ 0 h 304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00994" h="3046715">
                  <a:moveTo>
                    <a:pt x="4264476" y="0"/>
                  </a:moveTo>
                  <a:cubicBezTo>
                    <a:pt x="3478515" y="761888"/>
                    <a:pt x="2226249" y="762356"/>
                    <a:pt x="1440857" y="1055"/>
                  </a:cubicBezTo>
                  <a:lnTo>
                    <a:pt x="844604" y="597309"/>
                  </a:lnTo>
                  <a:cubicBezTo>
                    <a:pt x="914191" y="665390"/>
                    <a:pt x="986401" y="729225"/>
                    <a:pt x="1060908" y="788812"/>
                  </a:cubicBezTo>
                  <a:lnTo>
                    <a:pt x="1124503" y="834698"/>
                  </a:lnTo>
                  <a:lnTo>
                    <a:pt x="1128516" y="908577"/>
                  </a:lnTo>
                  <a:cubicBezTo>
                    <a:pt x="1118941" y="1268313"/>
                    <a:pt x="933605" y="1479563"/>
                    <a:pt x="703051" y="1615566"/>
                  </a:cubicBezTo>
                  <a:lnTo>
                    <a:pt x="579124" y="1679493"/>
                  </a:lnTo>
                  <a:lnTo>
                    <a:pt x="552360" y="1682071"/>
                  </a:lnTo>
                  <a:cubicBezTo>
                    <a:pt x="238609" y="1744877"/>
                    <a:pt x="1538" y="2021588"/>
                    <a:pt x="7" y="2354547"/>
                  </a:cubicBezTo>
                  <a:cubicBezTo>
                    <a:pt x="-1742" y="2735071"/>
                    <a:pt x="304816" y="3044961"/>
                    <a:pt x="684723" y="3046708"/>
                  </a:cubicBezTo>
                  <a:cubicBezTo>
                    <a:pt x="1064630" y="3048454"/>
                    <a:pt x="1374023" y="2741395"/>
                    <a:pt x="1375773" y="2360871"/>
                  </a:cubicBezTo>
                  <a:cubicBezTo>
                    <a:pt x="1375992" y="2313305"/>
                    <a:pt x="1371393" y="2266844"/>
                    <a:pt x="1362436" y="2221949"/>
                  </a:cubicBezTo>
                  <a:lnTo>
                    <a:pt x="1329656" y="2114435"/>
                  </a:lnTo>
                  <a:lnTo>
                    <a:pt x="1330283" y="2114787"/>
                  </a:lnTo>
                  <a:cubicBezTo>
                    <a:pt x="1302504" y="1857837"/>
                    <a:pt x="1339793" y="1656388"/>
                    <a:pt x="1441850" y="1492287"/>
                  </a:cubicBezTo>
                  <a:cubicBezTo>
                    <a:pt x="1502802" y="1396181"/>
                    <a:pt x="1586408" y="1312239"/>
                    <a:pt x="1693342" y="1240851"/>
                  </a:cubicBezTo>
                  <a:lnTo>
                    <a:pt x="1765181" y="1201448"/>
                  </a:lnTo>
                  <a:lnTo>
                    <a:pt x="1784655" y="1210343"/>
                  </a:lnTo>
                  <a:cubicBezTo>
                    <a:pt x="2382066" y="1448906"/>
                    <a:pt x="3043943" y="1479011"/>
                    <a:pt x="3658112" y="1299944"/>
                  </a:cubicBezTo>
                  <a:lnTo>
                    <a:pt x="3812364" y="1246808"/>
                  </a:lnTo>
                  <a:lnTo>
                    <a:pt x="3948037" y="1357300"/>
                  </a:lnTo>
                  <a:cubicBezTo>
                    <a:pt x="3989924" y="1399222"/>
                    <a:pt x="4026064" y="1444234"/>
                    <a:pt x="4056540" y="1492287"/>
                  </a:cubicBezTo>
                  <a:cubicBezTo>
                    <a:pt x="4158597" y="1656388"/>
                    <a:pt x="4195886" y="1857837"/>
                    <a:pt x="4168107" y="2114787"/>
                  </a:cubicBezTo>
                  <a:cubicBezTo>
                    <a:pt x="4168107" y="2114787"/>
                    <a:pt x="4168107" y="2114787"/>
                    <a:pt x="4169597" y="2113949"/>
                  </a:cubicBezTo>
                  <a:lnTo>
                    <a:pt x="4172146" y="2112515"/>
                  </a:lnTo>
                  <a:lnTo>
                    <a:pt x="4139191" y="2218850"/>
                  </a:lnTo>
                  <a:cubicBezTo>
                    <a:pt x="4130028" y="2263703"/>
                    <a:pt x="4125216" y="2310143"/>
                    <a:pt x="4125216" y="2357709"/>
                  </a:cubicBezTo>
                  <a:cubicBezTo>
                    <a:pt x="4125216" y="2738237"/>
                    <a:pt x="4433194" y="3046715"/>
                    <a:pt x="4813105" y="3046715"/>
                  </a:cubicBezTo>
                  <a:cubicBezTo>
                    <a:pt x="5193016" y="3046715"/>
                    <a:pt x="5500994" y="2738237"/>
                    <a:pt x="5500994" y="2357709"/>
                  </a:cubicBezTo>
                  <a:cubicBezTo>
                    <a:pt x="5500994" y="2024747"/>
                    <a:pt x="5265198" y="1746948"/>
                    <a:pt x="4951739" y="1682701"/>
                  </a:cubicBezTo>
                  <a:lnTo>
                    <a:pt x="4919097" y="1679405"/>
                  </a:lnTo>
                  <a:lnTo>
                    <a:pt x="4795339" y="1615566"/>
                  </a:lnTo>
                  <a:cubicBezTo>
                    <a:pt x="4603210" y="1502230"/>
                    <a:pt x="4442483" y="1336640"/>
                    <a:pt x="4388703" y="1076410"/>
                  </a:cubicBezTo>
                  <a:lnTo>
                    <a:pt x="4377316" y="974920"/>
                  </a:lnTo>
                  <a:lnTo>
                    <a:pt x="4412638" y="954400"/>
                  </a:lnTo>
                  <a:cubicBezTo>
                    <a:pt x="4570544" y="851975"/>
                    <a:pt x="4720631" y="732450"/>
                    <a:pt x="4860283" y="595807"/>
                  </a:cubicBezTo>
                  <a:cubicBezTo>
                    <a:pt x="4860283" y="595807"/>
                    <a:pt x="4860283" y="595807"/>
                    <a:pt x="4264476" y="0"/>
                  </a:cubicBezTo>
                  <a:close/>
                </a:path>
              </a:pathLst>
            </a:custGeom>
            <a:solidFill>
              <a:schemeClr val="accent4"/>
            </a:solidFill>
            <a:ln>
              <a:noFill/>
            </a:ln>
            <a:extLst/>
          </p:spPr>
          <p:txBody>
            <a:bodyPr vert="horz" wrap="square" lIns="91416" tIns="45708" rIns="91416" bIns="45708" numCol="1" anchor="t" anchorCtr="0" compatLnSpc="1">
              <a:prstTxWarp prst="textNoShape">
                <a:avLst/>
              </a:prstTxWarp>
              <a:noAutofit/>
            </a:bodyPr>
            <a:lstStyle/>
            <a:p>
              <a:endParaRPr lang="en-US" sz="3599" dirty="0">
                <a:latin typeface="SF UI Display" charset="0"/>
                <a:ea typeface="SF UI Display" charset="0"/>
                <a:cs typeface="SF UI Display" charset="0"/>
              </a:endParaRPr>
            </a:p>
          </p:txBody>
        </p:sp>
        <p:sp>
          <p:nvSpPr>
            <p:cNvPr id="10" name="Freeform 9">
              <a:extLst>
                <a:ext uri="{FF2B5EF4-FFF2-40B4-BE49-F238E27FC236}">
                  <a16:creationId xmlns:a16="http://schemas.microsoft.com/office/drawing/2014/main" id="{EB1556B8-3CCB-FB4F-A37D-2FF7BEE80824}"/>
                </a:ext>
              </a:extLst>
            </p:cNvPr>
            <p:cNvSpPr>
              <a:spLocks noChangeArrowheads="1"/>
            </p:cNvSpPr>
            <p:nvPr/>
          </p:nvSpPr>
          <p:spPr bwMode="auto">
            <a:xfrm rot="21570841" flipH="1">
              <a:off x="9237790" y="3401663"/>
              <a:ext cx="5500844" cy="2896680"/>
            </a:xfrm>
            <a:custGeom>
              <a:avLst/>
              <a:gdLst>
                <a:gd name="connsiteX0" fmla="*/ 4807110 w 5500844"/>
                <a:gd name="connsiteY0" fmla="*/ 25 h 2896680"/>
                <a:gd name="connsiteX1" fmla="*/ 4125088 w 5500844"/>
                <a:gd name="connsiteY1" fmla="*/ 694841 h 2896680"/>
                <a:gd name="connsiteX2" fmla="*/ 4140241 w 5500844"/>
                <a:gd name="connsiteY2" fmla="*/ 833576 h 2896680"/>
                <a:gd name="connsiteX3" fmla="*/ 4174095 w 5500844"/>
                <a:gd name="connsiteY3" fmla="*/ 939625 h 2896680"/>
                <a:gd name="connsiteX4" fmla="*/ 4171537 w 5500844"/>
                <a:gd name="connsiteY4" fmla="*/ 938214 h 2896680"/>
                <a:gd name="connsiteX5" fmla="*/ 4170040 w 5500844"/>
                <a:gd name="connsiteY5" fmla="*/ 937388 h 2896680"/>
                <a:gd name="connsiteX6" fmla="*/ 4063757 w 5500844"/>
                <a:gd name="connsiteY6" fmla="*/ 1560812 h 2896680"/>
                <a:gd name="connsiteX7" fmla="*/ 3966465 w 5500844"/>
                <a:gd name="connsiteY7" fmla="*/ 1683977 h 2896680"/>
                <a:gd name="connsiteX8" fmla="*/ 3928532 w 5500844"/>
                <a:gd name="connsiteY8" fmla="*/ 1667022 h 2896680"/>
                <a:gd name="connsiteX9" fmla="*/ 1794808 w 5500844"/>
                <a:gd name="connsiteY9" fmla="*/ 1684699 h 2896680"/>
                <a:gd name="connsiteX10" fmla="*/ 1620103 w 5500844"/>
                <a:gd name="connsiteY10" fmla="*/ 1766113 h 2896680"/>
                <a:gd name="connsiteX11" fmla="*/ 1558805 w 5500844"/>
                <a:gd name="connsiteY11" fmla="*/ 1717052 h 2896680"/>
                <a:gd name="connsiteX12" fmla="*/ 1449161 w 5500844"/>
                <a:gd name="connsiteY12" fmla="*/ 1582990 h 2896680"/>
                <a:gd name="connsiteX13" fmla="*/ 1332318 w 5500844"/>
                <a:gd name="connsiteY13" fmla="*/ 961459 h 2896680"/>
                <a:gd name="connsiteX14" fmla="*/ 1331012 w 5500844"/>
                <a:gd name="connsiteY14" fmla="*/ 962208 h 2896680"/>
                <a:gd name="connsiteX15" fmla="*/ 1361802 w 5500844"/>
                <a:gd name="connsiteY15" fmla="*/ 862855 h 2896680"/>
                <a:gd name="connsiteX16" fmla="*/ 1375778 w 5500844"/>
                <a:gd name="connsiteY16" fmla="*/ 723996 h 2896680"/>
                <a:gd name="connsiteX17" fmla="*/ 687889 w 5500844"/>
                <a:gd name="connsiteY17" fmla="*/ 34990 h 2896680"/>
                <a:gd name="connsiteX18" fmla="*/ 0 w 5500844"/>
                <a:gd name="connsiteY18" fmla="*/ 723996 h 2896680"/>
                <a:gd name="connsiteX19" fmla="*/ 549255 w 5500844"/>
                <a:gd name="connsiteY19" fmla="*/ 1399004 h 2896680"/>
                <a:gd name="connsiteX20" fmla="*/ 583623 w 5500844"/>
                <a:gd name="connsiteY20" fmla="*/ 1402474 h 2896680"/>
                <a:gd name="connsiteX21" fmla="*/ 709343 w 5500844"/>
                <a:gd name="connsiteY21" fmla="*/ 1465981 h 2896680"/>
                <a:gd name="connsiteX22" fmla="*/ 1120538 w 5500844"/>
                <a:gd name="connsiteY22" fmla="*/ 2001669 h 2896680"/>
                <a:gd name="connsiteX23" fmla="*/ 1128923 w 5500844"/>
                <a:gd name="connsiteY23" fmla="*/ 2071089 h 2896680"/>
                <a:gd name="connsiteX24" fmla="*/ 1072365 w 5500844"/>
                <a:gd name="connsiteY24" fmla="*/ 2112480 h 2896680"/>
                <a:gd name="connsiteX25" fmla="*/ 856524 w 5500844"/>
                <a:gd name="connsiteY25" fmla="*/ 2305949 h 2896680"/>
                <a:gd name="connsiteX26" fmla="*/ 1051767 w 5500844"/>
                <a:gd name="connsiteY26" fmla="*/ 2497907 h 2896680"/>
                <a:gd name="connsiteX27" fmla="*/ 1097738 w 5500844"/>
                <a:gd name="connsiteY27" fmla="*/ 2543105 h 2896680"/>
                <a:gd name="connsiteX28" fmla="*/ 1090441 w 5500844"/>
                <a:gd name="connsiteY28" fmla="*/ 2581723 h 2896680"/>
                <a:gd name="connsiteX29" fmla="*/ 1119855 w 5500844"/>
                <a:gd name="connsiteY29" fmla="*/ 2564850 h 2896680"/>
                <a:gd name="connsiteX30" fmla="*/ 1178800 w 5500844"/>
                <a:gd name="connsiteY30" fmla="*/ 2622803 h 2896680"/>
                <a:gd name="connsiteX31" fmla="*/ 1457362 w 5500844"/>
                <a:gd name="connsiteY31" fmla="*/ 2896680 h 2896680"/>
                <a:gd name="connsiteX32" fmla="*/ 4283900 w 5500844"/>
                <a:gd name="connsiteY32" fmla="*/ 2874653 h 2896680"/>
                <a:gd name="connsiteX33" fmla="*/ 4875075 w 5500844"/>
                <a:gd name="connsiteY33" fmla="*/ 2273364 h 2896680"/>
                <a:gd name="connsiteX34" fmla="*/ 4424794 w 5500844"/>
                <a:gd name="connsiteY34" fmla="*/ 1918783 h 2896680"/>
                <a:gd name="connsiteX35" fmla="*/ 4417114 w 5500844"/>
                <a:gd name="connsiteY35" fmla="*/ 1914406 h 2896680"/>
                <a:gd name="connsiteX36" fmla="*/ 4442701 w 5500844"/>
                <a:gd name="connsiteY36" fmla="*/ 1828364 h 2896680"/>
                <a:gd name="connsiteX37" fmla="*/ 4801484 w 5500844"/>
                <a:gd name="connsiteY37" fmla="*/ 1431270 h 2896680"/>
                <a:gd name="connsiteX38" fmla="*/ 4924690 w 5500844"/>
                <a:gd name="connsiteY38" fmla="*/ 1366387 h 2896680"/>
                <a:gd name="connsiteX39" fmla="*/ 4957308 w 5500844"/>
                <a:gd name="connsiteY39" fmla="*/ 1362814 h 2896680"/>
                <a:gd name="connsiteX40" fmla="*/ 5500819 w 5500844"/>
                <a:gd name="connsiteY40" fmla="*/ 683172 h 2896680"/>
                <a:gd name="connsiteX41" fmla="*/ 4807110 w 5500844"/>
                <a:gd name="connsiteY41" fmla="*/ 25 h 289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500844" h="2896680">
                  <a:moveTo>
                    <a:pt x="4807110" y="25"/>
                  </a:moveTo>
                  <a:cubicBezTo>
                    <a:pt x="4427212" y="3247"/>
                    <a:pt x="4121861" y="314327"/>
                    <a:pt x="4125088" y="694841"/>
                  </a:cubicBezTo>
                  <a:cubicBezTo>
                    <a:pt x="4125492" y="742405"/>
                    <a:pt x="4130698" y="788803"/>
                    <a:pt x="4140241" y="833576"/>
                  </a:cubicBezTo>
                  <a:lnTo>
                    <a:pt x="4174095" y="939625"/>
                  </a:lnTo>
                  <a:lnTo>
                    <a:pt x="4171537" y="938214"/>
                  </a:lnTo>
                  <a:cubicBezTo>
                    <a:pt x="4170040" y="937388"/>
                    <a:pt x="4170040" y="937388"/>
                    <a:pt x="4170040" y="937388"/>
                  </a:cubicBezTo>
                  <a:cubicBezTo>
                    <a:pt x="4199998" y="1194094"/>
                    <a:pt x="4164419" y="1395851"/>
                    <a:pt x="4063757" y="1560812"/>
                  </a:cubicBezTo>
                  <a:lnTo>
                    <a:pt x="3966465" y="1683977"/>
                  </a:lnTo>
                  <a:lnTo>
                    <a:pt x="3928532" y="1667022"/>
                  </a:lnTo>
                  <a:cubicBezTo>
                    <a:pt x="3243111" y="1399808"/>
                    <a:pt x="2476560" y="1406316"/>
                    <a:pt x="1794808" y="1684699"/>
                  </a:cubicBezTo>
                  <a:lnTo>
                    <a:pt x="1620103" y="1766113"/>
                  </a:lnTo>
                  <a:lnTo>
                    <a:pt x="1558805" y="1717052"/>
                  </a:lnTo>
                  <a:cubicBezTo>
                    <a:pt x="1516563" y="1675486"/>
                    <a:pt x="1480044" y="1630783"/>
                    <a:pt x="1449161" y="1582990"/>
                  </a:cubicBezTo>
                  <a:cubicBezTo>
                    <a:pt x="1345716" y="1419760"/>
                    <a:pt x="1306720" y="1218635"/>
                    <a:pt x="1332318" y="961459"/>
                  </a:cubicBezTo>
                  <a:lnTo>
                    <a:pt x="1331012" y="962208"/>
                  </a:lnTo>
                  <a:lnTo>
                    <a:pt x="1361802" y="862855"/>
                  </a:lnTo>
                  <a:cubicBezTo>
                    <a:pt x="1370966" y="818002"/>
                    <a:pt x="1375778" y="771562"/>
                    <a:pt x="1375778" y="723996"/>
                  </a:cubicBezTo>
                  <a:cubicBezTo>
                    <a:pt x="1375778" y="343468"/>
                    <a:pt x="1067800" y="34990"/>
                    <a:pt x="687889" y="34990"/>
                  </a:cubicBezTo>
                  <a:cubicBezTo>
                    <a:pt x="307978" y="34990"/>
                    <a:pt x="0" y="343468"/>
                    <a:pt x="0" y="723996"/>
                  </a:cubicBezTo>
                  <a:cubicBezTo>
                    <a:pt x="0" y="1056958"/>
                    <a:pt x="235796" y="1334757"/>
                    <a:pt x="549255" y="1399004"/>
                  </a:cubicBezTo>
                  <a:lnTo>
                    <a:pt x="583623" y="1402474"/>
                  </a:lnTo>
                  <a:lnTo>
                    <a:pt x="709343" y="1465981"/>
                  </a:lnTo>
                  <a:cubicBezTo>
                    <a:pt x="902427" y="1577684"/>
                    <a:pt x="1064552" y="1741905"/>
                    <a:pt x="1120538" y="2001669"/>
                  </a:cubicBezTo>
                  <a:lnTo>
                    <a:pt x="1128923" y="2071089"/>
                  </a:lnTo>
                  <a:lnTo>
                    <a:pt x="1072365" y="2112480"/>
                  </a:lnTo>
                  <a:cubicBezTo>
                    <a:pt x="998012" y="2172734"/>
                    <a:pt x="925958" y="2237225"/>
                    <a:pt x="856524" y="2305949"/>
                  </a:cubicBezTo>
                  <a:cubicBezTo>
                    <a:pt x="856524" y="2305949"/>
                    <a:pt x="856524" y="2305949"/>
                    <a:pt x="1051767" y="2497907"/>
                  </a:cubicBezTo>
                  <a:lnTo>
                    <a:pt x="1097738" y="2543105"/>
                  </a:lnTo>
                  <a:lnTo>
                    <a:pt x="1090441" y="2581723"/>
                  </a:lnTo>
                  <a:lnTo>
                    <a:pt x="1119855" y="2564850"/>
                  </a:lnTo>
                  <a:lnTo>
                    <a:pt x="1178800" y="2622803"/>
                  </a:lnTo>
                  <a:cubicBezTo>
                    <a:pt x="1253171" y="2695923"/>
                    <a:pt x="1344705" y="2785918"/>
                    <a:pt x="1457362" y="2896680"/>
                  </a:cubicBezTo>
                  <a:cubicBezTo>
                    <a:pt x="2239867" y="2131136"/>
                    <a:pt x="3492082" y="2120044"/>
                    <a:pt x="4283900" y="2874653"/>
                  </a:cubicBezTo>
                  <a:lnTo>
                    <a:pt x="4875075" y="2273364"/>
                  </a:lnTo>
                  <a:cubicBezTo>
                    <a:pt x="4734373" y="2138015"/>
                    <a:pt x="4583415" y="2019831"/>
                    <a:pt x="4424794" y="1918783"/>
                  </a:cubicBezTo>
                  <a:lnTo>
                    <a:pt x="4417114" y="1914406"/>
                  </a:lnTo>
                  <a:lnTo>
                    <a:pt x="4442701" y="1828364"/>
                  </a:lnTo>
                  <a:cubicBezTo>
                    <a:pt x="4516007" y="1648481"/>
                    <a:pt x="4648556" y="1523240"/>
                    <a:pt x="4801484" y="1431270"/>
                  </a:cubicBezTo>
                  <a:lnTo>
                    <a:pt x="4924690" y="1366387"/>
                  </a:lnTo>
                  <a:lnTo>
                    <a:pt x="4957308" y="1362814"/>
                  </a:lnTo>
                  <a:cubicBezTo>
                    <a:pt x="5270212" y="1295910"/>
                    <a:pt x="5503643" y="1016122"/>
                    <a:pt x="5500819" y="683172"/>
                  </a:cubicBezTo>
                  <a:cubicBezTo>
                    <a:pt x="5497591" y="302657"/>
                    <a:pt x="5187007" y="-3197"/>
                    <a:pt x="4807110" y="25"/>
                  </a:cubicBezTo>
                  <a:close/>
                </a:path>
              </a:pathLst>
            </a:custGeom>
            <a:solidFill>
              <a:srgbClr val="92D050"/>
            </a:solidFill>
            <a:ln>
              <a:noFill/>
            </a:ln>
            <a:extLst/>
          </p:spPr>
          <p:txBody>
            <a:bodyPr vert="horz" wrap="square" lIns="91416" tIns="45708" rIns="91416" bIns="45708" numCol="1" anchor="t" anchorCtr="0" compatLnSpc="1">
              <a:prstTxWarp prst="textNoShape">
                <a:avLst/>
              </a:prstTxWarp>
              <a:noAutofit/>
            </a:bodyPr>
            <a:lstStyle/>
            <a:p>
              <a:endParaRPr lang="en-US" sz="3599" dirty="0">
                <a:latin typeface="SF UI Display" charset="0"/>
                <a:ea typeface="SF UI Display" charset="0"/>
                <a:cs typeface="SF UI Display" charset="0"/>
              </a:endParaRPr>
            </a:p>
          </p:txBody>
        </p:sp>
        <p:sp>
          <p:nvSpPr>
            <p:cNvPr id="11" name="Freeform 10">
              <a:extLst>
                <a:ext uri="{FF2B5EF4-FFF2-40B4-BE49-F238E27FC236}">
                  <a16:creationId xmlns:a16="http://schemas.microsoft.com/office/drawing/2014/main" id="{AD7CBED4-955C-A646-97B9-81EC535A639A}"/>
                </a:ext>
              </a:extLst>
            </p:cNvPr>
            <p:cNvSpPr>
              <a:spLocks/>
            </p:cNvSpPr>
            <p:nvPr/>
          </p:nvSpPr>
          <p:spPr bwMode="auto">
            <a:xfrm>
              <a:off x="10478214" y="6599162"/>
              <a:ext cx="2788084" cy="2435177"/>
            </a:xfrm>
            <a:custGeom>
              <a:avLst/>
              <a:gdLst>
                <a:gd name="connsiteX0" fmla="*/ 1482152 w 2788084"/>
                <a:gd name="connsiteY0" fmla="*/ 298690 h 2435177"/>
                <a:gd name="connsiteX1" fmla="*/ 1550259 w 2788084"/>
                <a:gd name="connsiteY1" fmla="*/ 302313 h 2435177"/>
                <a:gd name="connsiteX2" fmla="*/ 1812395 w 2788084"/>
                <a:gd name="connsiteY2" fmla="*/ 583896 h 2435177"/>
                <a:gd name="connsiteX3" fmla="*/ 1624236 w 2788084"/>
                <a:gd name="connsiteY3" fmla="*/ 931449 h 2435177"/>
                <a:gd name="connsiteX4" fmla="*/ 1442509 w 2788084"/>
                <a:gd name="connsiteY4" fmla="*/ 995811 h 2435177"/>
                <a:gd name="connsiteX5" fmla="*/ 1153033 w 2788084"/>
                <a:gd name="connsiteY5" fmla="*/ 937885 h 2435177"/>
                <a:gd name="connsiteX6" fmla="*/ 984172 w 2788084"/>
                <a:gd name="connsiteY6" fmla="*/ 1052127 h 2435177"/>
                <a:gd name="connsiteX7" fmla="*/ 763849 w 2788084"/>
                <a:gd name="connsiteY7" fmla="*/ 625731 h 2435177"/>
                <a:gd name="connsiteX8" fmla="*/ 739726 w 2788084"/>
                <a:gd name="connsiteY8" fmla="*/ 608031 h 2435177"/>
                <a:gd name="connsiteX9" fmla="*/ 934318 w 2788084"/>
                <a:gd name="connsiteY9" fmla="*/ 408510 h 2435177"/>
                <a:gd name="connsiteX10" fmla="*/ 1193238 w 2788084"/>
                <a:gd name="connsiteY10" fmla="*/ 445518 h 2435177"/>
                <a:gd name="connsiteX11" fmla="*/ 1228619 w 2788084"/>
                <a:gd name="connsiteY11" fmla="*/ 461608 h 2435177"/>
                <a:gd name="connsiteX12" fmla="*/ 1262391 w 2788084"/>
                <a:gd name="connsiteY12" fmla="*/ 440691 h 2435177"/>
                <a:gd name="connsiteX13" fmla="*/ 1482152 w 2788084"/>
                <a:gd name="connsiteY13" fmla="*/ 298690 h 2435177"/>
                <a:gd name="connsiteX14" fmla="*/ 1476947 w 2788084"/>
                <a:gd name="connsiteY14" fmla="*/ 309 h 2435177"/>
                <a:gd name="connsiteX15" fmla="*/ 1888326 w 2788084"/>
                <a:gd name="connsiteY15" fmla="*/ 189791 h 2435177"/>
                <a:gd name="connsiteX16" fmla="*/ 2412787 w 2788084"/>
                <a:gd name="connsiteY16" fmla="*/ 397213 h 2435177"/>
                <a:gd name="connsiteX17" fmla="*/ 2584926 w 2788084"/>
                <a:gd name="connsiteY17" fmla="*/ 736483 h 2435177"/>
                <a:gd name="connsiteX18" fmla="*/ 2787632 w 2788084"/>
                <a:gd name="connsiteY18" fmla="*/ 1204387 h 2435177"/>
                <a:gd name="connsiteX19" fmla="*/ 2446571 w 2788084"/>
                <a:gd name="connsiteY19" fmla="*/ 1736607 h 2435177"/>
                <a:gd name="connsiteX20" fmla="*/ 2161818 w 2788084"/>
                <a:gd name="connsiteY20" fmla="*/ 2244709 h 2435177"/>
                <a:gd name="connsiteX21" fmla="*/ 1841671 w 2788084"/>
                <a:gd name="connsiteY21" fmla="*/ 2434443 h 2435177"/>
                <a:gd name="connsiteX22" fmla="*/ 1297905 w 2788084"/>
                <a:gd name="connsiteY22" fmla="*/ 2112860 h 2435177"/>
                <a:gd name="connsiteX23" fmla="*/ 1486132 w 2788084"/>
                <a:gd name="connsiteY23" fmla="*/ 2148234 h 2435177"/>
                <a:gd name="connsiteX24" fmla="*/ 1880282 w 2788084"/>
                <a:gd name="connsiteY24" fmla="*/ 2013169 h 2435177"/>
                <a:gd name="connsiteX25" fmla="*/ 1883500 w 2788084"/>
                <a:gd name="connsiteY25" fmla="*/ 2008345 h 2435177"/>
                <a:gd name="connsiteX26" fmla="*/ 1931763 w 2788084"/>
                <a:gd name="connsiteY26" fmla="*/ 1763942 h 2435177"/>
                <a:gd name="connsiteX27" fmla="*/ 1814322 w 2788084"/>
                <a:gd name="connsiteY27" fmla="*/ 1648172 h 2435177"/>
                <a:gd name="connsiteX28" fmla="*/ 1761232 w 2788084"/>
                <a:gd name="connsiteY28" fmla="*/ 1673899 h 2435177"/>
                <a:gd name="connsiteX29" fmla="*/ 1786973 w 2788084"/>
                <a:gd name="connsiteY29" fmla="*/ 1725352 h 2435177"/>
                <a:gd name="connsiteX30" fmla="*/ 1854542 w 2788084"/>
                <a:gd name="connsiteY30" fmla="*/ 1791276 h 2435177"/>
                <a:gd name="connsiteX31" fmla="*/ 1814322 w 2788084"/>
                <a:gd name="connsiteY31" fmla="*/ 1961716 h 2435177"/>
                <a:gd name="connsiteX32" fmla="*/ 1264121 w 2788084"/>
                <a:gd name="connsiteY32" fmla="*/ 2014776 h 2435177"/>
                <a:gd name="connsiteX33" fmla="*/ 1260903 w 2788084"/>
                <a:gd name="connsiteY33" fmla="*/ 2001913 h 2435177"/>
                <a:gd name="connsiteX34" fmla="*/ 662438 w 2788084"/>
                <a:gd name="connsiteY34" fmla="*/ 1627269 h 2435177"/>
                <a:gd name="connsiteX35" fmla="*/ 678526 w 2788084"/>
                <a:gd name="connsiteY35" fmla="*/ 1591895 h 2435177"/>
                <a:gd name="connsiteX36" fmla="*/ 974541 w 2788084"/>
                <a:gd name="connsiteY36" fmla="*/ 1247801 h 2435177"/>
                <a:gd name="connsiteX37" fmla="*/ 1008325 w 2788084"/>
                <a:gd name="connsiteY37" fmla="*/ 1212427 h 2435177"/>
                <a:gd name="connsiteX38" fmla="*/ 1169203 w 2788084"/>
                <a:gd name="connsiteY38" fmla="*/ 1017869 h 2435177"/>
                <a:gd name="connsiteX39" fmla="*/ 1412128 w 2788084"/>
                <a:gd name="connsiteY39" fmla="*/ 1075754 h 2435177"/>
                <a:gd name="connsiteX40" fmla="*/ 1465218 w 2788084"/>
                <a:gd name="connsiteY40" fmla="*/ 1078970 h 2435177"/>
                <a:gd name="connsiteX41" fmla="*/ 1971982 w 2788084"/>
                <a:gd name="connsiteY41" fmla="*/ 1162581 h 2435177"/>
                <a:gd name="connsiteX42" fmla="*/ 2031507 w 2788084"/>
                <a:gd name="connsiteY42" fmla="*/ 1167405 h 2435177"/>
                <a:gd name="connsiteX43" fmla="*/ 2036333 w 2788084"/>
                <a:gd name="connsiteY43" fmla="*/ 1109520 h 2435177"/>
                <a:gd name="connsiteX44" fmla="*/ 1708143 w 2788084"/>
                <a:gd name="connsiteY44" fmla="*/ 926218 h 2435177"/>
                <a:gd name="connsiteX45" fmla="*/ 1912457 w 2788084"/>
                <a:gd name="connsiteY45" fmla="*/ 631969 h 2435177"/>
                <a:gd name="connsiteX46" fmla="*/ 2290520 w 2788084"/>
                <a:gd name="connsiteY46" fmla="*/ 730052 h 2435177"/>
                <a:gd name="connsiteX47" fmla="*/ 2351653 w 2788084"/>
                <a:gd name="connsiteY47" fmla="*/ 1024300 h 2435177"/>
                <a:gd name="connsiteX48" fmla="*/ 2367741 w 2788084"/>
                <a:gd name="connsiteY48" fmla="*/ 1069322 h 2435177"/>
                <a:gd name="connsiteX49" fmla="*/ 2451398 w 2788084"/>
                <a:gd name="connsiteY49" fmla="*/ 1323373 h 2435177"/>
                <a:gd name="connsiteX50" fmla="*/ 2358088 w 2788084"/>
                <a:gd name="connsiteY50" fmla="*/ 1456830 h 2435177"/>
                <a:gd name="connsiteX51" fmla="*/ 2089423 w 2788084"/>
                <a:gd name="connsiteY51" fmla="*/ 1423064 h 2435177"/>
                <a:gd name="connsiteX52" fmla="*/ 1478088 w 2788084"/>
                <a:gd name="connsiteY52" fmla="*/ 1418240 h 2435177"/>
                <a:gd name="connsiteX53" fmla="*/ 1243207 w 2788084"/>
                <a:gd name="connsiteY53" fmla="*/ 1534010 h 2435177"/>
                <a:gd name="connsiteX54" fmla="*/ 1165985 w 2788084"/>
                <a:gd name="connsiteY54" fmla="*/ 1458438 h 2435177"/>
                <a:gd name="connsiteX55" fmla="*/ 1111287 w 2788084"/>
                <a:gd name="connsiteY55" fmla="*/ 1437535 h 2435177"/>
                <a:gd name="connsiteX56" fmla="*/ 1090373 w 2788084"/>
                <a:gd name="connsiteY56" fmla="*/ 1493812 h 2435177"/>
                <a:gd name="connsiteX57" fmla="*/ 1225510 w 2788084"/>
                <a:gd name="connsiteY57" fmla="*/ 1614406 h 2435177"/>
                <a:gd name="connsiteX58" fmla="*/ 1248033 w 2788084"/>
                <a:gd name="connsiteY58" fmla="*/ 1617622 h 2435177"/>
                <a:gd name="connsiteX59" fmla="*/ 1531178 w 2788084"/>
                <a:gd name="connsiteY59" fmla="*/ 1480949 h 2435177"/>
                <a:gd name="connsiteX60" fmla="*/ 2044377 w 2788084"/>
                <a:gd name="connsiteY60" fmla="*/ 1492204 h 2435177"/>
                <a:gd name="connsiteX61" fmla="*/ 2391873 w 2788084"/>
                <a:gd name="connsiteY61" fmla="*/ 1530794 h 2435177"/>
                <a:gd name="connsiteX62" fmla="*/ 2533445 w 2788084"/>
                <a:gd name="connsiteY62" fmla="*/ 1334628 h 2435177"/>
                <a:gd name="connsiteX63" fmla="*/ 2436918 w 2788084"/>
                <a:gd name="connsiteY63" fmla="*/ 1021085 h 2435177"/>
                <a:gd name="connsiteX64" fmla="*/ 2350044 w 2788084"/>
                <a:gd name="connsiteY64" fmla="*/ 672167 h 2435177"/>
                <a:gd name="connsiteX65" fmla="*/ 1894761 w 2788084"/>
                <a:gd name="connsiteY65" fmla="*/ 551573 h 2435177"/>
                <a:gd name="connsiteX66" fmla="*/ 1827192 w 2788084"/>
                <a:gd name="connsiteY66" fmla="*/ 374702 h 2435177"/>
                <a:gd name="connsiteX67" fmla="*/ 1563353 w 2788084"/>
                <a:gd name="connsiteY67" fmla="*/ 220342 h 2435177"/>
                <a:gd name="connsiteX68" fmla="*/ 1217466 w 2788084"/>
                <a:gd name="connsiteY68" fmla="*/ 358623 h 2435177"/>
                <a:gd name="connsiteX69" fmla="*/ 915016 w 2788084"/>
                <a:gd name="connsiteY69" fmla="*/ 328073 h 2435177"/>
                <a:gd name="connsiteX70" fmla="*/ 660830 w 2788084"/>
                <a:gd name="connsiteY70" fmla="*/ 570868 h 2435177"/>
                <a:gd name="connsiteX71" fmla="*/ 319769 w 2788084"/>
                <a:gd name="connsiteY71" fmla="*/ 617498 h 2435177"/>
                <a:gd name="connsiteX72" fmla="*/ 236113 w 2788084"/>
                <a:gd name="connsiteY72" fmla="*/ 953552 h 2435177"/>
                <a:gd name="connsiteX73" fmla="*/ 371250 w 2788084"/>
                <a:gd name="connsiteY73" fmla="*/ 1098265 h 2435177"/>
                <a:gd name="connsiteX74" fmla="*/ 606131 w 2788084"/>
                <a:gd name="connsiteY74" fmla="*/ 1091833 h 2435177"/>
                <a:gd name="connsiteX75" fmla="*/ 627045 w 2788084"/>
                <a:gd name="connsiteY75" fmla="*/ 1038772 h 2435177"/>
                <a:gd name="connsiteX76" fmla="*/ 573956 w 2788084"/>
                <a:gd name="connsiteY76" fmla="*/ 1016261 h 2435177"/>
                <a:gd name="connsiteX77" fmla="*/ 401817 w 2788084"/>
                <a:gd name="connsiteY77" fmla="*/ 1021085 h 2435177"/>
                <a:gd name="connsiteX78" fmla="*/ 313334 w 2788084"/>
                <a:gd name="connsiteY78" fmla="*/ 923002 h 2435177"/>
                <a:gd name="connsiteX79" fmla="*/ 369641 w 2788084"/>
                <a:gd name="connsiteY79" fmla="*/ 683422 h 2435177"/>
                <a:gd name="connsiteX80" fmla="*/ 715528 w 2788084"/>
                <a:gd name="connsiteY80" fmla="*/ 691462 h 2435177"/>
                <a:gd name="connsiteX81" fmla="*/ 905364 w 2788084"/>
                <a:gd name="connsiteY81" fmla="*/ 1178660 h 2435177"/>
                <a:gd name="connsiteX82" fmla="*/ 625437 w 2788084"/>
                <a:gd name="connsiteY82" fmla="*/ 1423064 h 2435177"/>
                <a:gd name="connsiteX83" fmla="*/ 86497 w 2788084"/>
                <a:gd name="connsiteY83" fmla="*/ 1136855 h 2435177"/>
                <a:gd name="connsiteX84" fmla="*/ 422731 w 2788084"/>
                <a:gd name="connsiteY84" fmla="*/ 350584 h 2435177"/>
                <a:gd name="connsiteX85" fmla="*/ 1117722 w 2788084"/>
                <a:gd name="connsiteY85" fmla="*/ 104572 h 2435177"/>
                <a:gd name="connsiteX86" fmla="*/ 1476947 w 2788084"/>
                <a:gd name="connsiteY86" fmla="*/ 309 h 243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788084" h="2435177">
                  <a:moveTo>
                    <a:pt x="1482152" y="298690"/>
                  </a:moveTo>
                  <a:cubicBezTo>
                    <a:pt x="1503244" y="297310"/>
                    <a:pt x="1525935" y="298291"/>
                    <a:pt x="1550259" y="302313"/>
                  </a:cubicBezTo>
                  <a:cubicBezTo>
                    <a:pt x="1760933" y="336103"/>
                    <a:pt x="1818828" y="509880"/>
                    <a:pt x="1812395" y="583896"/>
                  </a:cubicBezTo>
                  <a:cubicBezTo>
                    <a:pt x="1669265" y="662739"/>
                    <a:pt x="1627452" y="830079"/>
                    <a:pt x="1624236" y="931449"/>
                  </a:cubicBezTo>
                  <a:cubicBezTo>
                    <a:pt x="1542218" y="942712"/>
                    <a:pt x="1476281" y="974893"/>
                    <a:pt x="1442509" y="995811"/>
                  </a:cubicBezTo>
                  <a:cubicBezTo>
                    <a:pt x="1395872" y="965239"/>
                    <a:pt x="1291338" y="910531"/>
                    <a:pt x="1153033" y="937885"/>
                  </a:cubicBezTo>
                  <a:cubicBezTo>
                    <a:pt x="1071015" y="953976"/>
                    <a:pt x="1017945" y="1002247"/>
                    <a:pt x="984172" y="1052127"/>
                  </a:cubicBezTo>
                  <a:cubicBezTo>
                    <a:pt x="971307" y="926622"/>
                    <a:pt x="923061" y="739973"/>
                    <a:pt x="763849" y="625731"/>
                  </a:cubicBezTo>
                  <a:cubicBezTo>
                    <a:pt x="755808" y="619295"/>
                    <a:pt x="747767" y="614467"/>
                    <a:pt x="739726" y="608031"/>
                  </a:cubicBezTo>
                  <a:cubicBezTo>
                    <a:pt x="746159" y="564587"/>
                    <a:pt x="778323" y="445518"/>
                    <a:pt x="934318" y="408510"/>
                  </a:cubicBezTo>
                  <a:cubicBezTo>
                    <a:pt x="1127302" y="363457"/>
                    <a:pt x="1190022" y="442300"/>
                    <a:pt x="1193238" y="445518"/>
                  </a:cubicBezTo>
                  <a:cubicBezTo>
                    <a:pt x="1201279" y="456781"/>
                    <a:pt x="1214145" y="463217"/>
                    <a:pt x="1228619" y="461608"/>
                  </a:cubicBezTo>
                  <a:cubicBezTo>
                    <a:pt x="1243092" y="461608"/>
                    <a:pt x="1255958" y="453563"/>
                    <a:pt x="1262391" y="440691"/>
                  </a:cubicBezTo>
                  <a:cubicBezTo>
                    <a:pt x="1265205" y="433651"/>
                    <a:pt x="1334508" y="308347"/>
                    <a:pt x="1482152" y="298690"/>
                  </a:cubicBezTo>
                  <a:close/>
                  <a:moveTo>
                    <a:pt x="1476947" y="309"/>
                  </a:moveTo>
                  <a:cubicBezTo>
                    <a:pt x="1601235" y="4454"/>
                    <a:pt x="1745346" y="51109"/>
                    <a:pt x="1888326" y="189791"/>
                  </a:cubicBezTo>
                  <a:cubicBezTo>
                    <a:pt x="1888326" y="189791"/>
                    <a:pt x="2181123" y="144770"/>
                    <a:pt x="2412787" y="397213"/>
                  </a:cubicBezTo>
                  <a:cubicBezTo>
                    <a:pt x="2562403" y="572476"/>
                    <a:pt x="2584926" y="736483"/>
                    <a:pt x="2584926" y="736483"/>
                  </a:cubicBezTo>
                  <a:cubicBezTo>
                    <a:pt x="2584926" y="736483"/>
                    <a:pt x="2776370" y="865117"/>
                    <a:pt x="2787632" y="1204387"/>
                  </a:cubicBezTo>
                  <a:cubicBezTo>
                    <a:pt x="2798893" y="1543657"/>
                    <a:pt x="2597796" y="1714096"/>
                    <a:pt x="2446571" y="1736607"/>
                  </a:cubicBezTo>
                  <a:cubicBezTo>
                    <a:pt x="2446571" y="1736607"/>
                    <a:pt x="2525401" y="2101604"/>
                    <a:pt x="2161818" y="2244709"/>
                  </a:cubicBezTo>
                  <a:cubicBezTo>
                    <a:pt x="2161818" y="2244709"/>
                    <a:pt x="2108728" y="2448914"/>
                    <a:pt x="1841671" y="2434443"/>
                  </a:cubicBezTo>
                  <a:cubicBezTo>
                    <a:pt x="1610008" y="2423187"/>
                    <a:pt x="1394432" y="2325104"/>
                    <a:pt x="1297905" y="2112860"/>
                  </a:cubicBezTo>
                  <a:cubicBezTo>
                    <a:pt x="1342951" y="2125723"/>
                    <a:pt x="1410519" y="2141802"/>
                    <a:pt x="1486132" y="2148234"/>
                  </a:cubicBezTo>
                  <a:cubicBezTo>
                    <a:pt x="1619660" y="2159489"/>
                    <a:pt x="1777320" y="2138586"/>
                    <a:pt x="1880282" y="2013169"/>
                  </a:cubicBezTo>
                  <a:cubicBezTo>
                    <a:pt x="1881891" y="2011561"/>
                    <a:pt x="1881891" y="2009953"/>
                    <a:pt x="1883500" y="2008345"/>
                  </a:cubicBezTo>
                  <a:cubicBezTo>
                    <a:pt x="1939807" y="1915086"/>
                    <a:pt x="1955894" y="1833082"/>
                    <a:pt x="1931763" y="1763942"/>
                  </a:cubicBezTo>
                  <a:cubicBezTo>
                    <a:pt x="1901196" y="1678722"/>
                    <a:pt x="1817540" y="1648172"/>
                    <a:pt x="1814322" y="1648172"/>
                  </a:cubicBezTo>
                  <a:cubicBezTo>
                    <a:pt x="1793408" y="1640132"/>
                    <a:pt x="1769276" y="1651388"/>
                    <a:pt x="1761232" y="1673899"/>
                  </a:cubicBezTo>
                  <a:cubicBezTo>
                    <a:pt x="1754797" y="1694801"/>
                    <a:pt x="1766059" y="1718920"/>
                    <a:pt x="1786973" y="1725352"/>
                  </a:cubicBezTo>
                  <a:cubicBezTo>
                    <a:pt x="1788582" y="1725352"/>
                    <a:pt x="1836845" y="1743039"/>
                    <a:pt x="1854542" y="1791276"/>
                  </a:cubicBezTo>
                  <a:cubicBezTo>
                    <a:pt x="1869020" y="1834690"/>
                    <a:pt x="1856150" y="1894183"/>
                    <a:pt x="1814322" y="1961716"/>
                  </a:cubicBezTo>
                  <a:cubicBezTo>
                    <a:pt x="1648618" y="2159489"/>
                    <a:pt x="1278600" y="2021208"/>
                    <a:pt x="1264121" y="2014776"/>
                  </a:cubicBezTo>
                  <a:cubicBezTo>
                    <a:pt x="1262512" y="2009953"/>
                    <a:pt x="1260903" y="2005129"/>
                    <a:pt x="1260903" y="2001913"/>
                  </a:cubicBezTo>
                  <a:cubicBezTo>
                    <a:pt x="1260903" y="2001913"/>
                    <a:pt x="710702" y="2037288"/>
                    <a:pt x="662438" y="1627269"/>
                  </a:cubicBezTo>
                  <a:cubicBezTo>
                    <a:pt x="673700" y="1619229"/>
                    <a:pt x="680135" y="1606366"/>
                    <a:pt x="678526" y="1591895"/>
                  </a:cubicBezTo>
                  <a:cubicBezTo>
                    <a:pt x="676917" y="1580639"/>
                    <a:pt x="660830" y="1304078"/>
                    <a:pt x="974541" y="1247801"/>
                  </a:cubicBezTo>
                  <a:cubicBezTo>
                    <a:pt x="992238" y="1244585"/>
                    <a:pt x="1006716" y="1230114"/>
                    <a:pt x="1008325" y="1212427"/>
                  </a:cubicBezTo>
                  <a:cubicBezTo>
                    <a:pt x="1008325" y="1210819"/>
                    <a:pt x="1032457" y="1045203"/>
                    <a:pt x="1169203" y="1017869"/>
                  </a:cubicBezTo>
                  <a:cubicBezTo>
                    <a:pt x="1312384" y="988926"/>
                    <a:pt x="1408910" y="1072538"/>
                    <a:pt x="1412128" y="1075754"/>
                  </a:cubicBezTo>
                  <a:cubicBezTo>
                    <a:pt x="1428216" y="1088617"/>
                    <a:pt x="1449130" y="1090225"/>
                    <a:pt x="1465218" y="1078970"/>
                  </a:cubicBezTo>
                  <a:cubicBezTo>
                    <a:pt x="1476479" y="1070930"/>
                    <a:pt x="1740318" y="879588"/>
                    <a:pt x="1971982" y="1162581"/>
                  </a:cubicBezTo>
                  <a:cubicBezTo>
                    <a:pt x="1986461" y="1180268"/>
                    <a:pt x="2013810" y="1181876"/>
                    <a:pt x="2031507" y="1167405"/>
                  </a:cubicBezTo>
                  <a:cubicBezTo>
                    <a:pt x="2047594" y="1152934"/>
                    <a:pt x="2050812" y="1127207"/>
                    <a:pt x="2036333" y="1109520"/>
                  </a:cubicBezTo>
                  <a:cubicBezTo>
                    <a:pt x="1926936" y="977671"/>
                    <a:pt x="1811104" y="931041"/>
                    <a:pt x="1708143" y="926218"/>
                  </a:cubicBezTo>
                  <a:cubicBezTo>
                    <a:pt x="1711360" y="865117"/>
                    <a:pt x="1737101" y="676991"/>
                    <a:pt x="1912457" y="631969"/>
                  </a:cubicBezTo>
                  <a:cubicBezTo>
                    <a:pt x="2045986" y="598203"/>
                    <a:pt x="2200428" y="638401"/>
                    <a:pt x="2290520" y="730052"/>
                  </a:cubicBezTo>
                  <a:cubicBezTo>
                    <a:pt x="2364524" y="805624"/>
                    <a:pt x="2385438" y="906923"/>
                    <a:pt x="2351653" y="1024300"/>
                  </a:cubicBezTo>
                  <a:cubicBezTo>
                    <a:pt x="2346827" y="1040380"/>
                    <a:pt x="2353262" y="1058067"/>
                    <a:pt x="2367741" y="1069322"/>
                  </a:cubicBezTo>
                  <a:cubicBezTo>
                    <a:pt x="2367741" y="1069322"/>
                    <a:pt x="2475529" y="1149718"/>
                    <a:pt x="2451398" y="1323373"/>
                  </a:cubicBezTo>
                  <a:cubicBezTo>
                    <a:pt x="2443354" y="1386082"/>
                    <a:pt x="2411178" y="1432711"/>
                    <a:pt x="2358088" y="1456830"/>
                  </a:cubicBezTo>
                  <a:cubicBezTo>
                    <a:pt x="2282476" y="1492204"/>
                    <a:pt x="2176297" y="1479341"/>
                    <a:pt x="2089423" y="1423064"/>
                  </a:cubicBezTo>
                  <a:cubicBezTo>
                    <a:pt x="1897978" y="1302470"/>
                    <a:pt x="1619660" y="1300862"/>
                    <a:pt x="1478088" y="1418240"/>
                  </a:cubicBezTo>
                  <a:cubicBezTo>
                    <a:pt x="1408910" y="1474517"/>
                    <a:pt x="1310775" y="1548481"/>
                    <a:pt x="1243207" y="1534010"/>
                  </a:cubicBezTo>
                  <a:cubicBezTo>
                    <a:pt x="1212640" y="1527578"/>
                    <a:pt x="1186899" y="1501852"/>
                    <a:pt x="1165985" y="1458438"/>
                  </a:cubicBezTo>
                  <a:cubicBezTo>
                    <a:pt x="1156333" y="1437535"/>
                    <a:pt x="1130592" y="1427887"/>
                    <a:pt x="1111287" y="1437535"/>
                  </a:cubicBezTo>
                  <a:cubicBezTo>
                    <a:pt x="1090373" y="1447182"/>
                    <a:pt x="1080720" y="1472909"/>
                    <a:pt x="1090373" y="1493812"/>
                  </a:cubicBezTo>
                  <a:cubicBezTo>
                    <a:pt x="1124157" y="1561344"/>
                    <a:pt x="1169203" y="1603150"/>
                    <a:pt x="1225510" y="1614406"/>
                  </a:cubicBezTo>
                  <a:cubicBezTo>
                    <a:pt x="1231945" y="1616014"/>
                    <a:pt x="1239989" y="1617622"/>
                    <a:pt x="1248033" y="1617622"/>
                  </a:cubicBezTo>
                  <a:cubicBezTo>
                    <a:pt x="1342951" y="1625661"/>
                    <a:pt x="1442695" y="1554913"/>
                    <a:pt x="1531178" y="1480949"/>
                  </a:cubicBezTo>
                  <a:cubicBezTo>
                    <a:pt x="1642183" y="1387689"/>
                    <a:pt x="1888326" y="1394121"/>
                    <a:pt x="2044377" y="1492204"/>
                  </a:cubicBezTo>
                  <a:cubicBezTo>
                    <a:pt x="2155382" y="1562952"/>
                    <a:pt x="2292128" y="1577424"/>
                    <a:pt x="2391873" y="1530794"/>
                  </a:cubicBezTo>
                  <a:cubicBezTo>
                    <a:pt x="2470703" y="1495420"/>
                    <a:pt x="2520575" y="1424672"/>
                    <a:pt x="2533445" y="1334628"/>
                  </a:cubicBezTo>
                  <a:cubicBezTo>
                    <a:pt x="2557576" y="1162581"/>
                    <a:pt x="2478746" y="1061283"/>
                    <a:pt x="2436918" y="1021085"/>
                  </a:cubicBezTo>
                  <a:cubicBezTo>
                    <a:pt x="2469094" y="886020"/>
                    <a:pt x="2438527" y="762210"/>
                    <a:pt x="2350044" y="672167"/>
                  </a:cubicBezTo>
                  <a:cubicBezTo>
                    <a:pt x="2240648" y="561221"/>
                    <a:pt x="2055638" y="511375"/>
                    <a:pt x="1894761" y="551573"/>
                  </a:cubicBezTo>
                  <a:cubicBezTo>
                    <a:pt x="1891543" y="492080"/>
                    <a:pt x="1867412" y="429371"/>
                    <a:pt x="1827192" y="374702"/>
                  </a:cubicBezTo>
                  <a:cubicBezTo>
                    <a:pt x="1785364" y="316817"/>
                    <a:pt x="1704925" y="242853"/>
                    <a:pt x="1563353" y="220342"/>
                  </a:cubicBezTo>
                  <a:cubicBezTo>
                    <a:pt x="1394432" y="193007"/>
                    <a:pt x="1275382" y="283051"/>
                    <a:pt x="1217466" y="358623"/>
                  </a:cubicBezTo>
                  <a:cubicBezTo>
                    <a:pt x="1169203" y="326465"/>
                    <a:pt x="1074285" y="291091"/>
                    <a:pt x="915016" y="328073"/>
                  </a:cubicBezTo>
                  <a:cubicBezTo>
                    <a:pt x="749312" y="368271"/>
                    <a:pt x="681744" y="485649"/>
                    <a:pt x="660830" y="570868"/>
                  </a:cubicBezTo>
                  <a:cubicBezTo>
                    <a:pt x="543389" y="529062"/>
                    <a:pt x="414687" y="545141"/>
                    <a:pt x="319769" y="617498"/>
                  </a:cubicBezTo>
                  <a:cubicBezTo>
                    <a:pt x="216808" y="697893"/>
                    <a:pt x="186241" y="823311"/>
                    <a:pt x="236113" y="953552"/>
                  </a:cubicBezTo>
                  <a:cubicBezTo>
                    <a:pt x="265071" y="1024300"/>
                    <a:pt x="310116" y="1072538"/>
                    <a:pt x="371250" y="1098265"/>
                  </a:cubicBezTo>
                  <a:cubicBezTo>
                    <a:pt x="480647" y="1143286"/>
                    <a:pt x="599696" y="1095049"/>
                    <a:pt x="606131" y="1091833"/>
                  </a:cubicBezTo>
                  <a:cubicBezTo>
                    <a:pt x="627045" y="1083793"/>
                    <a:pt x="636698" y="1059675"/>
                    <a:pt x="627045" y="1038772"/>
                  </a:cubicBezTo>
                  <a:cubicBezTo>
                    <a:pt x="619002" y="1017869"/>
                    <a:pt x="594870" y="1008221"/>
                    <a:pt x="573956" y="1016261"/>
                  </a:cubicBezTo>
                  <a:cubicBezTo>
                    <a:pt x="572347" y="1016261"/>
                    <a:pt x="480647" y="1054851"/>
                    <a:pt x="401817" y="1021085"/>
                  </a:cubicBezTo>
                  <a:cubicBezTo>
                    <a:pt x="361597" y="1005005"/>
                    <a:pt x="332639" y="972847"/>
                    <a:pt x="313334" y="923002"/>
                  </a:cubicBezTo>
                  <a:cubicBezTo>
                    <a:pt x="276332" y="828135"/>
                    <a:pt x="297246" y="739699"/>
                    <a:pt x="369641" y="683422"/>
                  </a:cubicBezTo>
                  <a:cubicBezTo>
                    <a:pt x="448471" y="623929"/>
                    <a:pt x="588435" y="601418"/>
                    <a:pt x="715528" y="691462"/>
                  </a:cubicBezTo>
                  <a:cubicBezTo>
                    <a:pt x="927886" y="844214"/>
                    <a:pt x="906972" y="1162581"/>
                    <a:pt x="905364" y="1178660"/>
                  </a:cubicBezTo>
                  <a:cubicBezTo>
                    <a:pt x="738051" y="1225290"/>
                    <a:pt x="660830" y="1329805"/>
                    <a:pt x="625437" y="1423064"/>
                  </a:cubicBezTo>
                  <a:cubicBezTo>
                    <a:pt x="516040" y="1437535"/>
                    <a:pt x="260244" y="1434319"/>
                    <a:pt x="86497" y="1136855"/>
                  </a:cubicBezTo>
                  <a:cubicBezTo>
                    <a:pt x="-138732" y="747739"/>
                    <a:pt x="112237" y="384350"/>
                    <a:pt x="422731" y="350584"/>
                  </a:cubicBezTo>
                  <a:cubicBezTo>
                    <a:pt x="422731" y="350584"/>
                    <a:pt x="575565" y="-72299"/>
                    <a:pt x="1117722" y="104572"/>
                  </a:cubicBezTo>
                  <a:cubicBezTo>
                    <a:pt x="1117722" y="104572"/>
                    <a:pt x="1269802" y="-6600"/>
                    <a:pt x="1476947" y="309"/>
                  </a:cubicBezTo>
                  <a:close/>
                </a:path>
              </a:pathLst>
            </a:custGeom>
            <a:solidFill>
              <a:schemeClr val="bg1">
                <a:lumMod val="85000"/>
              </a:schemeClr>
            </a:solidFill>
            <a:ln>
              <a:noFill/>
            </a:ln>
            <a:extLst/>
          </p:spPr>
          <p:txBody>
            <a:bodyPr vert="horz" wrap="square" lIns="91416" tIns="45708" rIns="91416" bIns="45708" numCol="1" anchor="t" anchorCtr="0" compatLnSpc="1">
              <a:prstTxWarp prst="textNoShape">
                <a:avLst/>
              </a:prstTxWarp>
              <a:noAutofit/>
            </a:bodyPr>
            <a:lstStyle/>
            <a:p>
              <a:endParaRPr lang="en-US" sz="3599" dirty="0">
                <a:latin typeface="SF UI Display" charset="0"/>
                <a:ea typeface="SF UI Display" charset="0"/>
                <a:cs typeface="SF UI Display" charset="0"/>
              </a:endParaRPr>
            </a:p>
          </p:txBody>
        </p:sp>
        <p:sp>
          <p:nvSpPr>
            <p:cNvPr id="12" name="Freeform 1023">
              <a:extLst>
                <a:ext uri="{FF2B5EF4-FFF2-40B4-BE49-F238E27FC236}">
                  <a16:creationId xmlns:a16="http://schemas.microsoft.com/office/drawing/2014/main" id="{DEC6B0B5-0705-3340-A0B5-ED4FAF81A381}"/>
                </a:ext>
              </a:extLst>
            </p:cNvPr>
            <p:cNvSpPr>
              <a:spLocks noChangeArrowheads="1"/>
            </p:cNvSpPr>
            <p:nvPr/>
          </p:nvSpPr>
          <p:spPr bwMode="auto">
            <a:xfrm>
              <a:off x="15978388" y="7423726"/>
              <a:ext cx="656348" cy="656346"/>
            </a:xfrm>
            <a:custGeom>
              <a:avLst/>
              <a:gdLst>
                <a:gd name="T0" fmla="*/ 159728 w 293328"/>
                <a:gd name="T1" fmla="*/ 268341 h 293327"/>
                <a:gd name="T2" fmla="*/ 159728 w 293328"/>
                <a:gd name="T3" fmla="*/ 277556 h 293327"/>
                <a:gd name="T4" fmla="*/ 130976 w 293328"/>
                <a:gd name="T5" fmla="*/ 272764 h 293327"/>
                <a:gd name="T6" fmla="*/ 8693 w 293328"/>
                <a:gd name="T7" fmla="*/ 259281 h 293327"/>
                <a:gd name="T8" fmla="*/ 16296 w 293328"/>
                <a:gd name="T9" fmla="*/ 286079 h 293327"/>
                <a:gd name="T10" fmla="*/ 286079 w 293328"/>
                <a:gd name="T11" fmla="*/ 278836 h 293327"/>
                <a:gd name="T12" fmla="*/ 8693 w 293328"/>
                <a:gd name="T13" fmla="*/ 259281 h 293327"/>
                <a:gd name="T14" fmla="*/ 11587 w 293328"/>
                <a:gd name="T15" fmla="*/ 250228 h 293327"/>
                <a:gd name="T16" fmla="*/ 263990 w 293328"/>
                <a:gd name="T17" fmla="*/ 211481 h 293327"/>
                <a:gd name="T18" fmla="*/ 138386 w 293328"/>
                <a:gd name="T19" fmla="*/ 77597 h 293327"/>
                <a:gd name="T20" fmla="*/ 165047 w 293328"/>
                <a:gd name="T21" fmla="*/ 97433 h 293327"/>
                <a:gd name="T22" fmla="*/ 131901 w 293328"/>
                <a:gd name="T23" fmla="*/ 64612 h 293327"/>
                <a:gd name="T24" fmla="*/ 175136 w 293328"/>
                <a:gd name="T25" fmla="*/ 93827 h 293327"/>
                <a:gd name="T26" fmla="*/ 175136 w 293328"/>
                <a:gd name="T27" fmla="*/ 101040 h 293327"/>
                <a:gd name="T28" fmla="*/ 134063 w 293328"/>
                <a:gd name="T29" fmla="*/ 130616 h 293327"/>
                <a:gd name="T30" fmla="*/ 129379 w 293328"/>
                <a:gd name="T31" fmla="*/ 125927 h 293327"/>
                <a:gd name="T32" fmla="*/ 131901 w 293328"/>
                <a:gd name="T33" fmla="*/ 64612 h 293327"/>
                <a:gd name="T34" fmla="*/ 101033 w 293328"/>
                <a:gd name="T35" fmla="*/ 97050 h 293327"/>
                <a:gd name="T36" fmla="*/ 193737 w 293328"/>
                <a:gd name="T37" fmla="*/ 97050 h 293327"/>
                <a:gd name="T38" fmla="*/ 235382 w 293328"/>
                <a:gd name="T39" fmla="*/ 38745 h 293327"/>
                <a:gd name="T40" fmla="*/ 230674 w 293328"/>
                <a:gd name="T41" fmla="*/ 177803 h 293327"/>
                <a:gd name="T42" fmla="*/ 151731 w 293328"/>
                <a:gd name="T43" fmla="*/ 201703 h 293327"/>
                <a:gd name="T44" fmla="*/ 262179 w 293328"/>
                <a:gd name="T45" fmla="*/ 202790 h 293327"/>
                <a:gd name="T46" fmla="*/ 254936 w 293328"/>
                <a:gd name="T47" fmla="*/ 38745 h 293327"/>
                <a:gd name="T48" fmla="*/ 40195 w 293328"/>
                <a:gd name="T49" fmla="*/ 38745 h 293327"/>
                <a:gd name="T50" fmla="*/ 32592 w 293328"/>
                <a:gd name="T51" fmla="*/ 202790 h 293327"/>
                <a:gd name="T52" fmla="*/ 143039 w 293328"/>
                <a:gd name="T53" fmla="*/ 201703 h 293327"/>
                <a:gd name="T54" fmla="*/ 63734 w 293328"/>
                <a:gd name="T55" fmla="*/ 177803 h 293327"/>
                <a:gd name="T56" fmla="*/ 59389 w 293328"/>
                <a:gd name="T57" fmla="*/ 38745 h 293327"/>
                <a:gd name="T58" fmla="*/ 175630 w 293328"/>
                <a:gd name="T59" fmla="*/ 8693 h 293327"/>
                <a:gd name="T60" fmla="*/ 151731 w 293328"/>
                <a:gd name="T61" fmla="*/ 42004 h 293327"/>
                <a:gd name="T62" fmla="*/ 151731 w 293328"/>
                <a:gd name="T63" fmla="*/ 152093 h 293327"/>
                <a:gd name="T64" fmla="*/ 175630 w 293328"/>
                <a:gd name="T65" fmla="*/ 168751 h 293327"/>
                <a:gd name="T66" fmla="*/ 226328 w 293328"/>
                <a:gd name="T67" fmla="*/ 8693 h 293327"/>
                <a:gd name="T68" fmla="*/ 68442 w 293328"/>
                <a:gd name="T69" fmla="*/ 8693 h 293327"/>
                <a:gd name="T70" fmla="*/ 118777 w 293328"/>
                <a:gd name="T71" fmla="*/ 168751 h 293327"/>
                <a:gd name="T72" fmla="*/ 143039 w 293328"/>
                <a:gd name="T73" fmla="*/ 152093 h 293327"/>
                <a:gd name="T74" fmla="*/ 143039 w 293328"/>
                <a:gd name="T75" fmla="*/ 42004 h 293327"/>
                <a:gd name="T76" fmla="*/ 118777 w 293328"/>
                <a:gd name="T77" fmla="*/ 8693 h 293327"/>
                <a:gd name="T78" fmla="*/ 63734 w 293328"/>
                <a:gd name="T79" fmla="*/ 0 h 293327"/>
                <a:gd name="T80" fmla="*/ 147385 w 293328"/>
                <a:gd name="T81" fmla="*/ 16296 h 293327"/>
                <a:gd name="T82" fmla="*/ 230674 w 293328"/>
                <a:gd name="T83" fmla="*/ 0 h 293327"/>
                <a:gd name="T84" fmla="*/ 235382 w 293328"/>
                <a:gd name="T85" fmla="*/ 29692 h 293327"/>
                <a:gd name="T86" fmla="*/ 271232 w 293328"/>
                <a:gd name="T87" fmla="*/ 45988 h 293327"/>
                <a:gd name="T88" fmla="*/ 294408 w 293328"/>
                <a:gd name="T89" fmla="*/ 252763 h 293327"/>
                <a:gd name="T90" fmla="*/ 295132 w 293328"/>
                <a:gd name="T91" fmla="*/ 278836 h 293327"/>
                <a:gd name="T92" fmla="*/ 16296 w 293328"/>
                <a:gd name="T93" fmla="*/ 295131 h 293327"/>
                <a:gd name="T94" fmla="*/ 0 w 293328"/>
                <a:gd name="T95" fmla="*/ 254935 h 293327"/>
                <a:gd name="T96" fmla="*/ 23539 w 293328"/>
                <a:gd name="T97" fmla="*/ 206049 h 293327"/>
                <a:gd name="T98" fmla="*/ 40195 w 293328"/>
                <a:gd name="T99" fmla="*/ 29692 h 293327"/>
                <a:gd name="T100" fmla="*/ 59389 w 293328"/>
                <a:gd name="T101" fmla="*/ 4344 h 29332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3328" h="293327">
                  <a:moveTo>
                    <a:pt x="134571" y="266700"/>
                  </a:moveTo>
                  <a:lnTo>
                    <a:pt x="158751" y="266700"/>
                  </a:lnTo>
                  <a:cubicBezTo>
                    <a:pt x="160949" y="266700"/>
                    <a:pt x="163147" y="268532"/>
                    <a:pt x="163147" y="271096"/>
                  </a:cubicBezTo>
                  <a:cubicBezTo>
                    <a:pt x="163147" y="273661"/>
                    <a:pt x="160949" y="275859"/>
                    <a:pt x="158751" y="275859"/>
                  </a:cubicBezTo>
                  <a:lnTo>
                    <a:pt x="134571" y="275859"/>
                  </a:lnTo>
                  <a:cubicBezTo>
                    <a:pt x="132007" y="275859"/>
                    <a:pt x="130175" y="273661"/>
                    <a:pt x="130175" y="271096"/>
                  </a:cubicBezTo>
                  <a:cubicBezTo>
                    <a:pt x="130175" y="268532"/>
                    <a:pt x="132007" y="266700"/>
                    <a:pt x="134571" y="266700"/>
                  </a:cubicBezTo>
                  <a:close/>
                  <a:moveTo>
                    <a:pt x="8638" y="257696"/>
                  </a:moveTo>
                  <a:lnTo>
                    <a:pt x="8638" y="277131"/>
                  </a:lnTo>
                  <a:cubicBezTo>
                    <a:pt x="8638" y="281090"/>
                    <a:pt x="11877" y="284330"/>
                    <a:pt x="16196" y="284330"/>
                  </a:cubicBezTo>
                  <a:lnTo>
                    <a:pt x="277132" y="284330"/>
                  </a:lnTo>
                  <a:cubicBezTo>
                    <a:pt x="281091" y="284330"/>
                    <a:pt x="284330" y="281090"/>
                    <a:pt x="284330" y="277131"/>
                  </a:cubicBezTo>
                  <a:lnTo>
                    <a:pt x="284330" y="257696"/>
                  </a:lnTo>
                  <a:lnTo>
                    <a:pt x="8638" y="257696"/>
                  </a:lnTo>
                  <a:close/>
                  <a:moveTo>
                    <a:pt x="30592" y="210188"/>
                  </a:moveTo>
                  <a:lnTo>
                    <a:pt x="11517" y="248698"/>
                  </a:lnTo>
                  <a:lnTo>
                    <a:pt x="281451" y="248698"/>
                  </a:lnTo>
                  <a:lnTo>
                    <a:pt x="262376" y="210188"/>
                  </a:lnTo>
                  <a:lnTo>
                    <a:pt x="30592" y="210188"/>
                  </a:lnTo>
                  <a:close/>
                  <a:moveTo>
                    <a:pt x="137540" y="77122"/>
                  </a:moveTo>
                  <a:lnTo>
                    <a:pt x="137540" y="116553"/>
                  </a:lnTo>
                  <a:lnTo>
                    <a:pt x="164038" y="96838"/>
                  </a:lnTo>
                  <a:lnTo>
                    <a:pt x="137540" y="77122"/>
                  </a:lnTo>
                  <a:close/>
                  <a:moveTo>
                    <a:pt x="131095" y="64217"/>
                  </a:moveTo>
                  <a:cubicBezTo>
                    <a:pt x="132527" y="63500"/>
                    <a:pt x="134317" y="63500"/>
                    <a:pt x="135750" y="64576"/>
                  </a:cubicBezTo>
                  <a:lnTo>
                    <a:pt x="174065" y="93253"/>
                  </a:lnTo>
                  <a:cubicBezTo>
                    <a:pt x="175139" y="94328"/>
                    <a:pt x="175855" y="95404"/>
                    <a:pt x="175855" y="96838"/>
                  </a:cubicBezTo>
                  <a:cubicBezTo>
                    <a:pt x="175855" y="98272"/>
                    <a:pt x="175139" y="99705"/>
                    <a:pt x="174065" y="100422"/>
                  </a:cubicBezTo>
                  <a:lnTo>
                    <a:pt x="135750" y="128741"/>
                  </a:lnTo>
                  <a:cubicBezTo>
                    <a:pt x="135034" y="129458"/>
                    <a:pt x="133959" y="129817"/>
                    <a:pt x="133243" y="129817"/>
                  </a:cubicBezTo>
                  <a:cubicBezTo>
                    <a:pt x="132169" y="129817"/>
                    <a:pt x="131811" y="129458"/>
                    <a:pt x="131095" y="129458"/>
                  </a:cubicBezTo>
                  <a:cubicBezTo>
                    <a:pt x="129662" y="128383"/>
                    <a:pt x="128588" y="126949"/>
                    <a:pt x="128588" y="125157"/>
                  </a:cubicBezTo>
                  <a:lnTo>
                    <a:pt x="128588" y="68160"/>
                  </a:lnTo>
                  <a:cubicBezTo>
                    <a:pt x="128588" y="66726"/>
                    <a:pt x="129662" y="65293"/>
                    <a:pt x="131095" y="64217"/>
                  </a:cubicBezTo>
                  <a:close/>
                  <a:moveTo>
                    <a:pt x="146484" y="50387"/>
                  </a:moveTo>
                  <a:cubicBezTo>
                    <a:pt x="121290" y="50387"/>
                    <a:pt x="100415" y="71263"/>
                    <a:pt x="100415" y="96456"/>
                  </a:cubicBezTo>
                  <a:cubicBezTo>
                    <a:pt x="100415" y="121650"/>
                    <a:pt x="121290" y="142525"/>
                    <a:pt x="146484" y="142525"/>
                  </a:cubicBezTo>
                  <a:cubicBezTo>
                    <a:pt x="172038" y="142525"/>
                    <a:pt x="192553" y="121650"/>
                    <a:pt x="192553" y="96456"/>
                  </a:cubicBezTo>
                  <a:cubicBezTo>
                    <a:pt x="192553" y="71263"/>
                    <a:pt x="172038" y="50387"/>
                    <a:pt x="146484" y="50387"/>
                  </a:cubicBezTo>
                  <a:close/>
                  <a:moveTo>
                    <a:pt x="233943" y="38510"/>
                  </a:moveTo>
                  <a:lnTo>
                    <a:pt x="233943" y="172037"/>
                  </a:lnTo>
                  <a:cubicBezTo>
                    <a:pt x="233943" y="174917"/>
                    <a:pt x="231783" y="176716"/>
                    <a:pt x="229264" y="176716"/>
                  </a:cubicBezTo>
                  <a:lnTo>
                    <a:pt x="174557" y="176716"/>
                  </a:lnTo>
                  <a:cubicBezTo>
                    <a:pt x="161601" y="176716"/>
                    <a:pt x="150803" y="187154"/>
                    <a:pt x="150803" y="200470"/>
                  </a:cubicBezTo>
                  <a:lnTo>
                    <a:pt x="150803" y="201550"/>
                  </a:lnTo>
                  <a:lnTo>
                    <a:pt x="260576" y="201550"/>
                  </a:lnTo>
                  <a:lnTo>
                    <a:pt x="260576" y="45708"/>
                  </a:lnTo>
                  <a:cubicBezTo>
                    <a:pt x="260576" y="41749"/>
                    <a:pt x="257337" y="38510"/>
                    <a:pt x="253378" y="38510"/>
                  </a:cubicBezTo>
                  <a:lnTo>
                    <a:pt x="233943" y="38510"/>
                  </a:lnTo>
                  <a:close/>
                  <a:moveTo>
                    <a:pt x="39950" y="38510"/>
                  </a:moveTo>
                  <a:cubicBezTo>
                    <a:pt x="35631" y="38510"/>
                    <a:pt x="32392" y="41749"/>
                    <a:pt x="32392" y="45708"/>
                  </a:cubicBezTo>
                  <a:lnTo>
                    <a:pt x="32392" y="201550"/>
                  </a:lnTo>
                  <a:lnTo>
                    <a:pt x="142165" y="201550"/>
                  </a:lnTo>
                  <a:lnTo>
                    <a:pt x="142165" y="200470"/>
                  </a:lnTo>
                  <a:cubicBezTo>
                    <a:pt x="142165" y="187154"/>
                    <a:pt x="131368" y="176716"/>
                    <a:pt x="118051" y="176716"/>
                  </a:cubicBezTo>
                  <a:lnTo>
                    <a:pt x="63344" y="176716"/>
                  </a:lnTo>
                  <a:cubicBezTo>
                    <a:pt x="61185" y="176716"/>
                    <a:pt x="59025" y="174917"/>
                    <a:pt x="59025" y="172037"/>
                  </a:cubicBezTo>
                  <a:lnTo>
                    <a:pt x="59025" y="38510"/>
                  </a:lnTo>
                  <a:lnTo>
                    <a:pt x="39950" y="38510"/>
                  </a:lnTo>
                  <a:close/>
                  <a:moveTo>
                    <a:pt x="174557" y="8638"/>
                  </a:moveTo>
                  <a:cubicBezTo>
                    <a:pt x="161601" y="8638"/>
                    <a:pt x="150803" y="19435"/>
                    <a:pt x="150803" y="32392"/>
                  </a:cubicBezTo>
                  <a:lnTo>
                    <a:pt x="150803" y="41749"/>
                  </a:lnTo>
                  <a:cubicBezTo>
                    <a:pt x="179236" y="44269"/>
                    <a:pt x="201191" y="67663"/>
                    <a:pt x="201191" y="96456"/>
                  </a:cubicBezTo>
                  <a:cubicBezTo>
                    <a:pt x="201191" y="125249"/>
                    <a:pt x="179236" y="148643"/>
                    <a:pt x="150803" y="151163"/>
                  </a:cubicBezTo>
                  <a:lnTo>
                    <a:pt x="150803" y="178156"/>
                  </a:lnTo>
                  <a:cubicBezTo>
                    <a:pt x="156922" y="171678"/>
                    <a:pt x="165200" y="167719"/>
                    <a:pt x="174557" y="167719"/>
                  </a:cubicBezTo>
                  <a:lnTo>
                    <a:pt x="224945" y="167719"/>
                  </a:lnTo>
                  <a:lnTo>
                    <a:pt x="224945" y="8638"/>
                  </a:lnTo>
                  <a:lnTo>
                    <a:pt x="174557" y="8638"/>
                  </a:lnTo>
                  <a:close/>
                  <a:moveTo>
                    <a:pt x="68023" y="8638"/>
                  </a:moveTo>
                  <a:lnTo>
                    <a:pt x="68023" y="167719"/>
                  </a:lnTo>
                  <a:lnTo>
                    <a:pt x="118051" y="167719"/>
                  </a:lnTo>
                  <a:cubicBezTo>
                    <a:pt x="127769" y="167719"/>
                    <a:pt x="136047" y="171678"/>
                    <a:pt x="142165" y="178156"/>
                  </a:cubicBezTo>
                  <a:lnTo>
                    <a:pt x="142165" y="151163"/>
                  </a:lnTo>
                  <a:cubicBezTo>
                    <a:pt x="114092" y="148643"/>
                    <a:pt x="91417" y="125249"/>
                    <a:pt x="91417" y="96456"/>
                  </a:cubicBezTo>
                  <a:cubicBezTo>
                    <a:pt x="91417" y="67663"/>
                    <a:pt x="114092" y="44269"/>
                    <a:pt x="142165" y="41749"/>
                  </a:cubicBezTo>
                  <a:lnTo>
                    <a:pt x="142165" y="32392"/>
                  </a:lnTo>
                  <a:cubicBezTo>
                    <a:pt x="142165" y="19435"/>
                    <a:pt x="131368" y="8638"/>
                    <a:pt x="118051" y="8638"/>
                  </a:cubicBezTo>
                  <a:lnTo>
                    <a:pt x="68023" y="8638"/>
                  </a:lnTo>
                  <a:close/>
                  <a:moveTo>
                    <a:pt x="63344" y="0"/>
                  </a:moveTo>
                  <a:lnTo>
                    <a:pt x="118051" y="0"/>
                  </a:lnTo>
                  <a:cubicBezTo>
                    <a:pt x="130288" y="0"/>
                    <a:pt x="140726" y="6478"/>
                    <a:pt x="146484" y="16196"/>
                  </a:cubicBezTo>
                  <a:cubicBezTo>
                    <a:pt x="152243" y="6478"/>
                    <a:pt x="162680" y="0"/>
                    <a:pt x="174557" y="0"/>
                  </a:cubicBezTo>
                  <a:lnTo>
                    <a:pt x="229264" y="0"/>
                  </a:lnTo>
                  <a:cubicBezTo>
                    <a:pt x="231783" y="0"/>
                    <a:pt x="233943" y="1799"/>
                    <a:pt x="233943" y="4319"/>
                  </a:cubicBezTo>
                  <a:lnTo>
                    <a:pt x="233943" y="29512"/>
                  </a:lnTo>
                  <a:lnTo>
                    <a:pt x="253378" y="29512"/>
                  </a:lnTo>
                  <a:cubicBezTo>
                    <a:pt x="262016" y="29512"/>
                    <a:pt x="269574" y="37071"/>
                    <a:pt x="269574" y="45708"/>
                  </a:cubicBezTo>
                  <a:lnTo>
                    <a:pt x="269574" y="204789"/>
                  </a:lnTo>
                  <a:lnTo>
                    <a:pt x="292608" y="251218"/>
                  </a:lnTo>
                  <a:cubicBezTo>
                    <a:pt x="292968" y="251938"/>
                    <a:pt x="293328" y="252657"/>
                    <a:pt x="293328" y="253377"/>
                  </a:cubicBezTo>
                  <a:lnTo>
                    <a:pt x="293328" y="277131"/>
                  </a:lnTo>
                  <a:cubicBezTo>
                    <a:pt x="293328" y="285769"/>
                    <a:pt x="285770" y="293327"/>
                    <a:pt x="277132" y="293327"/>
                  </a:cubicBezTo>
                  <a:lnTo>
                    <a:pt x="16196" y="293327"/>
                  </a:lnTo>
                  <a:cubicBezTo>
                    <a:pt x="7198" y="293327"/>
                    <a:pt x="0" y="285769"/>
                    <a:pt x="0" y="277131"/>
                  </a:cubicBezTo>
                  <a:lnTo>
                    <a:pt x="0" y="253377"/>
                  </a:lnTo>
                  <a:cubicBezTo>
                    <a:pt x="0" y="252657"/>
                    <a:pt x="0" y="251938"/>
                    <a:pt x="360" y="251218"/>
                  </a:cubicBezTo>
                  <a:lnTo>
                    <a:pt x="23394" y="204789"/>
                  </a:lnTo>
                  <a:lnTo>
                    <a:pt x="23394" y="45708"/>
                  </a:lnTo>
                  <a:cubicBezTo>
                    <a:pt x="23394" y="37071"/>
                    <a:pt x="30952" y="29512"/>
                    <a:pt x="39950" y="29512"/>
                  </a:cubicBezTo>
                  <a:lnTo>
                    <a:pt x="59025" y="29512"/>
                  </a:lnTo>
                  <a:lnTo>
                    <a:pt x="59025" y="4319"/>
                  </a:lnTo>
                  <a:cubicBezTo>
                    <a:pt x="59025" y="1799"/>
                    <a:pt x="61185" y="0"/>
                    <a:pt x="63344" y="0"/>
                  </a:cubicBezTo>
                  <a:close/>
                </a:path>
              </a:pathLst>
            </a:custGeom>
            <a:solidFill>
              <a:schemeClr val="bg1"/>
            </a:solidFill>
            <a:ln>
              <a:noFill/>
            </a:ln>
            <a:effectLst/>
          </p:spPr>
          <p:txBody>
            <a:bodyPr anchor="ctr"/>
            <a:lstStyle/>
            <a:p>
              <a:endParaRPr lang="en-US" sz="900" dirty="0">
                <a:latin typeface="SF UI Display" charset="0"/>
                <a:ea typeface="SF UI Display" charset="0"/>
                <a:cs typeface="SF UI Display" charset="0"/>
              </a:endParaRPr>
            </a:p>
          </p:txBody>
        </p:sp>
        <p:sp>
          <p:nvSpPr>
            <p:cNvPr id="13" name="Freeform 1022">
              <a:extLst>
                <a:ext uri="{FF2B5EF4-FFF2-40B4-BE49-F238E27FC236}">
                  <a16:creationId xmlns:a16="http://schemas.microsoft.com/office/drawing/2014/main" id="{4487A7AA-06D0-D74C-80DC-9B39A769DD34}"/>
                </a:ext>
              </a:extLst>
            </p:cNvPr>
            <p:cNvSpPr>
              <a:spLocks noChangeArrowheads="1"/>
            </p:cNvSpPr>
            <p:nvPr/>
          </p:nvSpPr>
          <p:spPr bwMode="auto">
            <a:xfrm>
              <a:off x="13712203" y="3766671"/>
              <a:ext cx="656348" cy="656346"/>
            </a:xfrm>
            <a:custGeom>
              <a:avLst/>
              <a:gdLst>
                <a:gd name="T0" fmla="*/ 137000 w 293328"/>
                <a:gd name="T1" fmla="*/ 249173 h 293327"/>
                <a:gd name="T2" fmla="*/ 59098 w 293328"/>
                <a:gd name="T3" fmla="*/ 249173 h 293327"/>
                <a:gd name="T4" fmla="*/ 39781 w 293328"/>
                <a:gd name="T5" fmla="*/ 244381 h 293327"/>
                <a:gd name="T6" fmla="*/ 33316 w 293328"/>
                <a:gd name="T7" fmla="*/ 253596 h 293327"/>
                <a:gd name="T8" fmla="*/ 241176 w 293328"/>
                <a:gd name="T9" fmla="*/ 212205 h 293327"/>
                <a:gd name="T10" fmla="*/ 241176 w 293328"/>
                <a:gd name="T11" fmla="*/ 212205 h 293327"/>
                <a:gd name="T12" fmla="*/ 189030 w 293328"/>
                <a:gd name="T13" fmla="*/ 249504 h 293327"/>
                <a:gd name="T14" fmla="*/ 205688 w 293328"/>
                <a:gd name="T15" fmla="*/ 244435 h 293327"/>
                <a:gd name="T16" fmla="*/ 196996 w 293328"/>
                <a:gd name="T17" fmla="*/ 204238 h 293327"/>
                <a:gd name="T18" fmla="*/ 196996 w 293328"/>
                <a:gd name="T19" fmla="*/ 204238 h 293327"/>
                <a:gd name="T20" fmla="*/ 106654 w 293328"/>
                <a:gd name="T21" fmla="*/ 207452 h 293327"/>
                <a:gd name="T22" fmla="*/ 59098 w 293328"/>
                <a:gd name="T23" fmla="*/ 207452 h 293327"/>
                <a:gd name="T24" fmla="*/ 39781 w 293328"/>
                <a:gd name="T25" fmla="*/ 202852 h 293327"/>
                <a:gd name="T26" fmla="*/ 33316 w 293328"/>
                <a:gd name="T27" fmla="*/ 212053 h 293327"/>
                <a:gd name="T28" fmla="*/ 253488 w 293328"/>
                <a:gd name="T29" fmla="*/ 169836 h 293327"/>
                <a:gd name="T30" fmla="*/ 286079 w 293328"/>
                <a:gd name="T31" fmla="*/ 169836 h 293327"/>
                <a:gd name="T32" fmla="*/ 205688 w 293328"/>
                <a:gd name="T33" fmla="*/ 195185 h 293327"/>
                <a:gd name="T34" fmla="*/ 205688 w 293328"/>
                <a:gd name="T35" fmla="*/ 169836 h 293327"/>
                <a:gd name="T36" fmla="*/ 196996 w 293328"/>
                <a:gd name="T37" fmla="*/ 195185 h 293327"/>
                <a:gd name="T38" fmla="*/ 116605 w 293328"/>
                <a:gd name="T39" fmla="*/ 169836 h 293327"/>
                <a:gd name="T40" fmla="*/ 149196 w 293328"/>
                <a:gd name="T41" fmla="*/ 169836 h 293327"/>
                <a:gd name="T42" fmla="*/ 89625 w 293328"/>
                <a:gd name="T43" fmla="*/ 161324 h 293327"/>
                <a:gd name="T44" fmla="*/ 63714 w 293328"/>
                <a:gd name="T45" fmla="*/ 170524 h 293327"/>
                <a:gd name="T46" fmla="*/ 33316 w 293328"/>
                <a:gd name="T47" fmla="*/ 161324 h 293327"/>
                <a:gd name="T48" fmla="*/ 39781 w 293328"/>
                <a:gd name="T49" fmla="*/ 170524 h 293327"/>
                <a:gd name="T50" fmla="*/ 33316 w 293328"/>
                <a:gd name="T51" fmla="*/ 161324 h 293327"/>
                <a:gd name="T52" fmla="*/ 205688 w 293328"/>
                <a:gd name="T53" fmla="*/ 161146 h 293327"/>
                <a:gd name="T54" fmla="*/ 166216 w 293328"/>
                <a:gd name="T55" fmla="*/ 130003 h 293327"/>
                <a:gd name="T56" fmla="*/ 196996 w 293328"/>
                <a:gd name="T57" fmla="*/ 135797 h 293327"/>
                <a:gd name="T58" fmla="*/ 102298 w 293328"/>
                <a:gd name="T59" fmla="*/ 119794 h 293327"/>
                <a:gd name="T60" fmla="*/ 63818 w 293328"/>
                <a:gd name="T61" fmla="*/ 129010 h 293327"/>
                <a:gd name="T62" fmla="*/ 33316 w 293328"/>
                <a:gd name="T63" fmla="*/ 119794 h 293327"/>
                <a:gd name="T64" fmla="*/ 39781 w 293328"/>
                <a:gd name="T65" fmla="*/ 129010 h 293327"/>
                <a:gd name="T66" fmla="*/ 33316 w 293328"/>
                <a:gd name="T67" fmla="*/ 119794 h 293327"/>
                <a:gd name="T68" fmla="*/ 253488 w 293328"/>
                <a:gd name="T69" fmla="*/ 161146 h 293327"/>
                <a:gd name="T70" fmla="*/ 133263 w 293328"/>
                <a:gd name="T71" fmla="*/ 114432 h 293327"/>
                <a:gd name="T72" fmla="*/ 157525 w 293328"/>
                <a:gd name="T73" fmla="*/ 127106 h 293327"/>
                <a:gd name="T74" fmla="*/ 205688 w 293328"/>
                <a:gd name="T75" fmla="*/ 126744 h 293327"/>
                <a:gd name="T76" fmla="*/ 196996 w 293328"/>
                <a:gd name="T77" fmla="*/ 86186 h 293327"/>
                <a:gd name="T78" fmla="*/ 196996 w 293328"/>
                <a:gd name="T79" fmla="*/ 86186 h 293327"/>
                <a:gd name="T80" fmla="*/ 263266 w 293328"/>
                <a:gd name="T81" fmla="*/ 107914 h 293327"/>
                <a:gd name="T82" fmla="*/ 139056 w 293328"/>
                <a:gd name="T83" fmla="*/ 107914 h 293327"/>
                <a:gd name="T84" fmla="*/ 63854 w 293328"/>
                <a:gd name="T85" fmla="*/ 78266 h 293327"/>
                <a:gd name="T86" fmla="*/ 132611 w 293328"/>
                <a:gd name="T87" fmla="*/ 87466 h 293327"/>
                <a:gd name="T88" fmla="*/ 63854 w 293328"/>
                <a:gd name="T89" fmla="*/ 78266 h 293327"/>
                <a:gd name="T90" fmla="*/ 44342 w 293328"/>
                <a:gd name="T91" fmla="*/ 82865 h 293327"/>
                <a:gd name="T92" fmla="*/ 28750 w 293328"/>
                <a:gd name="T93" fmla="*/ 82865 h 293327"/>
                <a:gd name="T94" fmla="*/ 68442 w 293328"/>
                <a:gd name="T95" fmla="*/ 22451 h 293327"/>
                <a:gd name="T96" fmla="*/ 166940 w 293328"/>
                <a:gd name="T97" fmla="*/ 22451 h 293327"/>
                <a:gd name="T98" fmla="*/ 22090 w 293328"/>
                <a:gd name="T99" fmla="*/ 8693 h 293327"/>
                <a:gd name="T100" fmla="*/ 22090 w 293328"/>
                <a:gd name="T101" fmla="*/ 286079 h 293327"/>
                <a:gd name="T102" fmla="*/ 226692 w 293328"/>
                <a:gd name="T103" fmla="*/ 256022 h 293327"/>
                <a:gd name="T104" fmla="*/ 201343 w 293328"/>
                <a:gd name="T105" fmla="*/ 71338 h 293327"/>
                <a:gd name="T106" fmla="*/ 213291 w 293328"/>
                <a:gd name="T107" fmla="*/ 8693 h 293327"/>
                <a:gd name="T108" fmla="*/ 153542 w 293328"/>
                <a:gd name="T109" fmla="*/ 44541 h 293327"/>
                <a:gd name="T110" fmla="*/ 59751 w 293328"/>
                <a:gd name="T111" fmla="*/ 8693 h 293327"/>
                <a:gd name="T112" fmla="*/ 213291 w 293328"/>
                <a:gd name="T113" fmla="*/ 0 h 293327"/>
                <a:gd name="T114" fmla="*/ 295132 w 293328"/>
                <a:gd name="T115" fmla="*/ 165491 h 293327"/>
                <a:gd name="T116" fmla="*/ 213291 w 293328"/>
                <a:gd name="T117" fmla="*/ 295131 h 293327"/>
                <a:gd name="T118" fmla="*/ 0 w 293328"/>
                <a:gd name="T119" fmla="*/ 22451 h 29332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93328" h="293327">
                  <a:moveTo>
                    <a:pt x="63464" y="242887"/>
                  </a:moveTo>
                  <a:lnTo>
                    <a:pt x="131800" y="242887"/>
                  </a:lnTo>
                  <a:cubicBezTo>
                    <a:pt x="134344" y="242887"/>
                    <a:pt x="136162" y="245085"/>
                    <a:pt x="136162" y="247650"/>
                  </a:cubicBezTo>
                  <a:cubicBezTo>
                    <a:pt x="136162" y="249848"/>
                    <a:pt x="134344" y="252046"/>
                    <a:pt x="131800" y="252046"/>
                  </a:cubicBezTo>
                  <a:lnTo>
                    <a:pt x="63464" y="252046"/>
                  </a:lnTo>
                  <a:cubicBezTo>
                    <a:pt x="60919" y="252046"/>
                    <a:pt x="58738" y="249848"/>
                    <a:pt x="58738" y="247650"/>
                  </a:cubicBezTo>
                  <a:cubicBezTo>
                    <a:pt x="58738" y="245085"/>
                    <a:pt x="60919" y="242887"/>
                    <a:pt x="63464" y="242887"/>
                  </a:cubicBezTo>
                  <a:close/>
                  <a:moveTo>
                    <a:pt x="33111" y="242887"/>
                  </a:moveTo>
                  <a:lnTo>
                    <a:pt x="39536" y="242887"/>
                  </a:lnTo>
                  <a:cubicBezTo>
                    <a:pt x="42182" y="242887"/>
                    <a:pt x="44072" y="245085"/>
                    <a:pt x="44072" y="247650"/>
                  </a:cubicBezTo>
                  <a:cubicBezTo>
                    <a:pt x="44072" y="249848"/>
                    <a:pt x="42182" y="252046"/>
                    <a:pt x="39536" y="252046"/>
                  </a:cubicBezTo>
                  <a:lnTo>
                    <a:pt x="33111" y="252046"/>
                  </a:lnTo>
                  <a:cubicBezTo>
                    <a:pt x="30843" y="252046"/>
                    <a:pt x="28575" y="249848"/>
                    <a:pt x="28575" y="247650"/>
                  </a:cubicBezTo>
                  <a:cubicBezTo>
                    <a:pt x="28575" y="245085"/>
                    <a:pt x="30843" y="242887"/>
                    <a:pt x="33111" y="242887"/>
                  </a:cubicBezTo>
                  <a:close/>
                  <a:moveTo>
                    <a:pt x="239701" y="210908"/>
                  </a:moveTo>
                  <a:cubicBezTo>
                    <a:pt x="231063" y="227104"/>
                    <a:pt x="219906" y="240061"/>
                    <a:pt x="212348" y="247979"/>
                  </a:cubicBezTo>
                  <a:cubicBezTo>
                    <a:pt x="231783" y="245099"/>
                    <a:pt x="249059" y="235382"/>
                    <a:pt x="261656" y="221705"/>
                  </a:cubicBezTo>
                  <a:cubicBezTo>
                    <a:pt x="255537" y="218106"/>
                    <a:pt x="247979" y="214147"/>
                    <a:pt x="239701" y="210908"/>
                  </a:cubicBezTo>
                  <a:close/>
                  <a:moveTo>
                    <a:pt x="160161" y="210908"/>
                  </a:moveTo>
                  <a:cubicBezTo>
                    <a:pt x="152243" y="214147"/>
                    <a:pt x="144685" y="218106"/>
                    <a:pt x="138206" y="221705"/>
                  </a:cubicBezTo>
                  <a:cubicBezTo>
                    <a:pt x="151163" y="235382"/>
                    <a:pt x="168439" y="245099"/>
                    <a:pt x="187874" y="247979"/>
                  </a:cubicBezTo>
                  <a:cubicBezTo>
                    <a:pt x="179956" y="240061"/>
                    <a:pt x="169159" y="227104"/>
                    <a:pt x="160161" y="210908"/>
                  </a:cubicBezTo>
                  <a:close/>
                  <a:moveTo>
                    <a:pt x="204430" y="202990"/>
                  </a:moveTo>
                  <a:lnTo>
                    <a:pt x="204430" y="242940"/>
                  </a:lnTo>
                  <a:cubicBezTo>
                    <a:pt x="211628" y="235742"/>
                    <a:pt x="222426" y="223145"/>
                    <a:pt x="231063" y="207669"/>
                  </a:cubicBezTo>
                  <a:cubicBezTo>
                    <a:pt x="222786" y="205149"/>
                    <a:pt x="213788" y="203350"/>
                    <a:pt x="204430" y="202990"/>
                  </a:cubicBezTo>
                  <a:close/>
                  <a:moveTo>
                    <a:pt x="195792" y="202990"/>
                  </a:moveTo>
                  <a:cubicBezTo>
                    <a:pt x="186434" y="203350"/>
                    <a:pt x="177437" y="205149"/>
                    <a:pt x="169159" y="207669"/>
                  </a:cubicBezTo>
                  <a:cubicBezTo>
                    <a:pt x="177437" y="223145"/>
                    <a:pt x="188594" y="235742"/>
                    <a:pt x="195792" y="242940"/>
                  </a:cubicBezTo>
                  <a:lnTo>
                    <a:pt x="195792" y="202990"/>
                  </a:lnTo>
                  <a:close/>
                  <a:moveTo>
                    <a:pt x="63428" y="201612"/>
                  </a:moveTo>
                  <a:lnTo>
                    <a:pt x="101673" y="201612"/>
                  </a:lnTo>
                  <a:cubicBezTo>
                    <a:pt x="104198" y="201612"/>
                    <a:pt x="106002" y="203898"/>
                    <a:pt x="106002" y="206184"/>
                  </a:cubicBezTo>
                  <a:cubicBezTo>
                    <a:pt x="106002" y="208851"/>
                    <a:pt x="104198" y="210756"/>
                    <a:pt x="101673" y="210756"/>
                  </a:cubicBezTo>
                  <a:lnTo>
                    <a:pt x="63428" y="210756"/>
                  </a:lnTo>
                  <a:cubicBezTo>
                    <a:pt x="60903" y="210756"/>
                    <a:pt x="58738" y="208851"/>
                    <a:pt x="58738" y="206184"/>
                  </a:cubicBezTo>
                  <a:cubicBezTo>
                    <a:pt x="58738" y="203898"/>
                    <a:pt x="60903" y="201612"/>
                    <a:pt x="63428" y="201612"/>
                  </a:cubicBezTo>
                  <a:close/>
                  <a:moveTo>
                    <a:pt x="33111" y="201612"/>
                  </a:moveTo>
                  <a:lnTo>
                    <a:pt x="39536" y="201612"/>
                  </a:lnTo>
                  <a:cubicBezTo>
                    <a:pt x="42182" y="201612"/>
                    <a:pt x="44072" y="203898"/>
                    <a:pt x="44072" y="206184"/>
                  </a:cubicBezTo>
                  <a:cubicBezTo>
                    <a:pt x="44072" y="208851"/>
                    <a:pt x="42182" y="210756"/>
                    <a:pt x="39536" y="210756"/>
                  </a:cubicBezTo>
                  <a:lnTo>
                    <a:pt x="33111" y="210756"/>
                  </a:lnTo>
                  <a:cubicBezTo>
                    <a:pt x="30843" y="210756"/>
                    <a:pt x="28575" y="208851"/>
                    <a:pt x="28575" y="206184"/>
                  </a:cubicBezTo>
                  <a:cubicBezTo>
                    <a:pt x="28575" y="203898"/>
                    <a:pt x="30843" y="201612"/>
                    <a:pt x="33111" y="201612"/>
                  </a:cubicBezTo>
                  <a:close/>
                  <a:moveTo>
                    <a:pt x="251938" y="168798"/>
                  </a:moveTo>
                  <a:cubicBezTo>
                    <a:pt x="251219" y="181035"/>
                    <a:pt x="247979" y="192192"/>
                    <a:pt x="243300" y="202630"/>
                  </a:cubicBezTo>
                  <a:cubicBezTo>
                    <a:pt x="252658" y="206229"/>
                    <a:pt x="260936" y="210908"/>
                    <a:pt x="267415" y="214867"/>
                  </a:cubicBezTo>
                  <a:cubicBezTo>
                    <a:pt x="277132" y="201910"/>
                    <a:pt x="283251" y="186074"/>
                    <a:pt x="284330" y="168798"/>
                  </a:cubicBezTo>
                  <a:lnTo>
                    <a:pt x="251938" y="168798"/>
                  </a:lnTo>
                  <a:close/>
                  <a:moveTo>
                    <a:pt x="204430" y="168798"/>
                  </a:moveTo>
                  <a:lnTo>
                    <a:pt x="204430" y="193992"/>
                  </a:lnTo>
                  <a:cubicBezTo>
                    <a:pt x="215227" y="194352"/>
                    <a:pt x="225305" y="196511"/>
                    <a:pt x="235023" y="199751"/>
                  </a:cubicBezTo>
                  <a:cubicBezTo>
                    <a:pt x="239341" y="190033"/>
                    <a:pt x="242581" y="179956"/>
                    <a:pt x="242941" y="168798"/>
                  </a:cubicBezTo>
                  <a:lnTo>
                    <a:pt x="204430" y="168798"/>
                  </a:lnTo>
                  <a:close/>
                  <a:moveTo>
                    <a:pt x="156922" y="168798"/>
                  </a:moveTo>
                  <a:cubicBezTo>
                    <a:pt x="158001" y="179596"/>
                    <a:pt x="160881" y="190033"/>
                    <a:pt x="165200" y="199751"/>
                  </a:cubicBezTo>
                  <a:cubicBezTo>
                    <a:pt x="174557" y="196511"/>
                    <a:pt x="184635" y="194352"/>
                    <a:pt x="195792" y="193992"/>
                  </a:cubicBezTo>
                  <a:lnTo>
                    <a:pt x="195792" y="168798"/>
                  </a:lnTo>
                  <a:lnTo>
                    <a:pt x="156922" y="168798"/>
                  </a:lnTo>
                  <a:close/>
                  <a:moveTo>
                    <a:pt x="115892" y="168798"/>
                  </a:moveTo>
                  <a:cubicBezTo>
                    <a:pt x="116612" y="186074"/>
                    <a:pt x="122730" y="201910"/>
                    <a:pt x="132448" y="214867"/>
                  </a:cubicBezTo>
                  <a:cubicBezTo>
                    <a:pt x="139286" y="210908"/>
                    <a:pt x="147564" y="206229"/>
                    <a:pt x="156562" y="202630"/>
                  </a:cubicBezTo>
                  <a:cubicBezTo>
                    <a:pt x="152243" y="192192"/>
                    <a:pt x="149004" y="181035"/>
                    <a:pt x="148284" y="168798"/>
                  </a:cubicBezTo>
                  <a:lnTo>
                    <a:pt x="115892" y="168798"/>
                  </a:lnTo>
                  <a:close/>
                  <a:moveTo>
                    <a:pt x="63324" y="160337"/>
                  </a:moveTo>
                  <a:lnTo>
                    <a:pt x="89077" y="160337"/>
                  </a:lnTo>
                  <a:cubicBezTo>
                    <a:pt x="91194" y="160337"/>
                    <a:pt x="93310" y="162242"/>
                    <a:pt x="93310" y="164909"/>
                  </a:cubicBezTo>
                  <a:cubicBezTo>
                    <a:pt x="93310" y="167576"/>
                    <a:pt x="91194" y="169481"/>
                    <a:pt x="89077" y="169481"/>
                  </a:cubicBezTo>
                  <a:lnTo>
                    <a:pt x="63324" y="169481"/>
                  </a:lnTo>
                  <a:cubicBezTo>
                    <a:pt x="60855" y="169481"/>
                    <a:pt x="58738" y="167576"/>
                    <a:pt x="58738" y="164909"/>
                  </a:cubicBezTo>
                  <a:cubicBezTo>
                    <a:pt x="58738" y="162242"/>
                    <a:pt x="60855" y="160337"/>
                    <a:pt x="63324" y="160337"/>
                  </a:cubicBezTo>
                  <a:close/>
                  <a:moveTo>
                    <a:pt x="33111" y="160337"/>
                  </a:moveTo>
                  <a:lnTo>
                    <a:pt x="39536" y="160337"/>
                  </a:lnTo>
                  <a:cubicBezTo>
                    <a:pt x="42182" y="160337"/>
                    <a:pt x="44072" y="162242"/>
                    <a:pt x="44072" y="164909"/>
                  </a:cubicBezTo>
                  <a:cubicBezTo>
                    <a:pt x="44072" y="167576"/>
                    <a:pt x="42182" y="169481"/>
                    <a:pt x="39536" y="169481"/>
                  </a:cubicBezTo>
                  <a:lnTo>
                    <a:pt x="33111" y="169481"/>
                  </a:lnTo>
                  <a:cubicBezTo>
                    <a:pt x="30843" y="169481"/>
                    <a:pt x="28575" y="167576"/>
                    <a:pt x="28575" y="164909"/>
                  </a:cubicBezTo>
                  <a:cubicBezTo>
                    <a:pt x="28575" y="162242"/>
                    <a:pt x="30843" y="160337"/>
                    <a:pt x="33111" y="160337"/>
                  </a:cubicBezTo>
                  <a:close/>
                  <a:moveTo>
                    <a:pt x="235023" y="129208"/>
                  </a:moveTo>
                  <a:cubicBezTo>
                    <a:pt x="225305" y="132087"/>
                    <a:pt x="215227" y="134607"/>
                    <a:pt x="204430" y="134967"/>
                  </a:cubicBezTo>
                  <a:lnTo>
                    <a:pt x="204430" y="160160"/>
                  </a:lnTo>
                  <a:lnTo>
                    <a:pt x="242941" y="160160"/>
                  </a:lnTo>
                  <a:cubicBezTo>
                    <a:pt x="242581" y="149003"/>
                    <a:pt x="239341" y="138566"/>
                    <a:pt x="235023" y="129208"/>
                  </a:cubicBezTo>
                  <a:close/>
                  <a:moveTo>
                    <a:pt x="165200" y="129208"/>
                  </a:moveTo>
                  <a:cubicBezTo>
                    <a:pt x="160881" y="138566"/>
                    <a:pt x="158001" y="149003"/>
                    <a:pt x="156922" y="160160"/>
                  </a:cubicBezTo>
                  <a:lnTo>
                    <a:pt x="195792" y="160160"/>
                  </a:lnTo>
                  <a:lnTo>
                    <a:pt x="195792" y="134967"/>
                  </a:lnTo>
                  <a:cubicBezTo>
                    <a:pt x="184635" y="134607"/>
                    <a:pt x="174557" y="132087"/>
                    <a:pt x="165200" y="129208"/>
                  </a:cubicBezTo>
                  <a:close/>
                  <a:moveTo>
                    <a:pt x="63428" y="119062"/>
                  </a:moveTo>
                  <a:lnTo>
                    <a:pt x="101673" y="119062"/>
                  </a:lnTo>
                  <a:cubicBezTo>
                    <a:pt x="104198" y="119062"/>
                    <a:pt x="106002" y="121260"/>
                    <a:pt x="106002" y="123825"/>
                  </a:cubicBezTo>
                  <a:cubicBezTo>
                    <a:pt x="106002" y="126023"/>
                    <a:pt x="104198" y="128221"/>
                    <a:pt x="101673" y="128221"/>
                  </a:cubicBezTo>
                  <a:lnTo>
                    <a:pt x="63428" y="128221"/>
                  </a:lnTo>
                  <a:cubicBezTo>
                    <a:pt x="60903" y="128221"/>
                    <a:pt x="58738" y="126023"/>
                    <a:pt x="58738" y="123825"/>
                  </a:cubicBezTo>
                  <a:cubicBezTo>
                    <a:pt x="58738" y="121260"/>
                    <a:pt x="60903" y="119062"/>
                    <a:pt x="63428" y="119062"/>
                  </a:cubicBezTo>
                  <a:close/>
                  <a:moveTo>
                    <a:pt x="33111" y="119062"/>
                  </a:moveTo>
                  <a:lnTo>
                    <a:pt x="39536" y="119062"/>
                  </a:lnTo>
                  <a:cubicBezTo>
                    <a:pt x="42182" y="119062"/>
                    <a:pt x="44072" y="121260"/>
                    <a:pt x="44072" y="123825"/>
                  </a:cubicBezTo>
                  <a:cubicBezTo>
                    <a:pt x="44072" y="126023"/>
                    <a:pt x="42182" y="128221"/>
                    <a:pt x="39536" y="128221"/>
                  </a:cubicBezTo>
                  <a:lnTo>
                    <a:pt x="33111" y="128221"/>
                  </a:lnTo>
                  <a:cubicBezTo>
                    <a:pt x="30843" y="128221"/>
                    <a:pt x="28575" y="126023"/>
                    <a:pt x="28575" y="123825"/>
                  </a:cubicBezTo>
                  <a:cubicBezTo>
                    <a:pt x="28575" y="121260"/>
                    <a:pt x="30843" y="119062"/>
                    <a:pt x="33111" y="119062"/>
                  </a:cubicBezTo>
                  <a:close/>
                  <a:moveTo>
                    <a:pt x="267774" y="113732"/>
                  </a:moveTo>
                  <a:cubicBezTo>
                    <a:pt x="260936" y="118051"/>
                    <a:pt x="252658" y="122730"/>
                    <a:pt x="243300" y="126329"/>
                  </a:cubicBezTo>
                  <a:cubicBezTo>
                    <a:pt x="247979" y="136406"/>
                    <a:pt x="251219" y="147923"/>
                    <a:pt x="251938" y="160160"/>
                  </a:cubicBezTo>
                  <a:lnTo>
                    <a:pt x="284330" y="160160"/>
                  </a:lnTo>
                  <a:cubicBezTo>
                    <a:pt x="283251" y="142885"/>
                    <a:pt x="277132" y="127049"/>
                    <a:pt x="267774" y="113732"/>
                  </a:cubicBezTo>
                  <a:close/>
                  <a:moveTo>
                    <a:pt x="132448" y="113732"/>
                  </a:moveTo>
                  <a:cubicBezTo>
                    <a:pt x="122730" y="127049"/>
                    <a:pt x="116612" y="142885"/>
                    <a:pt x="115892" y="160160"/>
                  </a:cubicBezTo>
                  <a:lnTo>
                    <a:pt x="148284" y="160160"/>
                  </a:lnTo>
                  <a:cubicBezTo>
                    <a:pt x="149004" y="147923"/>
                    <a:pt x="152243" y="136406"/>
                    <a:pt x="156562" y="126329"/>
                  </a:cubicBezTo>
                  <a:cubicBezTo>
                    <a:pt x="147564" y="122730"/>
                    <a:pt x="139286" y="118051"/>
                    <a:pt x="132448" y="113732"/>
                  </a:cubicBezTo>
                  <a:close/>
                  <a:moveTo>
                    <a:pt x="204430" y="85659"/>
                  </a:moveTo>
                  <a:lnTo>
                    <a:pt x="204430" y="125969"/>
                  </a:lnTo>
                  <a:cubicBezTo>
                    <a:pt x="213788" y="125609"/>
                    <a:pt x="222786" y="123809"/>
                    <a:pt x="231063" y="120930"/>
                  </a:cubicBezTo>
                  <a:cubicBezTo>
                    <a:pt x="222426" y="105454"/>
                    <a:pt x="211628" y="92857"/>
                    <a:pt x="204430" y="85659"/>
                  </a:cubicBezTo>
                  <a:close/>
                  <a:moveTo>
                    <a:pt x="195792" y="85659"/>
                  </a:moveTo>
                  <a:cubicBezTo>
                    <a:pt x="188594" y="92857"/>
                    <a:pt x="177437" y="105454"/>
                    <a:pt x="169159" y="120930"/>
                  </a:cubicBezTo>
                  <a:cubicBezTo>
                    <a:pt x="177437" y="123809"/>
                    <a:pt x="186434" y="125609"/>
                    <a:pt x="195792" y="125969"/>
                  </a:cubicBezTo>
                  <a:lnTo>
                    <a:pt x="195792" y="85659"/>
                  </a:lnTo>
                  <a:close/>
                  <a:moveTo>
                    <a:pt x="212348" y="80980"/>
                  </a:moveTo>
                  <a:cubicBezTo>
                    <a:pt x="219906" y="88898"/>
                    <a:pt x="231063" y="101855"/>
                    <a:pt x="239701" y="118051"/>
                  </a:cubicBezTo>
                  <a:cubicBezTo>
                    <a:pt x="247979" y="114812"/>
                    <a:pt x="255537" y="110853"/>
                    <a:pt x="261656" y="107254"/>
                  </a:cubicBezTo>
                  <a:cubicBezTo>
                    <a:pt x="249059" y="93217"/>
                    <a:pt x="231783" y="83859"/>
                    <a:pt x="212348" y="80980"/>
                  </a:cubicBezTo>
                  <a:close/>
                  <a:moveTo>
                    <a:pt x="187874" y="80980"/>
                  </a:moveTo>
                  <a:cubicBezTo>
                    <a:pt x="168439" y="83859"/>
                    <a:pt x="151163" y="93217"/>
                    <a:pt x="138206" y="107254"/>
                  </a:cubicBezTo>
                  <a:cubicBezTo>
                    <a:pt x="144685" y="110853"/>
                    <a:pt x="152243" y="114812"/>
                    <a:pt x="160161" y="118051"/>
                  </a:cubicBezTo>
                  <a:cubicBezTo>
                    <a:pt x="169159" y="101855"/>
                    <a:pt x="180316" y="88898"/>
                    <a:pt x="187874" y="80980"/>
                  </a:cubicBezTo>
                  <a:close/>
                  <a:moveTo>
                    <a:pt x="63464" y="77787"/>
                  </a:moveTo>
                  <a:lnTo>
                    <a:pt x="131800" y="77787"/>
                  </a:lnTo>
                  <a:cubicBezTo>
                    <a:pt x="134344" y="77787"/>
                    <a:pt x="136162" y="80073"/>
                    <a:pt x="136162" y="82359"/>
                  </a:cubicBezTo>
                  <a:cubicBezTo>
                    <a:pt x="136162" y="85026"/>
                    <a:pt x="134344" y="86931"/>
                    <a:pt x="131800" y="86931"/>
                  </a:cubicBezTo>
                  <a:lnTo>
                    <a:pt x="63464" y="86931"/>
                  </a:lnTo>
                  <a:cubicBezTo>
                    <a:pt x="60919" y="86931"/>
                    <a:pt x="58738" y="85026"/>
                    <a:pt x="58738" y="82359"/>
                  </a:cubicBezTo>
                  <a:cubicBezTo>
                    <a:pt x="58738" y="80073"/>
                    <a:pt x="60919" y="77787"/>
                    <a:pt x="63464" y="77787"/>
                  </a:cubicBezTo>
                  <a:close/>
                  <a:moveTo>
                    <a:pt x="33111" y="77787"/>
                  </a:moveTo>
                  <a:lnTo>
                    <a:pt x="39536" y="77787"/>
                  </a:lnTo>
                  <a:cubicBezTo>
                    <a:pt x="42182" y="77787"/>
                    <a:pt x="44072" y="80073"/>
                    <a:pt x="44072" y="82359"/>
                  </a:cubicBezTo>
                  <a:cubicBezTo>
                    <a:pt x="44072" y="85026"/>
                    <a:pt x="42182" y="86931"/>
                    <a:pt x="39536" y="86931"/>
                  </a:cubicBezTo>
                  <a:lnTo>
                    <a:pt x="33111" y="86931"/>
                  </a:lnTo>
                  <a:cubicBezTo>
                    <a:pt x="30843" y="86931"/>
                    <a:pt x="28575" y="85026"/>
                    <a:pt x="28575" y="82359"/>
                  </a:cubicBezTo>
                  <a:cubicBezTo>
                    <a:pt x="28575" y="80073"/>
                    <a:pt x="30843" y="77787"/>
                    <a:pt x="33111" y="77787"/>
                  </a:cubicBezTo>
                  <a:close/>
                  <a:moveTo>
                    <a:pt x="68023" y="8638"/>
                  </a:moveTo>
                  <a:lnTo>
                    <a:pt x="68023" y="22315"/>
                  </a:lnTo>
                  <a:cubicBezTo>
                    <a:pt x="68023" y="29513"/>
                    <a:pt x="74142" y="35631"/>
                    <a:pt x="81700" y="35631"/>
                  </a:cubicBezTo>
                  <a:lnTo>
                    <a:pt x="152603" y="35631"/>
                  </a:lnTo>
                  <a:cubicBezTo>
                    <a:pt x="159801" y="35631"/>
                    <a:pt x="165919" y="29513"/>
                    <a:pt x="165919" y="22315"/>
                  </a:cubicBezTo>
                  <a:lnTo>
                    <a:pt x="165919" y="8638"/>
                  </a:lnTo>
                  <a:lnTo>
                    <a:pt x="68023" y="8638"/>
                  </a:lnTo>
                  <a:close/>
                  <a:moveTo>
                    <a:pt x="21955" y="8638"/>
                  </a:moveTo>
                  <a:cubicBezTo>
                    <a:pt x="14757" y="8638"/>
                    <a:pt x="8998" y="14757"/>
                    <a:pt x="8998" y="22315"/>
                  </a:cubicBezTo>
                  <a:lnTo>
                    <a:pt x="8998" y="271013"/>
                  </a:lnTo>
                  <a:cubicBezTo>
                    <a:pt x="8998" y="278211"/>
                    <a:pt x="14757" y="284330"/>
                    <a:pt x="21955" y="284330"/>
                  </a:cubicBezTo>
                  <a:lnTo>
                    <a:pt x="211988" y="284330"/>
                  </a:lnTo>
                  <a:cubicBezTo>
                    <a:pt x="219186" y="284330"/>
                    <a:pt x="225305" y="278211"/>
                    <a:pt x="225305" y="271013"/>
                  </a:cubicBezTo>
                  <a:lnTo>
                    <a:pt x="225305" y="254457"/>
                  </a:lnTo>
                  <a:cubicBezTo>
                    <a:pt x="217387" y="256257"/>
                    <a:pt x="208749" y="257696"/>
                    <a:pt x="200111" y="257696"/>
                  </a:cubicBezTo>
                  <a:cubicBezTo>
                    <a:pt x="148644" y="257696"/>
                    <a:pt x="106534" y="215947"/>
                    <a:pt x="106534" y="164479"/>
                  </a:cubicBezTo>
                  <a:cubicBezTo>
                    <a:pt x="106534" y="113012"/>
                    <a:pt x="148644" y="70903"/>
                    <a:pt x="200111" y="70903"/>
                  </a:cubicBezTo>
                  <a:cubicBezTo>
                    <a:pt x="208749" y="70903"/>
                    <a:pt x="217387" y="72342"/>
                    <a:pt x="225305" y="74502"/>
                  </a:cubicBezTo>
                  <a:lnTo>
                    <a:pt x="225305" y="22315"/>
                  </a:lnTo>
                  <a:cubicBezTo>
                    <a:pt x="225305" y="14757"/>
                    <a:pt x="219186" y="8638"/>
                    <a:pt x="211988" y="8638"/>
                  </a:cubicBezTo>
                  <a:lnTo>
                    <a:pt x="174557" y="8638"/>
                  </a:lnTo>
                  <a:lnTo>
                    <a:pt x="174557" y="22315"/>
                  </a:lnTo>
                  <a:cubicBezTo>
                    <a:pt x="174557" y="34552"/>
                    <a:pt x="164840" y="44269"/>
                    <a:pt x="152603" y="44269"/>
                  </a:cubicBezTo>
                  <a:lnTo>
                    <a:pt x="81700" y="44269"/>
                  </a:lnTo>
                  <a:cubicBezTo>
                    <a:pt x="69103" y="44269"/>
                    <a:pt x="59386" y="34552"/>
                    <a:pt x="59386" y="22315"/>
                  </a:cubicBezTo>
                  <a:lnTo>
                    <a:pt x="59386" y="8638"/>
                  </a:lnTo>
                  <a:lnTo>
                    <a:pt x="21955" y="8638"/>
                  </a:lnTo>
                  <a:close/>
                  <a:moveTo>
                    <a:pt x="21955" y="0"/>
                  </a:moveTo>
                  <a:lnTo>
                    <a:pt x="211988" y="0"/>
                  </a:lnTo>
                  <a:cubicBezTo>
                    <a:pt x="224225" y="0"/>
                    <a:pt x="234303" y="10078"/>
                    <a:pt x="234303" y="22315"/>
                  </a:cubicBezTo>
                  <a:lnTo>
                    <a:pt x="234303" y="77381"/>
                  </a:lnTo>
                  <a:cubicBezTo>
                    <a:pt x="268854" y="91418"/>
                    <a:pt x="293328" y="124889"/>
                    <a:pt x="293328" y="164479"/>
                  </a:cubicBezTo>
                  <a:cubicBezTo>
                    <a:pt x="293328" y="203710"/>
                    <a:pt x="268854" y="237541"/>
                    <a:pt x="234303" y="251218"/>
                  </a:cubicBezTo>
                  <a:lnTo>
                    <a:pt x="234303" y="271013"/>
                  </a:lnTo>
                  <a:cubicBezTo>
                    <a:pt x="234303" y="283610"/>
                    <a:pt x="224225" y="293327"/>
                    <a:pt x="211988" y="293327"/>
                  </a:cubicBezTo>
                  <a:lnTo>
                    <a:pt x="21955" y="293327"/>
                  </a:lnTo>
                  <a:cubicBezTo>
                    <a:pt x="9718" y="293327"/>
                    <a:pt x="0" y="283610"/>
                    <a:pt x="0" y="271013"/>
                  </a:cubicBezTo>
                  <a:lnTo>
                    <a:pt x="0" y="22315"/>
                  </a:lnTo>
                  <a:cubicBezTo>
                    <a:pt x="0" y="10078"/>
                    <a:pt x="9718" y="0"/>
                    <a:pt x="21955" y="0"/>
                  </a:cubicBezTo>
                  <a:close/>
                </a:path>
              </a:pathLst>
            </a:custGeom>
            <a:solidFill>
              <a:schemeClr val="bg1"/>
            </a:solidFill>
            <a:ln>
              <a:noFill/>
            </a:ln>
            <a:effectLst/>
          </p:spPr>
          <p:txBody>
            <a:bodyPr anchor="ctr"/>
            <a:lstStyle/>
            <a:p>
              <a:endParaRPr lang="en-US" sz="900" dirty="0">
                <a:latin typeface="SF UI Display" charset="0"/>
                <a:ea typeface="SF UI Display" charset="0"/>
                <a:cs typeface="SF UI Display" charset="0"/>
              </a:endParaRPr>
            </a:p>
          </p:txBody>
        </p:sp>
        <p:sp>
          <p:nvSpPr>
            <p:cNvPr id="14" name="Freeform 1019">
              <a:extLst>
                <a:ext uri="{FF2B5EF4-FFF2-40B4-BE49-F238E27FC236}">
                  <a16:creationId xmlns:a16="http://schemas.microsoft.com/office/drawing/2014/main" id="{7045AC54-6850-164C-8019-3ECD18E0FEC7}"/>
                </a:ext>
              </a:extLst>
            </p:cNvPr>
            <p:cNvSpPr>
              <a:spLocks noChangeArrowheads="1"/>
            </p:cNvSpPr>
            <p:nvPr/>
          </p:nvSpPr>
          <p:spPr bwMode="auto">
            <a:xfrm>
              <a:off x="9604283" y="11245223"/>
              <a:ext cx="603130" cy="656346"/>
            </a:xfrm>
            <a:custGeom>
              <a:avLst/>
              <a:gdLst>
                <a:gd name="T0" fmla="*/ 143951 w 269953"/>
                <a:gd name="T1" fmla="*/ 260354 h 293327"/>
                <a:gd name="T2" fmla="*/ 143951 w 269953"/>
                <a:gd name="T3" fmla="*/ 269554 h 293327"/>
                <a:gd name="T4" fmla="*/ 91940 w 269953"/>
                <a:gd name="T5" fmla="*/ 264954 h 293327"/>
                <a:gd name="T6" fmla="*/ 84093 w 269953"/>
                <a:gd name="T7" fmla="*/ 218520 h 293327"/>
                <a:gd name="T8" fmla="*/ 88739 w 269953"/>
                <a:gd name="T9" fmla="*/ 236585 h 293327"/>
                <a:gd name="T10" fmla="*/ 153845 w 269953"/>
                <a:gd name="T11" fmla="*/ 232249 h 293327"/>
                <a:gd name="T12" fmla="*/ 84093 w 269953"/>
                <a:gd name="T13" fmla="*/ 218520 h 293327"/>
                <a:gd name="T14" fmla="*/ 84093 w 269953"/>
                <a:gd name="T15" fmla="*/ 196839 h 293327"/>
                <a:gd name="T16" fmla="*/ 153845 w 269953"/>
                <a:gd name="T17" fmla="*/ 209486 h 293327"/>
                <a:gd name="T18" fmla="*/ 154558 w 269953"/>
                <a:gd name="T19" fmla="*/ 191782 h 293327"/>
                <a:gd name="T20" fmla="*/ 132807 w 269953"/>
                <a:gd name="T21" fmla="*/ 141999 h 293327"/>
                <a:gd name="T22" fmla="*/ 147599 w 269953"/>
                <a:gd name="T23" fmla="*/ 158917 h 293327"/>
                <a:gd name="T24" fmla="*/ 143724 w 269953"/>
                <a:gd name="T25" fmla="*/ 165756 h 293327"/>
                <a:gd name="T26" fmla="*/ 131044 w 269953"/>
                <a:gd name="T27" fmla="*/ 148119 h 293327"/>
                <a:gd name="T28" fmla="*/ 108095 w 269953"/>
                <a:gd name="T29" fmla="*/ 141999 h 293327"/>
                <a:gd name="T30" fmla="*/ 100916 w 269953"/>
                <a:gd name="T31" fmla="*/ 163597 h 293327"/>
                <a:gd name="T32" fmla="*/ 94816 w 269953"/>
                <a:gd name="T33" fmla="*/ 165036 h 293327"/>
                <a:gd name="T34" fmla="*/ 101992 w 269953"/>
                <a:gd name="T35" fmla="*/ 143439 h 293327"/>
                <a:gd name="T36" fmla="*/ 150153 w 269953"/>
                <a:gd name="T37" fmla="*/ 116600 h 293327"/>
                <a:gd name="T38" fmla="*/ 172427 w 269953"/>
                <a:gd name="T39" fmla="*/ 121023 h 293327"/>
                <a:gd name="T40" fmla="*/ 150153 w 269953"/>
                <a:gd name="T41" fmla="*/ 125815 h 293327"/>
                <a:gd name="T42" fmla="*/ 150153 w 269953"/>
                <a:gd name="T43" fmla="*/ 116600 h 293327"/>
                <a:gd name="T44" fmla="*/ 90082 w 269953"/>
                <a:gd name="T45" fmla="*/ 116600 h 293327"/>
                <a:gd name="T46" fmla="*/ 90082 w 269953"/>
                <a:gd name="T47" fmla="*/ 125815 h 293327"/>
                <a:gd name="T48" fmla="*/ 68162 w 269953"/>
                <a:gd name="T49" fmla="*/ 121023 h 293327"/>
                <a:gd name="T50" fmla="*/ 145840 w 269953"/>
                <a:gd name="T51" fmla="*/ 76166 h 293327"/>
                <a:gd name="T52" fmla="*/ 138795 w 269953"/>
                <a:gd name="T53" fmla="*/ 98072 h 293327"/>
                <a:gd name="T54" fmla="*/ 132807 w 269953"/>
                <a:gd name="T55" fmla="*/ 99897 h 293327"/>
                <a:gd name="T56" fmla="*/ 139853 w 269953"/>
                <a:gd name="T57" fmla="*/ 77991 h 293327"/>
                <a:gd name="T58" fmla="*/ 94816 w 269953"/>
                <a:gd name="T59" fmla="*/ 76166 h 293327"/>
                <a:gd name="T60" fmla="*/ 109887 w 269953"/>
                <a:gd name="T61" fmla="*/ 93691 h 293327"/>
                <a:gd name="T62" fmla="*/ 105579 w 269953"/>
                <a:gd name="T63" fmla="*/ 100262 h 293327"/>
                <a:gd name="T64" fmla="*/ 93019 w 269953"/>
                <a:gd name="T65" fmla="*/ 82373 h 293327"/>
                <a:gd name="T66" fmla="*/ 119502 w 269953"/>
                <a:gd name="T67" fmla="*/ 53758 h 293327"/>
                <a:gd name="T68" fmla="*/ 71928 w 269953"/>
                <a:gd name="T69" fmla="*/ 167211 h 293327"/>
                <a:gd name="T70" fmla="*/ 156707 w 269953"/>
                <a:gd name="T71" fmla="*/ 183109 h 293327"/>
                <a:gd name="T72" fmla="*/ 185678 w 269953"/>
                <a:gd name="T73" fmla="*/ 120601 h 293327"/>
                <a:gd name="T74" fmla="*/ 119502 w 269953"/>
                <a:gd name="T75" fmla="*/ 44725 h 293327"/>
                <a:gd name="T76" fmla="*/ 172802 w 269953"/>
                <a:gd name="T77" fmla="*/ 174076 h 293327"/>
                <a:gd name="T78" fmla="*/ 162787 w 269953"/>
                <a:gd name="T79" fmla="*/ 232249 h 293327"/>
                <a:gd name="T80" fmla="*/ 88739 w 269953"/>
                <a:gd name="T81" fmla="*/ 245618 h 293327"/>
                <a:gd name="T82" fmla="*/ 75505 w 269953"/>
                <a:gd name="T83" fmla="*/ 196839 h 293327"/>
                <a:gd name="T84" fmla="*/ 44385 w 269953"/>
                <a:gd name="T85" fmla="*/ 120601 h 293327"/>
                <a:gd name="T86" fmla="*/ 119757 w 269953"/>
                <a:gd name="T87" fmla="*/ 0 h 293327"/>
                <a:gd name="T88" fmla="*/ 263901 w 269953"/>
                <a:gd name="T89" fmla="*/ 161146 h 293327"/>
                <a:gd name="T90" fmla="*/ 261387 w 269953"/>
                <a:gd name="T91" fmla="*/ 187581 h 293327"/>
                <a:gd name="T92" fmla="*/ 239518 w 269953"/>
                <a:gd name="T93" fmla="*/ 240451 h 293327"/>
                <a:gd name="T94" fmla="*/ 182864 w 269953"/>
                <a:gd name="T95" fmla="*/ 269059 h 293327"/>
                <a:gd name="T96" fmla="*/ 178560 w 269953"/>
                <a:gd name="T97" fmla="*/ 295131 h 293327"/>
                <a:gd name="T98" fmla="*/ 173902 w 269953"/>
                <a:gd name="T99" fmla="*/ 269059 h 293327"/>
                <a:gd name="T100" fmla="*/ 230911 w 269953"/>
                <a:gd name="T101" fmla="*/ 238640 h 293327"/>
                <a:gd name="T102" fmla="*/ 233065 w 269953"/>
                <a:gd name="T103" fmla="*/ 191202 h 293327"/>
                <a:gd name="T104" fmla="*/ 260674 w 269953"/>
                <a:gd name="T105" fmla="*/ 175630 h 293327"/>
                <a:gd name="T106" fmla="*/ 230911 w 269953"/>
                <a:gd name="T107" fmla="*/ 122036 h 293327"/>
                <a:gd name="T108" fmla="*/ 119757 w 269953"/>
                <a:gd name="T109" fmla="*/ 8693 h 293327"/>
                <a:gd name="T110" fmla="*/ 23305 w 269953"/>
                <a:gd name="T111" fmla="*/ 176718 h 293327"/>
                <a:gd name="T112" fmla="*/ 52350 w 269953"/>
                <a:gd name="T113" fmla="*/ 226327 h 293327"/>
                <a:gd name="T114" fmla="*/ 57726 w 269953"/>
                <a:gd name="T115" fmla="*/ 295131 h 293327"/>
                <a:gd name="T116" fmla="*/ 44101 w 269953"/>
                <a:gd name="T117" fmla="*/ 230311 h 293327"/>
                <a:gd name="T118" fmla="*/ 15774 w 269953"/>
                <a:gd name="T119" fmla="*/ 181424 h 293327"/>
                <a:gd name="T120" fmla="*/ 119757 w 269953"/>
                <a:gd name="T121" fmla="*/ 0 h 29332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69953" h="293327">
                  <a:moveTo>
                    <a:pt x="96416" y="258762"/>
                  </a:moveTo>
                  <a:lnTo>
                    <a:pt x="144161" y="258762"/>
                  </a:lnTo>
                  <a:cubicBezTo>
                    <a:pt x="146693" y="258762"/>
                    <a:pt x="148864" y="260667"/>
                    <a:pt x="148864" y="263334"/>
                  </a:cubicBezTo>
                  <a:cubicBezTo>
                    <a:pt x="148864" y="266001"/>
                    <a:pt x="146693" y="267906"/>
                    <a:pt x="144161" y="267906"/>
                  </a:cubicBezTo>
                  <a:lnTo>
                    <a:pt x="96416" y="267906"/>
                  </a:lnTo>
                  <a:cubicBezTo>
                    <a:pt x="94246" y="267906"/>
                    <a:pt x="92075" y="266001"/>
                    <a:pt x="92075" y="263334"/>
                  </a:cubicBezTo>
                  <a:cubicBezTo>
                    <a:pt x="92075" y="260667"/>
                    <a:pt x="94246" y="258762"/>
                    <a:pt x="96416" y="258762"/>
                  </a:cubicBezTo>
                  <a:close/>
                  <a:moveTo>
                    <a:pt x="84213" y="217183"/>
                  </a:moveTo>
                  <a:lnTo>
                    <a:pt x="84213" y="230829"/>
                  </a:lnTo>
                  <a:cubicBezTo>
                    <a:pt x="84213" y="232984"/>
                    <a:pt x="86362" y="235138"/>
                    <a:pt x="88869" y="235138"/>
                  </a:cubicBezTo>
                  <a:lnTo>
                    <a:pt x="149768" y="235138"/>
                  </a:lnTo>
                  <a:cubicBezTo>
                    <a:pt x="152275" y="235138"/>
                    <a:pt x="154067" y="232984"/>
                    <a:pt x="154067" y="230829"/>
                  </a:cubicBezTo>
                  <a:lnTo>
                    <a:pt x="154067" y="217183"/>
                  </a:lnTo>
                  <a:lnTo>
                    <a:pt x="84213" y="217183"/>
                  </a:lnTo>
                  <a:close/>
                  <a:moveTo>
                    <a:pt x="84213" y="190609"/>
                  </a:moveTo>
                  <a:cubicBezTo>
                    <a:pt x="84213" y="192404"/>
                    <a:pt x="84213" y="193841"/>
                    <a:pt x="84213" y="195636"/>
                  </a:cubicBezTo>
                  <a:lnTo>
                    <a:pt x="84213" y="208205"/>
                  </a:lnTo>
                  <a:lnTo>
                    <a:pt x="154067" y="208205"/>
                  </a:lnTo>
                  <a:lnTo>
                    <a:pt x="154067" y="195995"/>
                  </a:lnTo>
                  <a:cubicBezTo>
                    <a:pt x="154067" y="194559"/>
                    <a:pt x="154425" y="192404"/>
                    <a:pt x="154783" y="190609"/>
                  </a:cubicBezTo>
                  <a:lnTo>
                    <a:pt x="84213" y="190609"/>
                  </a:lnTo>
                  <a:close/>
                  <a:moveTo>
                    <a:pt x="132997" y="141131"/>
                  </a:moveTo>
                  <a:cubicBezTo>
                    <a:pt x="135114" y="139700"/>
                    <a:pt x="137584" y="140773"/>
                    <a:pt x="138995" y="142562"/>
                  </a:cubicBezTo>
                  <a:lnTo>
                    <a:pt x="147814" y="157945"/>
                  </a:lnTo>
                  <a:cubicBezTo>
                    <a:pt x="148872" y="160092"/>
                    <a:pt x="148167" y="162596"/>
                    <a:pt x="146050" y="164027"/>
                  </a:cubicBezTo>
                  <a:cubicBezTo>
                    <a:pt x="145345" y="164385"/>
                    <a:pt x="144639" y="164743"/>
                    <a:pt x="143934" y="164743"/>
                  </a:cubicBezTo>
                  <a:cubicBezTo>
                    <a:pt x="142170" y="164743"/>
                    <a:pt x="140759" y="163669"/>
                    <a:pt x="140053" y="162596"/>
                  </a:cubicBezTo>
                  <a:lnTo>
                    <a:pt x="131234" y="147213"/>
                  </a:lnTo>
                  <a:cubicBezTo>
                    <a:pt x="130175" y="145066"/>
                    <a:pt x="130881" y="142204"/>
                    <a:pt x="132997" y="141131"/>
                  </a:cubicBezTo>
                  <a:close/>
                  <a:moveTo>
                    <a:pt x="108250" y="141131"/>
                  </a:moveTo>
                  <a:cubicBezTo>
                    <a:pt x="110406" y="142204"/>
                    <a:pt x="110766" y="145066"/>
                    <a:pt x="110047" y="147213"/>
                  </a:cubicBezTo>
                  <a:lnTo>
                    <a:pt x="101061" y="162596"/>
                  </a:lnTo>
                  <a:cubicBezTo>
                    <a:pt x="99983" y="163669"/>
                    <a:pt x="98545" y="164743"/>
                    <a:pt x="97107" y="164743"/>
                  </a:cubicBezTo>
                  <a:cubicBezTo>
                    <a:pt x="96388" y="164743"/>
                    <a:pt x="95670" y="164385"/>
                    <a:pt x="94951" y="164027"/>
                  </a:cubicBezTo>
                  <a:cubicBezTo>
                    <a:pt x="92794" y="162596"/>
                    <a:pt x="92075" y="160092"/>
                    <a:pt x="93154" y="157945"/>
                  </a:cubicBezTo>
                  <a:lnTo>
                    <a:pt x="102139" y="142562"/>
                  </a:lnTo>
                  <a:cubicBezTo>
                    <a:pt x="103218" y="140773"/>
                    <a:pt x="106093" y="139700"/>
                    <a:pt x="108250" y="141131"/>
                  </a:cubicBezTo>
                  <a:close/>
                  <a:moveTo>
                    <a:pt x="150368" y="115887"/>
                  </a:moveTo>
                  <a:lnTo>
                    <a:pt x="168360" y="115887"/>
                  </a:lnTo>
                  <a:cubicBezTo>
                    <a:pt x="170518" y="115887"/>
                    <a:pt x="172677" y="117719"/>
                    <a:pt x="172677" y="120283"/>
                  </a:cubicBezTo>
                  <a:cubicBezTo>
                    <a:pt x="172677" y="122848"/>
                    <a:pt x="170518" y="125046"/>
                    <a:pt x="168360" y="125046"/>
                  </a:cubicBezTo>
                  <a:lnTo>
                    <a:pt x="150368" y="125046"/>
                  </a:lnTo>
                  <a:cubicBezTo>
                    <a:pt x="147849" y="125046"/>
                    <a:pt x="146050" y="122848"/>
                    <a:pt x="146050" y="120283"/>
                  </a:cubicBezTo>
                  <a:cubicBezTo>
                    <a:pt x="146050" y="117719"/>
                    <a:pt x="147849" y="115887"/>
                    <a:pt x="150368" y="115887"/>
                  </a:cubicBezTo>
                  <a:close/>
                  <a:moveTo>
                    <a:pt x="72580" y="115887"/>
                  </a:moveTo>
                  <a:lnTo>
                    <a:pt x="90212" y="115887"/>
                  </a:lnTo>
                  <a:cubicBezTo>
                    <a:pt x="92731" y="115887"/>
                    <a:pt x="94890" y="117719"/>
                    <a:pt x="94890" y="120283"/>
                  </a:cubicBezTo>
                  <a:cubicBezTo>
                    <a:pt x="94890" y="122848"/>
                    <a:pt x="92731" y="125046"/>
                    <a:pt x="90212" y="125046"/>
                  </a:cubicBezTo>
                  <a:lnTo>
                    <a:pt x="72580" y="125046"/>
                  </a:lnTo>
                  <a:cubicBezTo>
                    <a:pt x="70061" y="125046"/>
                    <a:pt x="68262" y="122848"/>
                    <a:pt x="68262" y="120283"/>
                  </a:cubicBezTo>
                  <a:cubicBezTo>
                    <a:pt x="68262" y="117719"/>
                    <a:pt x="70061" y="115887"/>
                    <a:pt x="72580" y="115887"/>
                  </a:cubicBezTo>
                  <a:close/>
                  <a:moveTo>
                    <a:pt x="146050" y="75701"/>
                  </a:moveTo>
                  <a:cubicBezTo>
                    <a:pt x="148167" y="77152"/>
                    <a:pt x="148872" y="79692"/>
                    <a:pt x="147814" y="81869"/>
                  </a:cubicBezTo>
                  <a:lnTo>
                    <a:pt x="138995" y="97472"/>
                  </a:lnTo>
                  <a:cubicBezTo>
                    <a:pt x="137936" y="98924"/>
                    <a:pt x="136525" y="99649"/>
                    <a:pt x="135114" y="99649"/>
                  </a:cubicBezTo>
                  <a:cubicBezTo>
                    <a:pt x="134409" y="99649"/>
                    <a:pt x="133703" y="99649"/>
                    <a:pt x="132997" y="99287"/>
                  </a:cubicBezTo>
                  <a:cubicBezTo>
                    <a:pt x="130881" y="97835"/>
                    <a:pt x="130175" y="95295"/>
                    <a:pt x="131234" y="93118"/>
                  </a:cubicBezTo>
                  <a:lnTo>
                    <a:pt x="140053" y="77515"/>
                  </a:lnTo>
                  <a:cubicBezTo>
                    <a:pt x="141111" y="75338"/>
                    <a:pt x="143934" y="74612"/>
                    <a:pt x="146050" y="75701"/>
                  </a:cubicBezTo>
                  <a:close/>
                  <a:moveTo>
                    <a:pt x="94951" y="75701"/>
                  </a:moveTo>
                  <a:cubicBezTo>
                    <a:pt x="97107" y="74612"/>
                    <a:pt x="99623" y="75338"/>
                    <a:pt x="101061" y="77515"/>
                  </a:cubicBezTo>
                  <a:lnTo>
                    <a:pt x="110047" y="93118"/>
                  </a:lnTo>
                  <a:cubicBezTo>
                    <a:pt x="110766" y="95295"/>
                    <a:pt x="110406" y="97835"/>
                    <a:pt x="108250" y="99287"/>
                  </a:cubicBezTo>
                  <a:cubicBezTo>
                    <a:pt x="107531" y="99649"/>
                    <a:pt x="106812" y="99649"/>
                    <a:pt x="105734" y="99649"/>
                  </a:cubicBezTo>
                  <a:cubicBezTo>
                    <a:pt x="104296" y="99649"/>
                    <a:pt x="102858" y="98924"/>
                    <a:pt x="102139" y="97472"/>
                  </a:cubicBezTo>
                  <a:lnTo>
                    <a:pt x="93154" y="81869"/>
                  </a:lnTo>
                  <a:cubicBezTo>
                    <a:pt x="92075" y="79692"/>
                    <a:pt x="92794" y="77152"/>
                    <a:pt x="94951" y="75701"/>
                  </a:cubicBezTo>
                  <a:close/>
                  <a:moveTo>
                    <a:pt x="119677" y="53428"/>
                  </a:moveTo>
                  <a:cubicBezTo>
                    <a:pt x="83138" y="53428"/>
                    <a:pt x="53405" y="83234"/>
                    <a:pt x="53405" y="119864"/>
                  </a:cubicBezTo>
                  <a:cubicBezTo>
                    <a:pt x="53405" y="137101"/>
                    <a:pt x="59853" y="153620"/>
                    <a:pt x="72033" y="166189"/>
                  </a:cubicBezTo>
                  <a:cubicBezTo>
                    <a:pt x="76332" y="170857"/>
                    <a:pt x="79556" y="176244"/>
                    <a:pt x="81705" y="181990"/>
                  </a:cubicBezTo>
                  <a:lnTo>
                    <a:pt x="156932" y="181990"/>
                  </a:lnTo>
                  <a:cubicBezTo>
                    <a:pt x="159082" y="176244"/>
                    <a:pt x="162306" y="171217"/>
                    <a:pt x="166963" y="166548"/>
                  </a:cubicBezTo>
                  <a:cubicBezTo>
                    <a:pt x="179142" y="153979"/>
                    <a:pt x="185948" y="137460"/>
                    <a:pt x="185948" y="119864"/>
                  </a:cubicBezTo>
                  <a:cubicBezTo>
                    <a:pt x="185948" y="83234"/>
                    <a:pt x="156216" y="53428"/>
                    <a:pt x="119677" y="53428"/>
                  </a:cubicBezTo>
                  <a:close/>
                  <a:moveTo>
                    <a:pt x="119677" y="44450"/>
                  </a:moveTo>
                  <a:cubicBezTo>
                    <a:pt x="161231" y="44450"/>
                    <a:pt x="194904" y="78207"/>
                    <a:pt x="194904" y="119864"/>
                  </a:cubicBezTo>
                  <a:cubicBezTo>
                    <a:pt x="194904" y="139615"/>
                    <a:pt x="187023" y="158648"/>
                    <a:pt x="173052" y="173012"/>
                  </a:cubicBezTo>
                  <a:cubicBezTo>
                    <a:pt x="166604" y="179476"/>
                    <a:pt x="163022" y="187736"/>
                    <a:pt x="163022" y="195995"/>
                  </a:cubicBezTo>
                  <a:lnTo>
                    <a:pt x="163022" y="230829"/>
                  </a:lnTo>
                  <a:cubicBezTo>
                    <a:pt x="163022" y="238011"/>
                    <a:pt x="157291" y="244116"/>
                    <a:pt x="149768" y="244116"/>
                  </a:cubicBezTo>
                  <a:lnTo>
                    <a:pt x="88869" y="244116"/>
                  </a:lnTo>
                  <a:cubicBezTo>
                    <a:pt x="81347" y="244116"/>
                    <a:pt x="75615" y="238011"/>
                    <a:pt x="75615" y="230829"/>
                  </a:cubicBezTo>
                  <a:lnTo>
                    <a:pt x="75615" y="195636"/>
                  </a:lnTo>
                  <a:cubicBezTo>
                    <a:pt x="75615" y="187377"/>
                    <a:pt x="72033" y="179117"/>
                    <a:pt x="65585" y="172294"/>
                  </a:cubicBezTo>
                  <a:cubicBezTo>
                    <a:pt x="51972" y="158289"/>
                    <a:pt x="44450" y="139615"/>
                    <a:pt x="44450" y="119864"/>
                  </a:cubicBezTo>
                  <a:cubicBezTo>
                    <a:pt x="44450" y="78207"/>
                    <a:pt x="78123" y="44450"/>
                    <a:pt x="119677" y="44450"/>
                  </a:cubicBezTo>
                  <a:close/>
                  <a:moveTo>
                    <a:pt x="119932" y="0"/>
                  </a:moveTo>
                  <a:cubicBezTo>
                    <a:pt x="186002" y="0"/>
                    <a:pt x="239863" y="53626"/>
                    <a:pt x="240223" y="119850"/>
                  </a:cubicBezTo>
                  <a:cubicBezTo>
                    <a:pt x="240941" y="122370"/>
                    <a:pt x="245609" y="137486"/>
                    <a:pt x="264281" y="160160"/>
                  </a:cubicBezTo>
                  <a:cubicBezTo>
                    <a:pt x="266794" y="163040"/>
                    <a:pt x="271103" y="169158"/>
                    <a:pt x="269667" y="175996"/>
                  </a:cubicBezTo>
                  <a:cubicBezTo>
                    <a:pt x="269308" y="178876"/>
                    <a:pt x="267512" y="183195"/>
                    <a:pt x="261767" y="186434"/>
                  </a:cubicBezTo>
                  <a:cubicBezTo>
                    <a:pt x="253867" y="191113"/>
                    <a:pt x="244531" y="195432"/>
                    <a:pt x="239863" y="197231"/>
                  </a:cubicBezTo>
                  <a:cubicBezTo>
                    <a:pt x="240582" y="205149"/>
                    <a:pt x="242377" y="224944"/>
                    <a:pt x="239863" y="238981"/>
                  </a:cubicBezTo>
                  <a:cubicBezTo>
                    <a:pt x="236632" y="254817"/>
                    <a:pt x="209701" y="257336"/>
                    <a:pt x="193543" y="257336"/>
                  </a:cubicBezTo>
                  <a:cubicBezTo>
                    <a:pt x="189952" y="257336"/>
                    <a:pt x="183129" y="258416"/>
                    <a:pt x="183129" y="267414"/>
                  </a:cubicBezTo>
                  <a:lnTo>
                    <a:pt x="183129" y="289008"/>
                  </a:lnTo>
                  <a:cubicBezTo>
                    <a:pt x="183129" y="291168"/>
                    <a:pt x="180975" y="293327"/>
                    <a:pt x="178820" y="293327"/>
                  </a:cubicBezTo>
                  <a:cubicBezTo>
                    <a:pt x="175948" y="293327"/>
                    <a:pt x="174152" y="291168"/>
                    <a:pt x="174152" y="289008"/>
                  </a:cubicBezTo>
                  <a:lnTo>
                    <a:pt x="174152" y="267414"/>
                  </a:lnTo>
                  <a:cubicBezTo>
                    <a:pt x="174152" y="255897"/>
                    <a:pt x="181693" y="248339"/>
                    <a:pt x="193543" y="248339"/>
                  </a:cubicBezTo>
                  <a:cubicBezTo>
                    <a:pt x="214728" y="248339"/>
                    <a:pt x="229809" y="244020"/>
                    <a:pt x="231246" y="237181"/>
                  </a:cubicBezTo>
                  <a:cubicBezTo>
                    <a:pt x="234118" y="221345"/>
                    <a:pt x="230887" y="195432"/>
                    <a:pt x="230527" y="194712"/>
                  </a:cubicBezTo>
                  <a:cubicBezTo>
                    <a:pt x="230168" y="192912"/>
                    <a:pt x="231605" y="190753"/>
                    <a:pt x="233400" y="190033"/>
                  </a:cubicBezTo>
                  <a:cubicBezTo>
                    <a:pt x="233400" y="190033"/>
                    <a:pt x="246686" y="184994"/>
                    <a:pt x="257458" y="178876"/>
                  </a:cubicBezTo>
                  <a:cubicBezTo>
                    <a:pt x="260690" y="176716"/>
                    <a:pt x="261049" y="174917"/>
                    <a:pt x="261049" y="174557"/>
                  </a:cubicBezTo>
                  <a:cubicBezTo>
                    <a:pt x="261767" y="170958"/>
                    <a:pt x="258535" y="166999"/>
                    <a:pt x="257458" y="165559"/>
                  </a:cubicBezTo>
                  <a:cubicBezTo>
                    <a:pt x="235555" y="139286"/>
                    <a:pt x="231605" y="122010"/>
                    <a:pt x="231246" y="121290"/>
                  </a:cubicBezTo>
                  <a:cubicBezTo>
                    <a:pt x="231246" y="120930"/>
                    <a:pt x="231246" y="120570"/>
                    <a:pt x="231246" y="120210"/>
                  </a:cubicBezTo>
                  <a:cubicBezTo>
                    <a:pt x="231246" y="58665"/>
                    <a:pt x="181334" y="8638"/>
                    <a:pt x="119932" y="8638"/>
                  </a:cubicBezTo>
                  <a:cubicBezTo>
                    <a:pt x="58529" y="8638"/>
                    <a:pt x="8618" y="58665"/>
                    <a:pt x="8618" y="120210"/>
                  </a:cubicBezTo>
                  <a:cubicBezTo>
                    <a:pt x="8618" y="139646"/>
                    <a:pt x="13645" y="159081"/>
                    <a:pt x="23340" y="175637"/>
                  </a:cubicBezTo>
                  <a:cubicBezTo>
                    <a:pt x="26931" y="182115"/>
                    <a:pt x="30880" y="188593"/>
                    <a:pt x="35189" y="194712"/>
                  </a:cubicBezTo>
                  <a:cubicBezTo>
                    <a:pt x="41653" y="205869"/>
                    <a:pt x="48475" y="216306"/>
                    <a:pt x="52425" y="224944"/>
                  </a:cubicBezTo>
                  <a:cubicBezTo>
                    <a:pt x="61761" y="245459"/>
                    <a:pt x="62120" y="287209"/>
                    <a:pt x="62120" y="289008"/>
                  </a:cubicBezTo>
                  <a:cubicBezTo>
                    <a:pt x="62120" y="291168"/>
                    <a:pt x="60325" y="293327"/>
                    <a:pt x="57811" y="293327"/>
                  </a:cubicBezTo>
                  <a:cubicBezTo>
                    <a:pt x="55657" y="293327"/>
                    <a:pt x="53502" y="291528"/>
                    <a:pt x="53502" y="289008"/>
                  </a:cubicBezTo>
                  <a:cubicBezTo>
                    <a:pt x="53502" y="288648"/>
                    <a:pt x="52784" y="247619"/>
                    <a:pt x="44166" y="228903"/>
                  </a:cubicBezTo>
                  <a:cubicBezTo>
                    <a:pt x="40575" y="220625"/>
                    <a:pt x="34112" y="210188"/>
                    <a:pt x="27290" y="199391"/>
                  </a:cubicBezTo>
                  <a:cubicBezTo>
                    <a:pt x="23340" y="193272"/>
                    <a:pt x="19749" y="186794"/>
                    <a:pt x="15799" y="180315"/>
                  </a:cubicBezTo>
                  <a:cubicBezTo>
                    <a:pt x="5386" y="161960"/>
                    <a:pt x="0" y="141445"/>
                    <a:pt x="0" y="120210"/>
                  </a:cubicBezTo>
                  <a:cubicBezTo>
                    <a:pt x="0" y="53986"/>
                    <a:pt x="53861" y="0"/>
                    <a:pt x="119932" y="0"/>
                  </a:cubicBezTo>
                  <a:close/>
                </a:path>
              </a:pathLst>
            </a:custGeom>
            <a:solidFill>
              <a:schemeClr val="bg1"/>
            </a:solidFill>
            <a:ln>
              <a:noFill/>
            </a:ln>
            <a:effectLst/>
          </p:spPr>
          <p:txBody>
            <a:bodyPr anchor="ctr"/>
            <a:lstStyle/>
            <a:p>
              <a:endParaRPr lang="en-US" sz="900" dirty="0">
                <a:latin typeface="SF UI Display" charset="0"/>
                <a:ea typeface="SF UI Display" charset="0"/>
                <a:cs typeface="SF UI Display" charset="0"/>
              </a:endParaRPr>
            </a:p>
          </p:txBody>
        </p:sp>
        <p:sp>
          <p:nvSpPr>
            <p:cNvPr id="15" name="Freeform 1031">
              <a:extLst>
                <a:ext uri="{FF2B5EF4-FFF2-40B4-BE49-F238E27FC236}">
                  <a16:creationId xmlns:a16="http://schemas.microsoft.com/office/drawing/2014/main" id="{BA8D3CC1-F177-B840-AC19-606543138350}"/>
                </a:ext>
              </a:extLst>
            </p:cNvPr>
            <p:cNvSpPr>
              <a:spLocks noChangeArrowheads="1"/>
            </p:cNvSpPr>
            <p:nvPr/>
          </p:nvSpPr>
          <p:spPr bwMode="auto">
            <a:xfrm>
              <a:off x="13712203" y="11245223"/>
              <a:ext cx="656348" cy="656348"/>
            </a:xfrm>
            <a:custGeom>
              <a:avLst/>
              <a:gdLst>
                <a:gd name="T0" fmla="*/ 162232 w 293328"/>
                <a:gd name="T1" fmla="*/ 275578 h 293328"/>
                <a:gd name="T2" fmla="*/ 183959 w 293328"/>
                <a:gd name="T3" fmla="*/ 275578 h 293328"/>
                <a:gd name="T4" fmla="*/ 188306 w 293328"/>
                <a:gd name="T5" fmla="*/ 202791 h 293328"/>
                <a:gd name="T6" fmla="*/ 192651 w 293328"/>
                <a:gd name="T7" fmla="*/ 275578 h 293328"/>
                <a:gd name="T8" fmla="*/ 214378 w 293328"/>
                <a:gd name="T9" fmla="*/ 275578 h 293328"/>
                <a:gd name="T10" fmla="*/ 162232 w 293328"/>
                <a:gd name="T11" fmla="*/ 191566 h 293328"/>
                <a:gd name="T12" fmla="*/ 192886 w 293328"/>
                <a:gd name="T13" fmla="*/ 165924 h 293328"/>
                <a:gd name="T14" fmla="*/ 183686 w 293328"/>
                <a:gd name="T15" fmla="*/ 165924 h 293328"/>
                <a:gd name="T16" fmla="*/ 188287 w 293328"/>
                <a:gd name="T17" fmla="*/ 140559 h 293328"/>
                <a:gd name="T18" fmla="*/ 188287 w 293328"/>
                <a:gd name="T19" fmla="*/ 149775 h 293328"/>
                <a:gd name="T20" fmla="*/ 188287 w 293328"/>
                <a:gd name="T21" fmla="*/ 140559 h 293328"/>
                <a:gd name="T22" fmla="*/ 192886 w 293328"/>
                <a:gd name="T23" fmla="*/ 122798 h 293328"/>
                <a:gd name="T24" fmla="*/ 183686 w 293328"/>
                <a:gd name="T25" fmla="*/ 122798 h 293328"/>
                <a:gd name="T26" fmla="*/ 97050 w 293328"/>
                <a:gd name="T27" fmla="*/ 57941 h 293328"/>
                <a:gd name="T28" fmla="*/ 154628 w 293328"/>
                <a:gd name="T29" fmla="*/ 126744 h 293328"/>
                <a:gd name="T30" fmla="*/ 162232 w 293328"/>
                <a:gd name="T31" fmla="*/ 182512 h 293328"/>
                <a:gd name="T32" fmla="*/ 214378 w 293328"/>
                <a:gd name="T33" fmla="*/ 129642 h 293328"/>
                <a:gd name="T34" fmla="*/ 223433 w 293328"/>
                <a:gd name="T35" fmla="*/ 129642 h 293328"/>
                <a:gd name="T36" fmla="*/ 231037 w 293328"/>
                <a:gd name="T37" fmla="*/ 195549 h 293328"/>
                <a:gd name="T38" fmla="*/ 238641 w 293328"/>
                <a:gd name="T39" fmla="*/ 125658 h 293328"/>
                <a:gd name="T40" fmla="*/ 167665 w 293328"/>
                <a:gd name="T41" fmla="*/ 106103 h 293328"/>
                <a:gd name="T42" fmla="*/ 107552 w 293328"/>
                <a:gd name="T43" fmla="*/ 57941 h 293328"/>
                <a:gd name="T44" fmla="*/ 188477 w 293328"/>
                <a:gd name="T45" fmla="*/ 45736 h 293328"/>
                <a:gd name="T46" fmla="*/ 188477 w 293328"/>
                <a:gd name="T47" fmla="*/ 78491 h 293328"/>
                <a:gd name="T48" fmla="*/ 188477 w 293328"/>
                <a:gd name="T49" fmla="*/ 45736 h 293328"/>
                <a:gd name="T50" fmla="*/ 213674 w 293328"/>
                <a:gd name="T51" fmla="*/ 61935 h 293328"/>
                <a:gd name="T52" fmla="*/ 162921 w 293328"/>
                <a:gd name="T53" fmla="*/ 61935 h 293328"/>
                <a:gd name="T54" fmla="*/ 4344 w 293328"/>
                <a:gd name="T55" fmla="*/ 0 h 293328"/>
                <a:gd name="T56" fmla="*/ 295132 w 293328"/>
                <a:gd name="T57" fmla="*/ 4709 h 293328"/>
                <a:gd name="T58" fmla="*/ 277388 w 293328"/>
                <a:gd name="T59" fmla="*/ 9053 h 293328"/>
                <a:gd name="T60" fmla="*/ 272681 w 293328"/>
                <a:gd name="T61" fmla="*/ 169837 h 293328"/>
                <a:gd name="T62" fmla="*/ 247695 w 293328"/>
                <a:gd name="T63" fmla="*/ 188306 h 293328"/>
                <a:gd name="T64" fmla="*/ 223433 w 293328"/>
                <a:gd name="T65" fmla="*/ 202791 h 293328"/>
                <a:gd name="T66" fmla="*/ 203514 w 293328"/>
                <a:gd name="T67" fmla="*/ 295132 h 293328"/>
                <a:gd name="T68" fmla="*/ 173096 w 293328"/>
                <a:gd name="T69" fmla="*/ 295132 h 293328"/>
                <a:gd name="T70" fmla="*/ 153180 w 293328"/>
                <a:gd name="T71" fmla="*/ 144488 h 293328"/>
                <a:gd name="T72" fmla="*/ 90532 w 293328"/>
                <a:gd name="T73" fmla="*/ 74960 h 293328"/>
                <a:gd name="T74" fmla="*/ 114069 w 293328"/>
                <a:gd name="T75" fmla="*/ 51422 h 293328"/>
                <a:gd name="T76" fmla="*/ 167665 w 293328"/>
                <a:gd name="T77" fmla="*/ 97050 h 293328"/>
                <a:gd name="T78" fmla="*/ 247695 w 293328"/>
                <a:gd name="T79" fmla="*/ 125658 h 293328"/>
                <a:gd name="T80" fmla="*/ 268336 w 293328"/>
                <a:gd name="T81" fmla="*/ 161147 h 293328"/>
                <a:gd name="T82" fmla="*/ 26798 w 293328"/>
                <a:gd name="T83" fmla="*/ 9053 h 293328"/>
                <a:gd name="T84" fmla="*/ 139418 w 293328"/>
                <a:gd name="T85" fmla="*/ 161147 h 293328"/>
                <a:gd name="T86" fmla="*/ 139418 w 293328"/>
                <a:gd name="T87" fmla="*/ 169837 h 293328"/>
                <a:gd name="T88" fmla="*/ 17746 w 293328"/>
                <a:gd name="T89" fmla="*/ 165492 h 293328"/>
                <a:gd name="T90" fmla="*/ 4344 w 293328"/>
                <a:gd name="T91" fmla="*/ 9053 h 293328"/>
                <a:gd name="T92" fmla="*/ 4344 w 293328"/>
                <a:gd name="T93" fmla="*/ 0 h 29332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93328" h="293328">
                  <a:moveTo>
                    <a:pt x="161240" y="190394"/>
                  </a:moveTo>
                  <a:lnTo>
                    <a:pt x="161240" y="273893"/>
                  </a:lnTo>
                  <a:cubicBezTo>
                    <a:pt x="161240" y="279652"/>
                    <a:pt x="165919" y="284690"/>
                    <a:pt x="172038" y="284690"/>
                  </a:cubicBezTo>
                  <a:cubicBezTo>
                    <a:pt x="177796" y="284690"/>
                    <a:pt x="182835" y="279652"/>
                    <a:pt x="182835" y="273893"/>
                  </a:cubicBezTo>
                  <a:lnTo>
                    <a:pt x="182835" y="205870"/>
                  </a:lnTo>
                  <a:cubicBezTo>
                    <a:pt x="182835" y="203350"/>
                    <a:pt x="184635" y="201551"/>
                    <a:pt x="187154" y="201551"/>
                  </a:cubicBezTo>
                  <a:cubicBezTo>
                    <a:pt x="189674" y="201551"/>
                    <a:pt x="191473" y="203350"/>
                    <a:pt x="191473" y="205870"/>
                  </a:cubicBezTo>
                  <a:lnTo>
                    <a:pt x="191473" y="273893"/>
                  </a:lnTo>
                  <a:cubicBezTo>
                    <a:pt x="191473" y="279652"/>
                    <a:pt x="196512" y="284690"/>
                    <a:pt x="202270" y="284690"/>
                  </a:cubicBezTo>
                  <a:cubicBezTo>
                    <a:pt x="208389" y="284690"/>
                    <a:pt x="213068" y="279652"/>
                    <a:pt x="213068" y="273893"/>
                  </a:cubicBezTo>
                  <a:lnTo>
                    <a:pt x="213068" y="190394"/>
                  </a:lnTo>
                  <a:lnTo>
                    <a:pt x="161240" y="190394"/>
                  </a:lnTo>
                  <a:close/>
                  <a:moveTo>
                    <a:pt x="187135" y="160338"/>
                  </a:moveTo>
                  <a:cubicBezTo>
                    <a:pt x="189802" y="160338"/>
                    <a:pt x="191707" y="162624"/>
                    <a:pt x="191707" y="164910"/>
                  </a:cubicBezTo>
                  <a:cubicBezTo>
                    <a:pt x="191707" y="167577"/>
                    <a:pt x="189802" y="169482"/>
                    <a:pt x="187135" y="169482"/>
                  </a:cubicBezTo>
                  <a:cubicBezTo>
                    <a:pt x="184468" y="169482"/>
                    <a:pt x="182563" y="167577"/>
                    <a:pt x="182563" y="164910"/>
                  </a:cubicBezTo>
                  <a:cubicBezTo>
                    <a:pt x="182563" y="162243"/>
                    <a:pt x="184468" y="160338"/>
                    <a:pt x="187135" y="160338"/>
                  </a:cubicBezTo>
                  <a:close/>
                  <a:moveTo>
                    <a:pt x="187135" y="139700"/>
                  </a:moveTo>
                  <a:cubicBezTo>
                    <a:pt x="189802" y="139700"/>
                    <a:pt x="191707" y="141532"/>
                    <a:pt x="191707" y="144096"/>
                  </a:cubicBezTo>
                  <a:cubicBezTo>
                    <a:pt x="191707" y="146661"/>
                    <a:pt x="189802" y="148859"/>
                    <a:pt x="187135" y="148859"/>
                  </a:cubicBezTo>
                  <a:cubicBezTo>
                    <a:pt x="184468" y="148859"/>
                    <a:pt x="182563" y="146661"/>
                    <a:pt x="182563" y="144096"/>
                  </a:cubicBezTo>
                  <a:cubicBezTo>
                    <a:pt x="182563" y="141532"/>
                    <a:pt x="184468" y="139700"/>
                    <a:pt x="187135" y="139700"/>
                  </a:cubicBezTo>
                  <a:close/>
                  <a:moveTo>
                    <a:pt x="187135" y="117475"/>
                  </a:moveTo>
                  <a:cubicBezTo>
                    <a:pt x="189802" y="117475"/>
                    <a:pt x="191707" y="119761"/>
                    <a:pt x="191707" y="122047"/>
                  </a:cubicBezTo>
                  <a:cubicBezTo>
                    <a:pt x="191707" y="124714"/>
                    <a:pt x="189802" y="126619"/>
                    <a:pt x="187135" y="126619"/>
                  </a:cubicBezTo>
                  <a:cubicBezTo>
                    <a:pt x="184468" y="126619"/>
                    <a:pt x="182563" y="124714"/>
                    <a:pt x="182563" y="122047"/>
                  </a:cubicBezTo>
                  <a:cubicBezTo>
                    <a:pt x="182563" y="119761"/>
                    <a:pt x="184468" y="117475"/>
                    <a:pt x="187135" y="117475"/>
                  </a:cubicBezTo>
                  <a:close/>
                  <a:moveTo>
                    <a:pt x="96456" y="57586"/>
                  </a:moveTo>
                  <a:cubicBezTo>
                    <a:pt x="93577" y="60465"/>
                    <a:pt x="93577" y="65144"/>
                    <a:pt x="96456" y="68023"/>
                  </a:cubicBezTo>
                  <a:lnTo>
                    <a:pt x="153682" y="125969"/>
                  </a:lnTo>
                  <a:cubicBezTo>
                    <a:pt x="158361" y="130648"/>
                    <a:pt x="161240" y="136767"/>
                    <a:pt x="161240" y="143605"/>
                  </a:cubicBezTo>
                  <a:lnTo>
                    <a:pt x="161240" y="181396"/>
                  </a:lnTo>
                  <a:lnTo>
                    <a:pt x="213068" y="181396"/>
                  </a:lnTo>
                  <a:lnTo>
                    <a:pt x="213068" y="128849"/>
                  </a:lnTo>
                  <a:cubicBezTo>
                    <a:pt x="213068" y="126329"/>
                    <a:pt x="215227" y="124530"/>
                    <a:pt x="217387" y="124530"/>
                  </a:cubicBezTo>
                  <a:cubicBezTo>
                    <a:pt x="219906" y="124530"/>
                    <a:pt x="222066" y="126329"/>
                    <a:pt x="222066" y="128849"/>
                  </a:cubicBezTo>
                  <a:lnTo>
                    <a:pt x="222066" y="187154"/>
                  </a:lnTo>
                  <a:cubicBezTo>
                    <a:pt x="222066" y="191113"/>
                    <a:pt x="225305" y="194353"/>
                    <a:pt x="229624" y="194353"/>
                  </a:cubicBezTo>
                  <a:cubicBezTo>
                    <a:pt x="233943" y="194353"/>
                    <a:pt x="237182" y="191113"/>
                    <a:pt x="237182" y="187154"/>
                  </a:cubicBezTo>
                  <a:lnTo>
                    <a:pt x="237182" y="124890"/>
                  </a:lnTo>
                  <a:cubicBezTo>
                    <a:pt x="237182" y="114092"/>
                    <a:pt x="228184" y="105454"/>
                    <a:pt x="217387" y="105454"/>
                  </a:cubicBezTo>
                  <a:lnTo>
                    <a:pt x="166639" y="105454"/>
                  </a:lnTo>
                  <a:cubicBezTo>
                    <a:pt x="159081" y="105454"/>
                    <a:pt x="151883" y="102575"/>
                    <a:pt x="146124" y="96816"/>
                  </a:cubicBezTo>
                  <a:lnTo>
                    <a:pt x="106894" y="57586"/>
                  </a:lnTo>
                  <a:cubicBezTo>
                    <a:pt x="104014" y="54706"/>
                    <a:pt x="98976" y="54706"/>
                    <a:pt x="96456" y="57586"/>
                  </a:cubicBezTo>
                  <a:close/>
                  <a:moveTo>
                    <a:pt x="187325" y="45456"/>
                  </a:moveTo>
                  <a:cubicBezTo>
                    <a:pt x="178381" y="45456"/>
                    <a:pt x="170869" y="52611"/>
                    <a:pt x="170869" y="61555"/>
                  </a:cubicBezTo>
                  <a:cubicBezTo>
                    <a:pt x="170869" y="70856"/>
                    <a:pt x="178381" y="78011"/>
                    <a:pt x="187325" y="78011"/>
                  </a:cubicBezTo>
                  <a:cubicBezTo>
                    <a:pt x="196269" y="78011"/>
                    <a:pt x="203781" y="70856"/>
                    <a:pt x="203781" y="61555"/>
                  </a:cubicBezTo>
                  <a:cubicBezTo>
                    <a:pt x="203781" y="52611"/>
                    <a:pt x="196269" y="45456"/>
                    <a:pt x="187325" y="45456"/>
                  </a:cubicBezTo>
                  <a:close/>
                  <a:moveTo>
                    <a:pt x="187325" y="36513"/>
                  </a:moveTo>
                  <a:cubicBezTo>
                    <a:pt x="201277" y="36513"/>
                    <a:pt x="212367" y="47961"/>
                    <a:pt x="212367" y="61555"/>
                  </a:cubicBezTo>
                  <a:cubicBezTo>
                    <a:pt x="212367" y="75507"/>
                    <a:pt x="201277" y="86955"/>
                    <a:pt x="187325" y="86955"/>
                  </a:cubicBezTo>
                  <a:cubicBezTo>
                    <a:pt x="173373" y="86955"/>
                    <a:pt x="161925" y="75507"/>
                    <a:pt x="161925" y="61555"/>
                  </a:cubicBezTo>
                  <a:cubicBezTo>
                    <a:pt x="161925" y="47961"/>
                    <a:pt x="173373" y="36513"/>
                    <a:pt x="187325" y="36513"/>
                  </a:cubicBezTo>
                  <a:close/>
                  <a:moveTo>
                    <a:pt x="4319" y="0"/>
                  </a:moveTo>
                  <a:lnTo>
                    <a:pt x="289009" y="0"/>
                  </a:lnTo>
                  <a:cubicBezTo>
                    <a:pt x="291529" y="0"/>
                    <a:pt x="293328" y="1799"/>
                    <a:pt x="293328" y="4679"/>
                  </a:cubicBezTo>
                  <a:cubicBezTo>
                    <a:pt x="293328" y="6838"/>
                    <a:pt x="291529" y="8998"/>
                    <a:pt x="289009" y="8998"/>
                  </a:cubicBezTo>
                  <a:lnTo>
                    <a:pt x="275692" y="8998"/>
                  </a:lnTo>
                  <a:lnTo>
                    <a:pt x="275692" y="164480"/>
                  </a:lnTo>
                  <a:cubicBezTo>
                    <a:pt x="275692" y="166999"/>
                    <a:pt x="273893" y="168799"/>
                    <a:pt x="271014" y="168799"/>
                  </a:cubicBezTo>
                  <a:lnTo>
                    <a:pt x="246180" y="168799"/>
                  </a:lnTo>
                  <a:lnTo>
                    <a:pt x="246180" y="187154"/>
                  </a:lnTo>
                  <a:cubicBezTo>
                    <a:pt x="246180" y="196152"/>
                    <a:pt x="238622" y="203710"/>
                    <a:pt x="229624" y="203710"/>
                  </a:cubicBezTo>
                  <a:cubicBezTo>
                    <a:pt x="226744" y="203710"/>
                    <a:pt x="224225" y="202631"/>
                    <a:pt x="222066" y="201551"/>
                  </a:cubicBezTo>
                  <a:lnTo>
                    <a:pt x="222066" y="273893"/>
                  </a:lnTo>
                  <a:cubicBezTo>
                    <a:pt x="222066" y="284690"/>
                    <a:pt x="213068" y="293328"/>
                    <a:pt x="202270" y="293328"/>
                  </a:cubicBezTo>
                  <a:cubicBezTo>
                    <a:pt x="196152" y="293328"/>
                    <a:pt x="190753" y="290449"/>
                    <a:pt x="187154" y="286130"/>
                  </a:cubicBezTo>
                  <a:cubicBezTo>
                    <a:pt x="183555" y="290449"/>
                    <a:pt x="178156" y="293328"/>
                    <a:pt x="172038" y="293328"/>
                  </a:cubicBezTo>
                  <a:cubicBezTo>
                    <a:pt x="161240" y="293328"/>
                    <a:pt x="152243" y="284690"/>
                    <a:pt x="152243" y="273893"/>
                  </a:cubicBezTo>
                  <a:lnTo>
                    <a:pt x="152243" y="143605"/>
                  </a:lnTo>
                  <a:cubicBezTo>
                    <a:pt x="152243" y="139286"/>
                    <a:pt x="150443" y="135327"/>
                    <a:pt x="147204" y="132088"/>
                  </a:cubicBezTo>
                  <a:lnTo>
                    <a:pt x="89978" y="74501"/>
                  </a:lnTo>
                  <a:cubicBezTo>
                    <a:pt x="83859" y="68023"/>
                    <a:pt x="83859" y="57586"/>
                    <a:pt x="89978" y="51107"/>
                  </a:cubicBezTo>
                  <a:cubicBezTo>
                    <a:pt x="96456" y="44989"/>
                    <a:pt x="106894" y="44989"/>
                    <a:pt x="113372" y="51107"/>
                  </a:cubicBezTo>
                  <a:lnTo>
                    <a:pt x="152603" y="90698"/>
                  </a:lnTo>
                  <a:cubicBezTo>
                    <a:pt x="156562" y="94297"/>
                    <a:pt x="161600" y="96456"/>
                    <a:pt x="166639" y="96456"/>
                  </a:cubicBezTo>
                  <a:lnTo>
                    <a:pt x="217387" y="96456"/>
                  </a:lnTo>
                  <a:cubicBezTo>
                    <a:pt x="233223" y="96456"/>
                    <a:pt x="246180" y="109053"/>
                    <a:pt x="246180" y="124890"/>
                  </a:cubicBezTo>
                  <a:lnTo>
                    <a:pt x="246180" y="160161"/>
                  </a:lnTo>
                  <a:lnTo>
                    <a:pt x="266695" y="160161"/>
                  </a:lnTo>
                  <a:lnTo>
                    <a:pt x="266695" y="8998"/>
                  </a:lnTo>
                  <a:lnTo>
                    <a:pt x="26633" y="8998"/>
                  </a:lnTo>
                  <a:lnTo>
                    <a:pt x="26633" y="160161"/>
                  </a:lnTo>
                  <a:lnTo>
                    <a:pt x="138566" y="160161"/>
                  </a:lnTo>
                  <a:cubicBezTo>
                    <a:pt x="141085" y="160161"/>
                    <a:pt x="143245" y="161961"/>
                    <a:pt x="143245" y="164480"/>
                  </a:cubicBezTo>
                  <a:cubicBezTo>
                    <a:pt x="143245" y="166999"/>
                    <a:pt x="141085" y="168799"/>
                    <a:pt x="138566" y="168799"/>
                  </a:cubicBezTo>
                  <a:lnTo>
                    <a:pt x="22314" y="168799"/>
                  </a:lnTo>
                  <a:cubicBezTo>
                    <a:pt x="19795" y="168799"/>
                    <a:pt x="17636" y="166999"/>
                    <a:pt x="17636" y="164480"/>
                  </a:cubicBezTo>
                  <a:lnTo>
                    <a:pt x="17636" y="8998"/>
                  </a:lnTo>
                  <a:lnTo>
                    <a:pt x="4319" y="8998"/>
                  </a:lnTo>
                  <a:cubicBezTo>
                    <a:pt x="1799" y="8998"/>
                    <a:pt x="0" y="6838"/>
                    <a:pt x="0" y="4679"/>
                  </a:cubicBezTo>
                  <a:cubicBezTo>
                    <a:pt x="0" y="1799"/>
                    <a:pt x="1799" y="0"/>
                    <a:pt x="4319" y="0"/>
                  </a:cubicBezTo>
                  <a:close/>
                </a:path>
              </a:pathLst>
            </a:custGeom>
            <a:solidFill>
              <a:schemeClr val="bg1"/>
            </a:solidFill>
            <a:ln>
              <a:noFill/>
            </a:ln>
            <a:effectLst/>
          </p:spPr>
          <p:txBody>
            <a:bodyPr anchor="ctr"/>
            <a:lstStyle/>
            <a:p>
              <a:endParaRPr lang="en-US" sz="900" dirty="0">
                <a:latin typeface="SF UI Display" charset="0"/>
                <a:ea typeface="SF UI Display" charset="0"/>
                <a:cs typeface="SF UI Display" charset="0"/>
              </a:endParaRPr>
            </a:p>
          </p:txBody>
        </p:sp>
        <p:sp>
          <p:nvSpPr>
            <p:cNvPr id="16" name="Freeform 1015">
              <a:extLst>
                <a:ext uri="{FF2B5EF4-FFF2-40B4-BE49-F238E27FC236}">
                  <a16:creationId xmlns:a16="http://schemas.microsoft.com/office/drawing/2014/main" id="{0C33D33F-9104-7F41-80BE-2334ED1302C6}"/>
                </a:ext>
              </a:extLst>
            </p:cNvPr>
            <p:cNvSpPr>
              <a:spLocks noChangeArrowheads="1"/>
            </p:cNvSpPr>
            <p:nvPr/>
          </p:nvSpPr>
          <p:spPr bwMode="auto">
            <a:xfrm>
              <a:off x="9577674" y="3766671"/>
              <a:ext cx="656348" cy="656346"/>
            </a:xfrm>
            <a:custGeom>
              <a:avLst/>
              <a:gdLst>
                <a:gd name="T0" fmla="*/ 213972 w 293329"/>
                <a:gd name="T1" fmla="*/ 272825 h 293332"/>
                <a:gd name="T2" fmla="*/ 81307 w 293329"/>
                <a:gd name="T3" fmla="*/ 267990 h 293332"/>
                <a:gd name="T4" fmla="*/ 239099 w 293329"/>
                <a:gd name="T5" fmla="*/ 246147 h 293332"/>
                <a:gd name="T6" fmla="*/ 235483 w 293329"/>
                <a:gd name="T7" fmla="*/ 286177 h 293332"/>
                <a:gd name="T8" fmla="*/ 282115 w 293329"/>
                <a:gd name="T9" fmla="*/ 252224 h 293332"/>
                <a:gd name="T10" fmla="*/ 295128 w 293329"/>
                <a:gd name="T11" fmla="*/ 263303 h 293332"/>
                <a:gd name="T12" fmla="*/ 231147 w 293329"/>
                <a:gd name="T13" fmla="*/ 295111 h 293332"/>
                <a:gd name="T14" fmla="*/ 232592 w 293329"/>
                <a:gd name="T15" fmla="*/ 246506 h 293332"/>
                <a:gd name="T16" fmla="*/ 12650 w 293329"/>
                <a:gd name="T17" fmla="*/ 252224 h 293332"/>
                <a:gd name="T18" fmla="*/ 59646 w 293329"/>
                <a:gd name="T19" fmla="*/ 286177 h 293332"/>
                <a:gd name="T20" fmla="*/ 56028 w 293329"/>
                <a:gd name="T21" fmla="*/ 246147 h 293332"/>
                <a:gd name="T22" fmla="*/ 68319 w 293329"/>
                <a:gd name="T23" fmla="*/ 290823 h 293332"/>
                <a:gd name="T24" fmla="*/ 0 w 293329"/>
                <a:gd name="T25" fmla="*/ 290823 h 293332"/>
                <a:gd name="T26" fmla="*/ 12290 w 293329"/>
                <a:gd name="T27" fmla="*/ 246147 h 293332"/>
                <a:gd name="T28" fmla="*/ 259995 w 293329"/>
                <a:gd name="T29" fmla="*/ 238327 h 293332"/>
                <a:gd name="T30" fmla="*/ 33187 w 293329"/>
                <a:gd name="T31" fmla="*/ 218097 h 293332"/>
                <a:gd name="T32" fmla="*/ 43481 w 293329"/>
                <a:gd name="T33" fmla="*/ 228034 h 293332"/>
                <a:gd name="T34" fmla="*/ 279162 w 293329"/>
                <a:gd name="T35" fmla="*/ 228034 h 293332"/>
                <a:gd name="T36" fmla="*/ 259995 w 293329"/>
                <a:gd name="T37" fmla="*/ 209224 h 293332"/>
                <a:gd name="T38" fmla="*/ 33187 w 293329"/>
                <a:gd name="T39" fmla="*/ 247199 h 293332"/>
                <a:gd name="T40" fmla="*/ 142075 w 293329"/>
                <a:gd name="T41" fmla="*/ 185267 h 293332"/>
                <a:gd name="T42" fmla="*/ 183763 w 293329"/>
                <a:gd name="T43" fmla="*/ 194482 h 293332"/>
                <a:gd name="T44" fmla="*/ 142075 w 293329"/>
                <a:gd name="T45" fmla="*/ 185267 h 293332"/>
                <a:gd name="T46" fmla="*/ 188112 w 293329"/>
                <a:gd name="T47" fmla="*/ 159344 h 293332"/>
                <a:gd name="T48" fmla="*/ 137362 w 293329"/>
                <a:gd name="T49" fmla="*/ 159344 h 293332"/>
                <a:gd name="T50" fmla="*/ 121687 w 293329"/>
                <a:gd name="T51" fmla="*/ 233343 h 293332"/>
                <a:gd name="T52" fmla="*/ 121687 w 293329"/>
                <a:gd name="T53" fmla="*/ 122827 h 293332"/>
                <a:gd name="T54" fmla="*/ 105287 w 293329"/>
                <a:gd name="T55" fmla="*/ 233343 h 293332"/>
                <a:gd name="T56" fmla="*/ 105287 w 293329"/>
                <a:gd name="T57" fmla="*/ 122827 h 293332"/>
                <a:gd name="T58" fmla="*/ 281729 w 293329"/>
                <a:gd name="T59" fmla="*/ 101040 h 293332"/>
                <a:gd name="T60" fmla="*/ 273620 w 293329"/>
                <a:gd name="T61" fmla="*/ 203710 h 293332"/>
                <a:gd name="T62" fmla="*/ 275832 w 293329"/>
                <a:gd name="T63" fmla="*/ 98146 h 293332"/>
                <a:gd name="T64" fmla="*/ 24439 w 293329"/>
                <a:gd name="T65" fmla="*/ 195059 h 293332"/>
                <a:gd name="T66" fmla="*/ 15864 w 293329"/>
                <a:gd name="T67" fmla="*/ 198331 h 293332"/>
                <a:gd name="T68" fmla="*/ 105287 w 293329"/>
                <a:gd name="T69" fmla="*/ 86956 h 293332"/>
                <a:gd name="T70" fmla="*/ 193847 w 293329"/>
                <a:gd name="T71" fmla="*/ 114131 h 293332"/>
                <a:gd name="T72" fmla="*/ 105287 w 293329"/>
                <a:gd name="T73" fmla="*/ 78258 h 293332"/>
                <a:gd name="T74" fmla="*/ 207331 w 293329"/>
                <a:gd name="T75" fmla="*/ 86956 h 293332"/>
                <a:gd name="T76" fmla="*/ 207331 w 293329"/>
                <a:gd name="T77" fmla="*/ 114131 h 293332"/>
                <a:gd name="T78" fmla="*/ 207331 w 293329"/>
                <a:gd name="T79" fmla="*/ 242402 h 293332"/>
                <a:gd name="T80" fmla="*/ 83056 w 293329"/>
                <a:gd name="T81" fmla="*/ 100362 h 293332"/>
                <a:gd name="T82" fmla="*/ 239460 w 293329"/>
                <a:gd name="T83" fmla="*/ 43055 h 293332"/>
                <a:gd name="T84" fmla="*/ 286091 w 293329"/>
                <a:gd name="T85" fmla="*/ 77246 h 293332"/>
                <a:gd name="T86" fmla="*/ 282837 w 293329"/>
                <a:gd name="T87" fmla="*/ 36936 h 293332"/>
                <a:gd name="T88" fmla="*/ 295128 w 293329"/>
                <a:gd name="T89" fmla="*/ 81565 h 293332"/>
                <a:gd name="T90" fmla="*/ 226808 w 293329"/>
                <a:gd name="T91" fmla="*/ 81565 h 293332"/>
                <a:gd name="T92" fmla="*/ 239099 w 293329"/>
                <a:gd name="T93" fmla="*/ 36936 h 293332"/>
                <a:gd name="T94" fmla="*/ 8677 w 293329"/>
                <a:gd name="T95" fmla="*/ 54211 h 293332"/>
                <a:gd name="T96" fmla="*/ 59646 w 293329"/>
                <a:gd name="T97" fmla="*/ 54211 h 293332"/>
                <a:gd name="T98" fmla="*/ 62176 w 293329"/>
                <a:gd name="T99" fmla="*/ 37296 h 293332"/>
                <a:gd name="T100" fmla="*/ 63982 w 293329"/>
                <a:gd name="T101" fmla="*/ 85885 h 293332"/>
                <a:gd name="T102" fmla="*/ 0 w 293329"/>
                <a:gd name="T103" fmla="*/ 54211 h 293332"/>
                <a:gd name="T104" fmla="*/ 259995 w 293329"/>
                <a:gd name="T105" fmla="*/ 8516 h 293332"/>
                <a:gd name="T106" fmla="*/ 270289 w 293329"/>
                <a:gd name="T107" fmla="*/ 18812 h 293332"/>
                <a:gd name="T108" fmla="*/ 22894 w 293329"/>
                <a:gd name="T109" fmla="*/ 18812 h 293332"/>
                <a:gd name="T110" fmla="*/ 33187 w 293329"/>
                <a:gd name="T111" fmla="*/ 8516 h 293332"/>
                <a:gd name="T112" fmla="*/ 222168 w 293329"/>
                <a:gd name="T113" fmla="*/ 33458 h 293332"/>
                <a:gd name="T114" fmla="*/ 75342 w 293329"/>
                <a:gd name="T115" fmla="*/ 35642 h 293332"/>
                <a:gd name="T116" fmla="*/ 146585 w 293329"/>
                <a:gd name="T117" fmla="*/ 6818 h 293332"/>
                <a:gd name="T118" fmla="*/ 259995 w 293329"/>
                <a:gd name="T119" fmla="*/ 37977 h 293332"/>
                <a:gd name="T120" fmla="*/ 33187 w 293329"/>
                <a:gd name="T121" fmla="*/ 0 h 293332"/>
                <a:gd name="T122" fmla="*/ 14377 w 293329"/>
                <a:gd name="T123" fmla="*/ 18812 h 29333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93329" h="293332">
                  <a:moveTo>
                    <a:pt x="208355" y="263416"/>
                  </a:moveTo>
                  <a:cubicBezTo>
                    <a:pt x="210511" y="261937"/>
                    <a:pt x="213385" y="262677"/>
                    <a:pt x="214822" y="264895"/>
                  </a:cubicBezTo>
                  <a:cubicBezTo>
                    <a:pt x="215541" y="267483"/>
                    <a:pt x="214822" y="270071"/>
                    <a:pt x="212667" y="271180"/>
                  </a:cubicBezTo>
                  <a:cubicBezTo>
                    <a:pt x="192188" y="282640"/>
                    <a:pt x="169194" y="288556"/>
                    <a:pt x="146201" y="288556"/>
                  </a:cubicBezTo>
                  <a:cubicBezTo>
                    <a:pt x="124284" y="288556"/>
                    <a:pt x="102728" y="283010"/>
                    <a:pt x="82608" y="272659"/>
                  </a:cubicBezTo>
                  <a:cubicBezTo>
                    <a:pt x="80093" y="271549"/>
                    <a:pt x="79375" y="268592"/>
                    <a:pt x="80812" y="266374"/>
                  </a:cubicBezTo>
                  <a:cubicBezTo>
                    <a:pt x="81530" y="264155"/>
                    <a:pt x="84405" y="263416"/>
                    <a:pt x="86560" y="264525"/>
                  </a:cubicBezTo>
                  <a:cubicBezTo>
                    <a:pt x="125003" y="284859"/>
                    <a:pt x="170631" y="284119"/>
                    <a:pt x="208355" y="263416"/>
                  </a:cubicBezTo>
                  <a:close/>
                  <a:moveTo>
                    <a:pt x="237641" y="244663"/>
                  </a:moveTo>
                  <a:cubicBezTo>
                    <a:pt x="239437" y="246084"/>
                    <a:pt x="239796" y="248926"/>
                    <a:pt x="238000" y="250703"/>
                  </a:cubicBezTo>
                  <a:cubicBezTo>
                    <a:pt x="235485" y="253900"/>
                    <a:pt x="234048" y="257808"/>
                    <a:pt x="234048" y="261715"/>
                  </a:cubicBezTo>
                  <a:lnTo>
                    <a:pt x="234048" y="284451"/>
                  </a:lnTo>
                  <a:lnTo>
                    <a:pt x="284347" y="284451"/>
                  </a:lnTo>
                  <a:lnTo>
                    <a:pt x="284347" y="261715"/>
                  </a:lnTo>
                  <a:cubicBezTo>
                    <a:pt x="284347" y="257808"/>
                    <a:pt x="283269" y="253900"/>
                    <a:pt x="280395" y="250703"/>
                  </a:cubicBezTo>
                  <a:cubicBezTo>
                    <a:pt x="278958" y="248926"/>
                    <a:pt x="278958" y="246084"/>
                    <a:pt x="281113" y="244663"/>
                  </a:cubicBezTo>
                  <a:cubicBezTo>
                    <a:pt x="282910" y="242887"/>
                    <a:pt x="285784" y="243242"/>
                    <a:pt x="287221" y="245019"/>
                  </a:cubicBezTo>
                  <a:cubicBezTo>
                    <a:pt x="291173" y="249992"/>
                    <a:pt x="293329" y="255676"/>
                    <a:pt x="293329" y="261715"/>
                  </a:cubicBezTo>
                  <a:lnTo>
                    <a:pt x="293329" y="289069"/>
                  </a:lnTo>
                  <a:cubicBezTo>
                    <a:pt x="293329" y="291201"/>
                    <a:pt x="291533" y="293332"/>
                    <a:pt x="288658" y="293332"/>
                  </a:cubicBezTo>
                  <a:lnTo>
                    <a:pt x="229737" y="293332"/>
                  </a:lnTo>
                  <a:cubicBezTo>
                    <a:pt x="227222" y="293332"/>
                    <a:pt x="225425" y="291201"/>
                    <a:pt x="225425" y="289069"/>
                  </a:cubicBezTo>
                  <a:lnTo>
                    <a:pt x="225425" y="261715"/>
                  </a:lnTo>
                  <a:cubicBezTo>
                    <a:pt x="225425" y="255676"/>
                    <a:pt x="227222" y="249992"/>
                    <a:pt x="231174" y="245019"/>
                  </a:cubicBezTo>
                  <a:cubicBezTo>
                    <a:pt x="232611" y="243242"/>
                    <a:pt x="235844" y="242887"/>
                    <a:pt x="237641" y="244663"/>
                  </a:cubicBezTo>
                  <a:close/>
                  <a:moveTo>
                    <a:pt x="12215" y="244663"/>
                  </a:moveTo>
                  <a:cubicBezTo>
                    <a:pt x="14012" y="246084"/>
                    <a:pt x="14371" y="248926"/>
                    <a:pt x="12575" y="250703"/>
                  </a:cubicBezTo>
                  <a:cubicBezTo>
                    <a:pt x="10419" y="253900"/>
                    <a:pt x="8622" y="257808"/>
                    <a:pt x="8622" y="261715"/>
                  </a:cubicBezTo>
                  <a:lnTo>
                    <a:pt x="8622" y="284451"/>
                  </a:lnTo>
                  <a:lnTo>
                    <a:pt x="59281" y="284451"/>
                  </a:lnTo>
                  <a:lnTo>
                    <a:pt x="59281" y="261715"/>
                  </a:lnTo>
                  <a:cubicBezTo>
                    <a:pt x="59281" y="257808"/>
                    <a:pt x="57844" y="253900"/>
                    <a:pt x="54969" y="250703"/>
                  </a:cubicBezTo>
                  <a:cubicBezTo>
                    <a:pt x="53532" y="248926"/>
                    <a:pt x="53892" y="246084"/>
                    <a:pt x="55688" y="244663"/>
                  </a:cubicBezTo>
                  <a:cubicBezTo>
                    <a:pt x="57844" y="242887"/>
                    <a:pt x="60359" y="243242"/>
                    <a:pt x="61796" y="245019"/>
                  </a:cubicBezTo>
                  <a:cubicBezTo>
                    <a:pt x="65748" y="249992"/>
                    <a:pt x="67903" y="255676"/>
                    <a:pt x="67903" y="261715"/>
                  </a:cubicBezTo>
                  <a:lnTo>
                    <a:pt x="67903" y="289069"/>
                  </a:lnTo>
                  <a:cubicBezTo>
                    <a:pt x="67903" y="291201"/>
                    <a:pt x="65748" y="293332"/>
                    <a:pt x="63592" y="293332"/>
                  </a:cubicBezTo>
                  <a:lnTo>
                    <a:pt x="4311" y="293332"/>
                  </a:lnTo>
                  <a:cubicBezTo>
                    <a:pt x="1796" y="293332"/>
                    <a:pt x="0" y="291201"/>
                    <a:pt x="0" y="289069"/>
                  </a:cubicBezTo>
                  <a:lnTo>
                    <a:pt x="0" y="261715"/>
                  </a:lnTo>
                  <a:cubicBezTo>
                    <a:pt x="0" y="255676"/>
                    <a:pt x="1796" y="249992"/>
                    <a:pt x="6107" y="245019"/>
                  </a:cubicBezTo>
                  <a:cubicBezTo>
                    <a:pt x="7545" y="243242"/>
                    <a:pt x="10419" y="242887"/>
                    <a:pt x="12215" y="244663"/>
                  </a:cubicBezTo>
                  <a:close/>
                  <a:moveTo>
                    <a:pt x="258410" y="216782"/>
                  </a:moveTo>
                  <a:cubicBezTo>
                    <a:pt x="252766" y="216782"/>
                    <a:pt x="248180" y="221368"/>
                    <a:pt x="248180" y="226659"/>
                  </a:cubicBezTo>
                  <a:cubicBezTo>
                    <a:pt x="248180" y="232304"/>
                    <a:pt x="252766" y="236890"/>
                    <a:pt x="258410" y="236890"/>
                  </a:cubicBezTo>
                  <a:cubicBezTo>
                    <a:pt x="264055" y="236890"/>
                    <a:pt x="268641" y="232304"/>
                    <a:pt x="268641" y="226659"/>
                  </a:cubicBezTo>
                  <a:cubicBezTo>
                    <a:pt x="268641" y="221368"/>
                    <a:pt x="264055" y="216782"/>
                    <a:pt x="258410" y="216782"/>
                  </a:cubicBezTo>
                  <a:close/>
                  <a:moveTo>
                    <a:pt x="32985" y="216782"/>
                  </a:moveTo>
                  <a:cubicBezTo>
                    <a:pt x="27341" y="216782"/>
                    <a:pt x="22754" y="221368"/>
                    <a:pt x="22754" y="226659"/>
                  </a:cubicBezTo>
                  <a:cubicBezTo>
                    <a:pt x="22754" y="232304"/>
                    <a:pt x="27341" y="236890"/>
                    <a:pt x="32985" y="236890"/>
                  </a:cubicBezTo>
                  <a:cubicBezTo>
                    <a:pt x="38629" y="236890"/>
                    <a:pt x="43216" y="232304"/>
                    <a:pt x="43216" y="226659"/>
                  </a:cubicBezTo>
                  <a:cubicBezTo>
                    <a:pt x="43216" y="221368"/>
                    <a:pt x="38629" y="216782"/>
                    <a:pt x="32985" y="216782"/>
                  </a:cubicBezTo>
                  <a:close/>
                  <a:moveTo>
                    <a:pt x="258410" y="207962"/>
                  </a:moveTo>
                  <a:cubicBezTo>
                    <a:pt x="268994" y="207962"/>
                    <a:pt x="277460" y="216429"/>
                    <a:pt x="277460" y="226659"/>
                  </a:cubicBezTo>
                  <a:cubicBezTo>
                    <a:pt x="277460" y="237243"/>
                    <a:pt x="268994" y="245709"/>
                    <a:pt x="258410" y="245709"/>
                  </a:cubicBezTo>
                  <a:cubicBezTo>
                    <a:pt x="248180" y="245709"/>
                    <a:pt x="239713" y="237243"/>
                    <a:pt x="239713" y="226659"/>
                  </a:cubicBezTo>
                  <a:cubicBezTo>
                    <a:pt x="239713" y="216429"/>
                    <a:pt x="248180" y="207962"/>
                    <a:pt x="258410" y="207962"/>
                  </a:cubicBezTo>
                  <a:close/>
                  <a:moveTo>
                    <a:pt x="32985" y="207962"/>
                  </a:moveTo>
                  <a:cubicBezTo>
                    <a:pt x="43568" y="207962"/>
                    <a:pt x="52035" y="216429"/>
                    <a:pt x="52035" y="226659"/>
                  </a:cubicBezTo>
                  <a:cubicBezTo>
                    <a:pt x="52035" y="237243"/>
                    <a:pt x="43568" y="245709"/>
                    <a:pt x="32985" y="245709"/>
                  </a:cubicBezTo>
                  <a:cubicBezTo>
                    <a:pt x="22754" y="245709"/>
                    <a:pt x="14288" y="237243"/>
                    <a:pt x="14288" y="226659"/>
                  </a:cubicBezTo>
                  <a:cubicBezTo>
                    <a:pt x="14288" y="216429"/>
                    <a:pt x="22754" y="207962"/>
                    <a:pt x="32985" y="207962"/>
                  </a:cubicBezTo>
                  <a:close/>
                  <a:moveTo>
                    <a:pt x="141209" y="184150"/>
                  </a:moveTo>
                  <a:lnTo>
                    <a:pt x="182642" y="184150"/>
                  </a:lnTo>
                  <a:cubicBezTo>
                    <a:pt x="185164" y="184150"/>
                    <a:pt x="186965" y="186348"/>
                    <a:pt x="186965" y="188913"/>
                  </a:cubicBezTo>
                  <a:cubicBezTo>
                    <a:pt x="186965" y="191477"/>
                    <a:pt x="185164" y="193309"/>
                    <a:pt x="182642" y="193309"/>
                  </a:cubicBezTo>
                  <a:lnTo>
                    <a:pt x="141209" y="193309"/>
                  </a:lnTo>
                  <a:cubicBezTo>
                    <a:pt x="138687" y="193309"/>
                    <a:pt x="136525" y="191477"/>
                    <a:pt x="136525" y="188913"/>
                  </a:cubicBezTo>
                  <a:cubicBezTo>
                    <a:pt x="136525" y="186348"/>
                    <a:pt x="138687" y="184150"/>
                    <a:pt x="141209" y="184150"/>
                  </a:cubicBezTo>
                  <a:close/>
                  <a:moveTo>
                    <a:pt x="141209" y="153987"/>
                  </a:moveTo>
                  <a:lnTo>
                    <a:pt x="182642" y="153987"/>
                  </a:lnTo>
                  <a:cubicBezTo>
                    <a:pt x="185164" y="153987"/>
                    <a:pt x="186965" y="155818"/>
                    <a:pt x="186965" y="158383"/>
                  </a:cubicBezTo>
                  <a:cubicBezTo>
                    <a:pt x="186965" y="160947"/>
                    <a:pt x="185164" y="163145"/>
                    <a:pt x="182642" y="163145"/>
                  </a:cubicBezTo>
                  <a:lnTo>
                    <a:pt x="141209" y="163145"/>
                  </a:lnTo>
                  <a:cubicBezTo>
                    <a:pt x="138687" y="163145"/>
                    <a:pt x="136525" y="160947"/>
                    <a:pt x="136525" y="158383"/>
                  </a:cubicBezTo>
                  <a:cubicBezTo>
                    <a:pt x="136525" y="155818"/>
                    <a:pt x="138687" y="153987"/>
                    <a:pt x="141209" y="153987"/>
                  </a:cubicBezTo>
                  <a:close/>
                  <a:moveTo>
                    <a:pt x="120945" y="122087"/>
                  </a:moveTo>
                  <a:lnTo>
                    <a:pt x="120945" y="231936"/>
                  </a:lnTo>
                  <a:lnTo>
                    <a:pt x="201721" y="231936"/>
                  </a:lnTo>
                  <a:lnTo>
                    <a:pt x="201721" y="122087"/>
                  </a:lnTo>
                  <a:lnTo>
                    <a:pt x="120945" y="122087"/>
                  </a:lnTo>
                  <a:close/>
                  <a:moveTo>
                    <a:pt x="91243" y="117765"/>
                  </a:moveTo>
                  <a:lnTo>
                    <a:pt x="91243" y="218610"/>
                  </a:lnTo>
                  <a:cubicBezTo>
                    <a:pt x="91243" y="225813"/>
                    <a:pt x="97401" y="231936"/>
                    <a:pt x="104645" y="231936"/>
                  </a:cubicBezTo>
                  <a:lnTo>
                    <a:pt x="112252" y="231936"/>
                  </a:lnTo>
                  <a:lnTo>
                    <a:pt x="112252" y="122087"/>
                  </a:lnTo>
                  <a:lnTo>
                    <a:pt x="104645" y="122087"/>
                  </a:lnTo>
                  <a:cubicBezTo>
                    <a:pt x="99574" y="122087"/>
                    <a:pt x="94865" y="120286"/>
                    <a:pt x="91243" y="117765"/>
                  </a:cubicBezTo>
                  <a:close/>
                  <a:moveTo>
                    <a:pt x="274150" y="97555"/>
                  </a:moveTo>
                  <a:cubicBezTo>
                    <a:pt x="276714" y="96837"/>
                    <a:pt x="279278" y="98274"/>
                    <a:pt x="280011" y="100430"/>
                  </a:cubicBezTo>
                  <a:cubicBezTo>
                    <a:pt x="291734" y="132770"/>
                    <a:pt x="291001" y="168344"/>
                    <a:pt x="277813" y="199966"/>
                  </a:cubicBezTo>
                  <a:cubicBezTo>
                    <a:pt x="277080" y="201763"/>
                    <a:pt x="275249" y="202841"/>
                    <a:pt x="273783" y="202841"/>
                  </a:cubicBezTo>
                  <a:cubicBezTo>
                    <a:pt x="273051" y="202841"/>
                    <a:pt x="272684" y="202841"/>
                    <a:pt x="271952" y="202482"/>
                  </a:cubicBezTo>
                  <a:cubicBezTo>
                    <a:pt x="269387" y="201404"/>
                    <a:pt x="268288" y="198888"/>
                    <a:pt x="269387" y="196732"/>
                  </a:cubicBezTo>
                  <a:cubicBezTo>
                    <a:pt x="281843" y="166907"/>
                    <a:pt x="282209" y="133848"/>
                    <a:pt x="271585" y="103305"/>
                  </a:cubicBezTo>
                  <a:cubicBezTo>
                    <a:pt x="270853" y="101149"/>
                    <a:pt x="271952" y="98633"/>
                    <a:pt x="274150" y="97555"/>
                  </a:cubicBezTo>
                  <a:close/>
                  <a:moveTo>
                    <a:pt x="20584" y="95972"/>
                  </a:moveTo>
                  <a:cubicBezTo>
                    <a:pt x="22807" y="96695"/>
                    <a:pt x="24289" y="99224"/>
                    <a:pt x="23177" y="101753"/>
                  </a:cubicBezTo>
                  <a:cubicBezTo>
                    <a:pt x="12435" y="131379"/>
                    <a:pt x="12806" y="164257"/>
                    <a:pt x="24289" y="193883"/>
                  </a:cubicBezTo>
                  <a:cubicBezTo>
                    <a:pt x="25029" y="196051"/>
                    <a:pt x="23918" y="198580"/>
                    <a:pt x="21696" y="199664"/>
                  </a:cubicBezTo>
                  <a:cubicBezTo>
                    <a:pt x="20955" y="199664"/>
                    <a:pt x="20584" y="199664"/>
                    <a:pt x="19844" y="199664"/>
                  </a:cubicBezTo>
                  <a:cubicBezTo>
                    <a:pt x="17991" y="199664"/>
                    <a:pt x="16510" y="198580"/>
                    <a:pt x="15769" y="197135"/>
                  </a:cubicBezTo>
                  <a:cubicBezTo>
                    <a:pt x="3545" y="165341"/>
                    <a:pt x="3175" y="130656"/>
                    <a:pt x="14658" y="98863"/>
                  </a:cubicBezTo>
                  <a:cubicBezTo>
                    <a:pt x="15399" y="96334"/>
                    <a:pt x="17991" y="95250"/>
                    <a:pt x="20584" y="95972"/>
                  </a:cubicBezTo>
                  <a:close/>
                  <a:moveTo>
                    <a:pt x="104645" y="86431"/>
                  </a:moveTo>
                  <a:cubicBezTo>
                    <a:pt x="97401" y="86431"/>
                    <a:pt x="91243" y="92553"/>
                    <a:pt x="91243" y="99757"/>
                  </a:cubicBezTo>
                  <a:cubicBezTo>
                    <a:pt x="91243" y="107320"/>
                    <a:pt x="97401" y="113443"/>
                    <a:pt x="104645" y="113443"/>
                  </a:cubicBezTo>
                  <a:lnTo>
                    <a:pt x="192665" y="113443"/>
                  </a:lnTo>
                  <a:cubicBezTo>
                    <a:pt x="189405" y="104799"/>
                    <a:pt x="189405" y="95435"/>
                    <a:pt x="192665" y="86431"/>
                  </a:cubicBezTo>
                  <a:lnTo>
                    <a:pt x="104645" y="86431"/>
                  </a:lnTo>
                  <a:close/>
                  <a:moveTo>
                    <a:pt x="104645" y="77787"/>
                  </a:moveTo>
                  <a:lnTo>
                    <a:pt x="206067" y="77787"/>
                  </a:lnTo>
                  <a:cubicBezTo>
                    <a:pt x="208603" y="77787"/>
                    <a:pt x="210776" y="79948"/>
                    <a:pt x="210776" y="82109"/>
                  </a:cubicBezTo>
                  <a:cubicBezTo>
                    <a:pt x="210776" y="84630"/>
                    <a:pt x="208603" y="86431"/>
                    <a:pt x="206067" y="86431"/>
                  </a:cubicBezTo>
                  <a:lnTo>
                    <a:pt x="202807" y="86431"/>
                  </a:lnTo>
                  <a:cubicBezTo>
                    <a:pt x="198098" y="95074"/>
                    <a:pt x="198098" y="104799"/>
                    <a:pt x="202807" y="113443"/>
                  </a:cubicBezTo>
                  <a:lnTo>
                    <a:pt x="206067" y="113443"/>
                  </a:lnTo>
                  <a:cubicBezTo>
                    <a:pt x="208603" y="113443"/>
                    <a:pt x="210776" y="115243"/>
                    <a:pt x="210776" y="117765"/>
                  </a:cubicBezTo>
                  <a:lnTo>
                    <a:pt x="210776" y="236258"/>
                  </a:lnTo>
                  <a:cubicBezTo>
                    <a:pt x="210776" y="238779"/>
                    <a:pt x="208603" y="240940"/>
                    <a:pt x="206067" y="240940"/>
                  </a:cubicBezTo>
                  <a:lnTo>
                    <a:pt x="104645" y="240940"/>
                  </a:lnTo>
                  <a:cubicBezTo>
                    <a:pt x="92330" y="240940"/>
                    <a:pt x="82550" y="230856"/>
                    <a:pt x="82550" y="218610"/>
                  </a:cubicBezTo>
                  <a:lnTo>
                    <a:pt x="82550" y="99757"/>
                  </a:lnTo>
                  <a:cubicBezTo>
                    <a:pt x="82550" y="87511"/>
                    <a:pt x="92330" y="77787"/>
                    <a:pt x="104645" y="77787"/>
                  </a:cubicBezTo>
                  <a:close/>
                  <a:moveTo>
                    <a:pt x="237641" y="36713"/>
                  </a:moveTo>
                  <a:cubicBezTo>
                    <a:pt x="239437" y="37787"/>
                    <a:pt x="239796" y="40649"/>
                    <a:pt x="238000" y="42795"/>
                  </a:cubicBezTo>
                  <a:cubicBezTo>
                    <a:pt x="235485" y="45657"/>
                    <a:pt x="234048" y="49950"/>
                    <a:pt x="234048" y="53885"/>
                  </a:cubicBezTo>
                  <a:lnTo>
                    <a:pt x="234048" y="76781"/>
                  </a:lnTo>
                  <a:lnTo>
                    <a:pt x="284347" y="76781"/>
                  </a:lnTo>
                  <a:lnTo>
                    <a:pt x="284347" y="53885"/>
                  </a:lnTo>
                  <a:cubicBezTo>
                    <a:pt x="284347" y="49950"/>
                    <a:pt x="282910" y="45657"/>
                    <a:pt x="280395" y="42795"/>
                  </a:cubicBezTo>
                  <a:cubicBezTo>
                    <a:pt x="278958" y="40649"/>
                    <a:pt x="278958" y="37787"/>
                    <a:pt x="281113" y="36713"/>
                  </a:cubicBezTo>
                  <a:cubicBezTo>
                    <a:pt x="282910" y="34925"/>
                    <a:pt x="285784" y="35282"/>
                    <a:pt x="287221" y="37071"/>
                  </a:cubicBezTo>
                  <a:cubicBezTo>
                    <a:pt x="291173" y="41722"/>
                    <a:pt x="293329" y="47804"/>
                    <a:pt x="293329" y="53885"/>
                  </a:cubicBezTo>
                  <a:lnTo>
                    <a:pt x="293329" y="81074"/>
                  </a:lnTo>
                  <a:cubicBezTo>
                    <a:pt x="293329" y="83578"/>
                    <a:pt x="291533" y="85367"/>
                    <a:pt x="288658" y="85367"/>
                  </a:cubicBezTo>
                  <a:lnTo>
                    <a:pt x="229737" y="85367"/>
                  </a:lnTo>
                  <a:cubicBezTo>
                    <a:pt x="227222" y="85367"/>
                    <a:pt x="225425" y="83578"/>
                    <a:pt x="225425" y="81074"/>
                  </a:cubicBezTo>
                  <a:lnTo>
                    <a:pt x="225425" y="53885"/>
                  </a:lnTo>
                  <a:cubicBezTo>
                    <a:pt x="225425" y="47804"/>
                    <a:pt x="227222" y="41722"/>
                    <a:pt x="231174" y="37071"/>
                  </a:cubicBezTo>
                  <a:cubicBezTo>
                    <a:pt x="232970" y="35282"/>
                    <a:pt x="235844" y="34925"/>
                    <a:pt x="237641" y="36713"/>
                  </a:cubicBezTo>
                  <a:close/>
                  <a:moveTo>
                    <a:pt x="12215" y="36713"/>
                  </a:moveTo>
                  <a:cubicBezTo>
                    <a:pt x="14012" y="37787"/>
                    <a:pt x="14371" y="40649"/>
                    <a:pt x="12575" y="42795"/>
                  </a:cubicBezTo>
                  <a:cubicBezTo>
                    <a:pt x="10419" y="45657"/>
                    <a:pt x="8622" y="49950"/>
                    <a:pt x="8622" y="53885"/>
                  </a:cubicBezTo>
                  <a:lnTo>
                    <a:pt x="8622" y="76781"/>
                  </a:lnTo>
                  <a:lnTo>
                    <a:pt x="59281" y="76781"/>
                  </a:lnTo>
                  <a:lnTo>
                    <a:pt x="59281" y="53885"/>
                  </a:lnTo>
                  <a:cubicBezTo>
                    <a:pt x="59281" y="49950"/>
                    <a:pt x="57844" y="45657"/>
                    <a:pt x="54969" y="42795"/>
                  </a:cubicBezTo>
                  <a:cubicBezTo>
                    <a:pt x="53532" y="40649"/>
                    <a:pt x="53892" y="37787"/>
                    <a:pt x="55688" y="36713"/>
                  </a:cubicBezTo>
                  <a:cubicBezTo>
                    <a:pt x="57844" y="34925"/>
                    <a:pt x="60359" y="35282"/>
                    <a:pt x="61796" y="37071"/>
                  </a:cubicBezTo>
                  <a:cubicBezTo>
                    <a:pt x="65748" y="41722"/>
                    <a:pt x="67903" y="47804"/>
                    <a:pt x="67903" y="53885"/>
                  </a:cubicBezTo>
                  <a:lnTo>
                    <a:pt x="67903" y="81074"/>
                  </a:lnTo>
                  <a:cubicBezTo>
                    <a:pt x="67903" y="83578"/>
                    <a:pt x="65748" y="85367"/>
                    <a:pt x="63592" y="85367"/>
                  </a:cubicBezTo>
                  <a:lnTo>
                    <a:pt x="4311" y="85367"/>
                  </a:lnTo>
                  <a:cubicBezTo>
                    <a:pt x="1796" y="85367"/>
                    <a:pt x="0" y="83578"/>
                    <a:pt x="0" y="81074"/>
                  </a:cubicBezTo>
                  <a:lnTo>
                    <a:pt x="0" y="53885"/>
                  </a:lnTo>
                  <a:cubicBezTo>
                    <a:pt x="0" y="47804"/>
                    <a:pt x="1796" y="41722"/>
                    <a:pt x="6107" y="37071"/>
                  </a:cubicBezTo>
                  <a:cubicBezTo>
                    <a:pt x="7545" y="35282"/>
                    <a:pt x="10419" y="34925"/>
                    <a:pt x="12215" y="36713"/>
                  </a:cubicBezTo>
                  <a:close/>
                  <a:moveTo>
                    <a:pt x="258410" y="8466"/>
                  </a:moveTo>
                  <a:cubicBezTo>
                    <a:pt x="252766" y="8466"/>
                    <a:pt x="248180" y="13405"/>
                    <a:pt x="248180" y="18697"/>
                  </a:cubicBezTo>
                  <a:cubicBezTo>
                    <a:pt x="248180" y="24341"/>
                    <a:pt x="252766" y="28928"/>
                    <a:pt x="258410" y="28928"/>
                  </a:cubicBezTo>
                  <a:cubicBezTo>
                    <a:pt x="264055" y="28928"/>
                    <a:pt x="268641" y="24341"/>
                    <a:pt x="268641" y="18697"/>
                  </a:cubicBezTo>
                  <a:cubicBezTo>
                    <a:pt x="268641" y="13405"/>
                    <a:pt x="264055" y="8466"/>
                    <a:pt x="258410" y="8466"/>
                  </a:cubicBezTo>
                  <a:close/>
                  <a:moveTo>
                    <a:pt x="32985" y="8466"/>
                  </a:moveTo>
                  <a:cubicBezTo>
                    <a:pt x="27341" y="8466"/>
                    <a:pt x="22754" y="13405"/>
                    <a:pt x="22754" y="18697"/>
                  </a:cubicBezTo>
                  <a:cubicBezTo>
                    <a:pt x="22754" y="24341"/>
                    <a:pt x="27341" y="28928"/>
                    <a:pt x="32985" y="28928"/>
                  </a:cubicBezTo>
                  <a:cubicBezTo>
                    <a:pt x="38629" y="28928"/>
                    <a:pt x="43216" y="24341"/>
                    <a:pt x="43216" y="18697"/>
                  </a:cubicBezTo>
                  <a:cubicBezTo>
                    <a:pt x="43216" y="13405"/>
                    <a:pt x="38629" y="8466"/>
                    <a:pt x="32985" y="8466"/>
                  </a:cubicBezTo>
                  <a:close/>
                  <a:moveTo>
                    <a:pt x="145691" y="6778"/>
                  </a:moveTo>
                  <a:cubicBezTo>
                    <a:pt x="171211" y="6778"/>
                    <a:pt x="196731" y="13556"/>
                    <a:pt x="219015" y="27113"/>
                  </a:cubicBezTo>
                  <a:cubicBezTo>
                    <a:pt x="221531" y="28559"/>
                    <a:pt x="221891" y="31089"/>
                    <a:pt x="220813" y="33258"/>
                  </a:cubicBezTo>
                  <a:cubicBezTo>
                    <a:pt x="219015" y="35427"/>
                    <a:pt x="216499" y="36150"/>
                    <a:pt x="214702" y="34704"/>
                  </a:cubicBezTo>
                  <a:cubicBezTo>
                    <a:pt x="172648" y="9037"/>
                    <a:pt x="118733" y="9037"/>
                    <a:pt x="77038" y="34704"/>
                  </a:cubicBezTo>
                  <a:cubicBezTo>
                    <a:pt x="76320" y="35427"/>
                    <a:pt x="75601" y="35427"/>
                    <a:pt x="74882" y="35427"/>
                  </a:cubicBezTo>
                  <a:cubicBezTo>
                    <a:pt x="73444" y="35427"/>
                    <a:pt x="72006" y="34704"/>
                    <a:pt x="70928" y="33258"/>
                  </a:cubicBezTo>
                  <a:cubicBezTo>
                    <a:pt x="69850" y="31089"/>
                    <a:pt x="70209" y="28559"/>
                    <a:pt x="72366" y="27113"/>
                  </a:cubicBezTo>
                  <a:cubicBezTo>
                    <a:pt x="94651" y="13556"/>
                    <a:pt x="120171" y="6778"/>
                    <a:pt x="145691" y="6778"/>
                  </a:cubicBezTo>
                  <a:close/>
                  <a:moveTo>
                    <a:pt x="258410" y="0"/>
                  </a:moveTo>
                  <a:cubicBezTo>
                    <a:pt x="268994" y="0"/>
                    <a:pt x="277460" y="8466"/>
                    <a:pt x="277460" y="18697"/>
                  </a:cubicBezTo>
                  <a:cubicBezTo>
                    <a:pt x="277460" y="29280"/>
                    <a:pt x="268994" y="37747"/>
                    <a:pt x="258410" y="37747"/>
                  </a:cubicBezTo>
                  <a:cubicBezTo>
                    <a:pt x="248180" y="37747"/>
                    <a:pt x="239713" y="29280"/>
                    <a:pt x="239713" y="18697"/>
                  </a:cubicBezTo>
                  <a:cubicBezTo>
                    <a:pt x="239713" y="8466"/>
                    <a:pt x="248180" y="0"/>
                    <a:pt x="258410" y="0"/>
                  </a:cubicBezTo>
                  <a:close/>
                  <a:moveTo>
                    <a:pt x="32985" y="0"/>
                  </a:moveTo>
                  <a:cubicBezTo>
                    <a:pt x="43568" y="0"/>
                    <a:pt x="52035" y="8466"/>
                    <a:pt x="52035" y="18697"/>
                  </a:cubicBezTo>
                  <a:cubicBezTo>
                    <a:pt x="52035" y="29280"/>
                    <a:pt x="43568" y="37747"/>
                    <a:pt x="32985" y="37747"/>
                  </a:cubicBezTo>
                  <a:cubicBezTo>
                    <a:pt x="22754" y="37747"/>
                    <a:pt x="14288" y="29280"/>
                    <a:pt x="14288" y="18697"/>
                  </a:cubicBezTo>
                  <a:cubicBezTo>
                    <a:pt x="14288" y="8466"/>
                    <a:pt x="22754" y="0"/>
                    <a:pt x="32985" y="0"/>
                  </a:cubicBezTo>
                  <a:close/>
                </a:path>
              </a:pathLst>
            </a:custGeom>
            <a:solidFill>
              <a:schemeClr val="bg1"/>
            </a:solidFill>
            <a:ln>
              <a:noFill/>
            </a:ln>
            <a:effectLst/>
          </p:spPr>
          <p:txBody>
            <a:bodyPr anchor="ctr"/>
            <a:lstStyle/>
            <a:p>
              <a:endParaRPr lang="en-US" sz="900" dirty="0">
                <a:latin typeface="SF UI Display" charset="0"/>
                <a:ea typeface="SF UI Display" charset="0"/>
                <a:cs typeface="SF UI Display" charset="0"/>
              </a:endParaRPr>
            </a:p>
          </p:txBody>
        </p:sp>
        <p:sp>
          <p:nvSpPr>
            <p:cNvPr id="17" name="Freeform 1009">
              <a:extLst>
                <a:ext uri="{FF2B5EF4-FFF2-40B4-BE49-F238E27FC236}">
                  <a16:creationId xmlns:a16="http://schemas.microsoft.com/office/drawing/2014/main" id="{3AEBB301-3184-CC4A-9E8E-AB8B9C5A4437}"/>
                </a:ext>
              </a:extLst>
            </p:cNvPr>
            <p:cNvSpPr>
              <a:spLocks noChangeArrowheads="1"/>
            </p:cNvSpPr>
            <p:nvPr/>
          </p:nvSpPr>
          <p:spPr bwMode="auto">
            <a:xfrm>
              <a:off x="7207408" y="7404352"/>
              <a:ext cx="656348" cy="659895"/>
            </a:xfrm>
            <a:custGeom>
              <a:avLst/>
              <a:gdLst>
                <a:gd name="T0" fmla="*/ 234616 w 293328"/>
                <a:gd name="T1" fmla="*/ 250828 h 294914"/>
                <a:gd name="T2" fmla="*/ 136823 w 293328"/>
                <a:gd name="T3" fmla="*/ 209328 h 294914"/>
                <a:gd name="T4" fmla="*/ 148521 w 293328"/>
                <a:gd name="T5" fmla="*/ 221484 h 294914"/>
                <a:gd name="T6" fmla="*/ 88436 w 293328"/>
                <a:gd name="T7" fmla="*/ 221484 h 294914"/>
                <a:gd name="T8" fmla="*/ 118660 w 293328"/>
                <a:gd name="T9" fmla="*/ 214385 h 294914"/>
                <a:gd name="T10" fmla="*/ 263183 w 293328"/>
                <a:gd name="T11" fmla="*/ 231417 h 294914"/>
                <a:gd name="T12" fmla="*/ 234616 w 293328"/>
                <a:gd name="T13" fmla="*/ 202849 h 294914"/>
                <a:gd name="T14" fmla="*/ 181724 w 293328"/>
                <a:gd name="T15" fmla="*/ 183491 h 294914"/>
                <a:gd name="T16" fmla="*/ 124587 w 293328"/>
                <a:gd name="T17" fmla="*/ 183491 h 294914"/>
                <a:gd name="T18" fmla="*/ 105597 w 293328"/>
                <a:gd name="T19" fmla="*/ 178891 h 294914"/>
                <a:gd name="T20" fmla="*/ 76492 w 293328"/>
                <a:gd name="T21" fmla="*/ 188091 h 294914"/>
                <a:gd name="T22" fmla="*/ 233820 w 293328"/>
                <a:gd name="T23" fmla="*/ 178249 h 294914"/>
                <a:gd name="T24" fmla="*/ 202441 w 293328"/>
                <a:gd name="T25" fmla="*/ 188424 h 294914"/>
                <a:gd name="T26" fmla="*/ 182963 w 293328"/>
                <a:gd name="T27" fmla="*/ 215681 h 294914"/>
                <a:gd name="T28" fmla="*/ 182963 w 293328"/>
                <a:gd name="T29" fmla="*/ 249116 h 294914"/>
                <a:gd name="T30" fmla="*/ 202441 w 293328"/>
                <a:gd name="T31" fmla="*/ 276009 h 294914"/>
                <a:gd name="T32" fmla="*/ 233820 w 293328"/>
                <a:gd name="T33" fmla="*/ 286547 h 294914"/>
                <a:gd name="T34" fmla="*/ 265198 w 293328"/>
                <a:gd name="T35" fmla="*/ 276009 h 294914"/>
                <a:gd name="T36" fmla="*/ 285035 w 293328"/>
                <a:gd name="T37" fmla="*/ 249116 h 294914"/>
                <a:gd name="T38" fmla="*/ 285035 w 293328"/>
                <a:gd name="T39" fmla="*/ 215681 h 294914"/>
                <a:gd name="T40" fmla="*/ 265198 w 293328"/>
                <a:gd name="T41" fmla="*/ 188424 h 294914"/>
                <a:gd name="T42" fmla="*/ 233820 w 293328"/>
                <a:gd name="T43" fmla="*/ 178249 h 294914"/>
                <a:gd name="T44" fmla="*/ 250771 w 293328"/>
                <a:gd name="T45" fmla="*/ 180430 h 294914"/>
                <a:gd name="T46" fmla="*/ 277822 w 293328"/>
                <a:gd name="T47" fmla="*/ 200417 h 294914"/>
                <a:gd name="T48" fmla="*/ 288282 w 293328"/>
                <a:gd name="T49" fmla="*/ 232398 h 294914"/>
                <a:gd name="T50" fmla="*/ 277822 w 293328"/>
                <a:gd name="T51" fmla="*/ 264379 h 294914"/>
                <a:gd name="T52" fmla="*/ 250771 w 293328"/>
                <a:gd name="T53" fmla="*/ 284367 h 294914"/>
                <a:gd name="T54" fmla="*/ 230934 w 293328"/>
                <a:gd name="T55" fmla="*/ 295633 h 294914"/>
                <a:gd name="T56" fmla="*/ 194506 w 293328"/>
                <a:gd name="T57" fmla="*/ 281824 h 294914"/>
                <a:gd name="T58" fmla="*/ 173226 w 293328"/>
                <a:gd name="T59" fmla="*/ 249480 h 294914"/>
                <a:gd name="T60" fmla="*/ 174669 w 293328"/>
                <a:gd name="T61" fmla="*/ 210230 h 294914"/>
                <a:gd name="T62" fmla="*/ 199195 w 293328"/>
                <a:gd name="T63" fmla="*/ 179702 h 294914"/>
                <a:gd name="T64" fmla="*/ 170510 w 293328"/>
                <a:gd name="T65" fmla="*/ 143752 h 294914"/>
                <a:gd name="T66" fmla="*/ 218856 w 293328"/>
                <a:gd name="T67" fmla="*/ 152966 h 294914"/>
                <a:gd name="T68" fmla="*/ 170510 w 293328"/>
                <a:gd name="T69" fmla="*/ 143752 h 294914"/>
                <a:gd name="T70" fmla="*/ 152973 w 293328"/>
                <a:gd name="T71" fmla="*/ 148174 h 294914"/>
                <a:gd name="T72" fmla="*/ 71878 w 293328"/>
                <a:gd name="T73" fmla="*/ 148174 h 294914"/>
                <a:gd name="T74" fmla="*/ 218901 w 293328"/>
                <a:gd name="T75" fmla="*/ 107015 h 294914"/>
                <a:gd name="T76" fmla="*/ 129302 w 293328"/>
                <a:gd name="T77" fmla="*/ 116229 h 294914"/>
                <a:gd name="T78" fmla="*/ 76492 w 293328"/>
                <a:gd name="T79" fmla="*/ 107015 h 294914"/>
                <a:gd name="T80" fmla="*/ 105597 w 293328"/>
                <a:gd name="T81" fmla="*/ 116229 h 294914"/>
                <a:gd name="T82" fmla="*/ 76492 w 293328"/>
                <a:gd name="T83" fmla="*/ 107015 h 294914"/>
                <a:gd name="T84" fmla="*/ 188112 w 293328"/>
                <a:gd name="T85" fmla="*/ 76667 h 294914"/>
                <a:gd name="T86" fmla="*/ 107018 w 293328"/>
                <a:gd name="T87" fmla="*/ 76667 h 294914"/>
                <a:gd name="T88" fmla="*/ 218297 w 293328"/>
                <a:gd name="T89" fmla="*/ 36737 h 294914"/>
                <a:gd name="T90" fmla="*/ 258396 w 293328"/>
                <a:gd name="T91" fmla="*/ 76900 h 294914"/>
                <a:gd name="T92" fmla="*/ 249365 w 293328"/>
                <a:gd name="T93" fmla="*/ 166273 h 294914"/>
                <a:gd name="T94" fmla="*/ 79937 w 293328"/>
                <a:gd name="T95" fmla="*/ 45419 h 294914"/>
                <a:gd name="T96" fmla="*/ 79937 w 293328"/>
                <a:gd name="T97" fmla="*/ 250942 h 294914"/>
                <a:gd name="T98" fmla="*/ 158690 w 293328"/>
                <a:gd name="T99" fmla="*/ 259988 h 294914"/>
                <a:gd name="T100" fmla="*/ 39837 w 293328"/>
                <a:gd name="T101" fmla="*/ 224166 h 294914"/>
                <a:gd name="T102" fmla="*/ 39837 w 293328"/>
                <a:gd name="T103" fmla="*/ 72195 h 294914"/>
                <a:gd name="T104" fmla="*/ 4344 w 293328"/>
                <a:gd name="T105" fmla="*/ 0 h 294914"/>
                <a:gd name="T106" fmla="*/ 295132 w 293328"/>
                <a:gd name="T107" fmla="*/ 183231 h 294914"/>
                <a:gd name="T108" fmla="*/ 286079 w 293328"/>
                <a:gd name="T109" fmla="*/ 8693 h 294914"/>
                <a:gd name="T110" fmla="*/ 183236 w 293328"/>
                <a:gd name="T111" fmla="*/ 286074 h 294914"/>
                <a:gd name="T112" fmla="*/ 4344 w 293328"/>
                <a:gd name="T113" fmla="*/ 295126 h 294914"/>
                <a:gd name="T114" fmla="*/ 4344 w 293328"/>
                <a:gd name="T115" fmla="*/ 0 h 2949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3328" h="294914">
                  <a:moveTo>
                    <a:pt x="233181" y="210349"/>
                  </a:moveTo>
                  <a:cubicBezTo>
                    <a:pt x="222261" y="210349"/>
                    <a:pt x="213524" y="219085"/>
                    <a:pt x="213524" y="230005"/>
                  </a:cubicBezTo>
                  <a:cubicBezTo>
                    <a:pt x="213524" y="240926"/>
                    <a:pt x="222261" y="249298"/>
                    <a:pt x="233181" y="249298"/>
                  </a:cubicBezTo>
                  <a:cubicBezTo>
                    <a:pt x="244101" y="249298"/>
                    <a:pt x="252838" y="240926"/>
                    <a:pt x="252838" y="230005"/>
                  </a:cubicBezTo>
                  <a:cubicBezTo>
                    <a:pt x="252838" y="219085"/>
                    <a:pt x="244101" y="210349"/>
                    <a:pt x="233181" y="210349"/>
                  </a:cubicBezTo>
                  <a:close/>
                  <a:moveTo>
                    <a:pt x="135986" y="208051"/>
                  </a:moveTo>
                  <a:cubicBezTo>
                    <a:pt x="142184" y="208051"/>
                    <a:pt x="148155" y="209727"/>
                    <a:pt x="152679" y="213078"/>
                  </a:cubicBezTo>
                  <a:cubicBezTo>
                    <a:pt x="154851" y="214489"/>
                    <a:pt x="155213" y="216959"/>
                    <a:pt x="153765" y="219075"/>
                  </a:cubicBezTo>
                  <a:cubicBezTo>
                    <a:pt x="152318" y="220839"/>
                    <a:pt x="149422" y="221545"/>
                    <a:pt x="147613" y="220134"/>
                  </a:cubicBezTo>
                  <a:cubicBezTo>
                    <a:pt x="141460" y="215547"/>
                    <a:pt x="130602" y="215547"/>
                    <a:pt x="122640" y="220134"/>
                  </a:cubicBezTo>
                  <a:cubicBezTo>
                    <a:pt x="117212" y="223309"/>
                    <a:pt x="111059" y="225072"/>
                    <a:pt x="104906" y="225072"/>
                  </a:cubicBezTo>
                  <a:cubicBezTo>
                    <a:pt x="98754" y="225072"/>
                    <a:pt x="92601" y="223309"/>
                    <a:pt x="87896" y="220134"/>
                  </a:cubicBezTo>
                  <a:cubicBezTo>
                    <a:pt x="86087" y="218722"/>
                    <a:pt x="85725" y="215900"/>
                    <a:pt x="87172" y="213784"/>
                  </a:cubicBezTo>
                  <a:cubicBezTo>
                    <a:pt x="88258" y="212020"/>
                    <a:pt x="91154" y="211667"/>
                    <a:pt x="93325" y="213078"/>
                  </a:cubicBezTo>
                  <a:cubicBezTo>
                    <a:pt x="99478" y="217311"/>
                    <a:pt x="110335" y="217311"/>
                    <a:pt x="117935" y="213078"/>
                  </a:cubicBezTo>
                  <a:cubicBezTo>
                    <a:pt x="123364" y="209727"/>
                    <a:pt x="129788" y="208051"/>
                    <a:pt x="135986" y="208051"/>
                  </a:cubicBezTo>
                  <a:close/>
                  <a:moveTo>
                    <a:pt x="233181" y="201612"/>
                  </a:moveTo>
                  <a:cubicBezTo>
                    <a:pt x="248834" y="201612"/>
                    <a:pt x="261574" y="214353"/>
                    <a:pt x="261574" y="230005"/>
                  </a:cubicBezTo>
                  <a:cubicBezTo>
                    <a:pt x="261574" y="245658"/>
                    <a:pt x="248834" y="258398"/>
                    <a:pt x="233181" y="258398"/>
                  </a:cubicBezTo>
                  <a:cubicBezTo>
                    <a:pt x="217528" y="258398"/>
                    <a:pt x="204788" y="245658"/>
                    <a:pt x="204788" y="230005"/>
                  </a:cubicBezTo>
                  <a:cubicBezTo>
                    <a:pt x="204788" y="214353"/>
                    <a:pt x="217528" y="201612"/>
                    <a:pt x="233181" y="201612"/>
                  </a:cubicBezTo>
                  <a:close/>
                  <a:moveTo>
                    <a:pt x="128527" y="177800"/>
                  </a:moveTo>
                  <a:lnTo>
                    <a:pt x="175911" y="177800"/>
                  </a:lnTo>
                  <a:cubicBezTo>
                    <a:pt x="178443" y="177800"/>
                    <a:pt x="180613" y="179705"/>
                    <a:pt x="180613" y="182372"/>
                  </a:cubicBezTo>
                  <a:cubicBezTo>
                    <a:pt x="180613" y="185039"/>
                    <a:pt x="178443" y="186944"/>
                    <a:pt x="175911" y="186944"/>
                  </a:cubicBezTo>
                  <a:lnTo>
                    <a:pt x="128527" y="186944"/>
                  </a:lnTo>
                  <a:cubicBezTo>
                    <a:pt x="125995" y="186944"/>
                    <a:pt x="123825" y="185039"/>
                    <a:pt x="123825" y="182372"/>
                  </a:cubicBezTo>
                  <a:cubicBezTo>
                    <a:pt x="123825" y="179705"/>
                    <a:pt x="125995" y="177800"/>
                    <a:pt x="128527" y="177800"/>
                  </a:cubicBezTo>
                  <a:close/>
                  <a:moveTo>
                    <a:pt x="76024" y="177800"/>
                  </a:moveTo>
                  <a:lnTo>
                    <a:pt x="104952" y="177800"/>
                  </a:lnTo>
                  <a:cubicBezTo>
                    <a:pt x="107421" y="177800"/>
                    <a:pt x="109185" y="179705"/>
                    <a:pt x="109185" y="182372"/>
                  </a:cubicBezTo>
                  <a:cubicBezTo>
                    <a:pt x="109185" y="185039"/>
                    <a:pt x="107421" y="186944"/>
                    <a:pt x="104952" y="186944"/>
                  </a:cubicBezTo>
                  <a:lnTo>
                    <a:pt x="76024" y="186944"/>
                  </a:lnTo>
                  <a:cubicBezTo>
                    <a:pt x="73554" y="186944"/>
                    <a:pt x="71438" y="185039"/>
                    <a:pt x="71438" y="182372"/>
                  </a:cubicBezTo>
                  <a:cubicBezTo>
                    <a:pt x="71438" y="179705"/>
                    <a:pt x="73554" y="177800"/>
                    <a:pt x="76024" y="177800"/>
                  </a:cubicBezTo>
                  <a:close/>
                  <a:moveTo>
                    <a:pt x="232390" y="177162"/>
                  </a:moveTo>
                  <a:lnTo>
                    <a:pt x="219843" y="187275"/>
                  </a:lnTo>
                  <a:cubicBezTo>
                    <a:pt x="219126" y="187998"/>
                    <a:pt x="218051" y="188359"/>
                    <a:pt x="216976" y="188359"/>
                  </a:cubicBezTo>
                  <a:lnTo>
                    <a:pt x="201203" y="187275"/>
                  </a:lnTo>
                  <a:lnTo>
                    <a:pt x="196901" y="203169"/>
                  </a:lnTo>
                  <a:cubicBezTo>
                    <a:pt x="196543" y="204252"/>
                    <a:pt x="195826" y="204975"/>
                    <a:pt x="195109" y="205697"/>
                  </a:cubicBezTo>
                  <a:lnTo>
                    <a:pt x="181845" y="214366"/>
                  </a:lnTo>
                  <a:lnTo>
                    <a:pt x="187222" y="229536"/>
                  </a:lnTo>
                  <a:cubicBezTo>
                    <a:pt x="187581" y="230620"/>
                    <a:pt x="187581" y="231342"/>
                    <a:pt x="187222" y="232426"/>
                  </a:cubicBezTo>
                  <a:lnTo>
                    <a:pt x="181845" y="247597"/>
                  </a:lnTo>
                  <a:lnTo>
                    <a:pt x="195109" y="256265"/>
                  </a:lnTo>
                  <a:cubicBezTo>
                    <a:pt x="195826" y="256988"/>
                    <a:pt x="196543" y="257710"/>
                    <a:pt x="196901" y="258794"/>
                  </a:cubicBezTo>
                  <a:lnTo>
                    <a:pt x="201203" y="274326"/>
                  </a:lnTo>
                  <a:lnTo>
                    <a:pt x="216976" y="273603"/>
                  </a:lnTo>
                  <a:cubicBezTo>
                    <a:pt x="218051" y="273603"/>
                    <a:pt x="219126" y="273964"/>
                    <a:pt x="219843" y="274687"/>
                  </a:cubicBezTo>
                  <a:lnTo>
                    <a:pt x="232390" y="284800"/>
                  </a:lnTo>
                  <a:lnTo>
                    <a:pt x="244936" y="274687"/>
                  </a:lnTo>
                  <a:cubicBezTo>
                    <a:pt x="245653" y="273964"/>
                    <a:pt x="246729" y="273603"/>
                    <a:pt x="247804" y="273603"/>
                  </a:cubicBezTo>
                  <a:lnTo>
                    <a:pt x="263577" y="274326"/>
                  </a:lnTo>
                  <a:lnTo>
                    <a:pt x="267878" y="258794"/>
                  </a:lnTo>
                  <a:cubicBezTo>
                    <a:pt x="268237" y="257710"/>
                    <a:pt x="268954" y="256988"/>
                    <a:pt x="269671" y="256265"/>
                  </a:cubicBezTo>
                  <a:lnTo>
                    <a:pt x="283292" y="247597"/>
                  </a:lnTo>
                  <a:lnTo>
                    <a:pt x="277557" y="232426"/>
                  </a:lnTo>
                  <a:cubicBezTo>
                    <a:pt x="277198" y="231342"/>
                    <a:pt x="277198" y="230620"/>
                    <a:pt x="277557" y="229536"/>
                  </a:cubicBezTo>
                  <a:lnTo>
                    <a:pt x="283292" y="214366"/>
                  </a:lnTo>
                  <a:lnTo>
                    <a:pt x="269671" y="205697"/>
                  </a:lnTo>
                  <a:cubicBezTo>
                    <a:pt x="268954" y="204975"/>
                    <a:pt x="268237" y="203891"/>
                    <a:pt x="267878" y="202807"/>
                  </a:cubicBezTo>
                  <a:lnTo>
                    <a:pt x="263577" y="187275"/>
                  </a:lnTo>
                  <a:lnTo>
                    <a:pt x="247804" y="188359"/>
                  </a:lnTo>
                  <a:cubicBezTo>
                    <a:pt x="246729" y="188359"/>
                    <a:pt x="245653" y="187998"/>
                    <a:pt x="244936" y="187275"/>
                  </a:cubicBezTo>
                  <a:lnTo>
                    <a:pt x="232390" y="177162"/>
                  </a:lnTo>
                  <a:close/>
                  <a:moveTo>
                    <a:pt x="229522" y="168132"/>
                  </a:moveTo>
                  <a:cubicBezTo>
                    <a:pt x="231314" y="166687"/>
                    <a:pt x="233465" y="166687"/>
                    <a:pt x="235258" y="168132"/>
                  </a:cubicBezTo>
                  <a:lnTo>
                    <a:pt x="249238" y="179329"/>
                  </a:lnTo>
                  <a:lnTo>
                    <a:pt x="266803" y="178606"/>
                  </a:lnTo>
                  <a:cubicBezTo>
                    <a:pt x="268954" y="178245"/>
                    <a:pt x="270746" y="179690"/>
                    <a:pt x="271463" y="181496"/>
                  </a:cubicBezTo>
                  <a:lnTo>
                    <a:pt x="276123" y="199195"/>
                  </a:lnTo>
                  <a:lnTo>
                    <a:pt x="291179" y="208948"/>
                  </a:lnTo>
                  <a:cubicBezTo>
                    <a:pt x="292613" y="210032"/>
                    <a:pt x="293330" y="212199"/>
                    <a:pt x="292613" y="214005"/>
                  </a:cubicBezTo>
                  <a:lnTo>
                    <a:pt x="286519" y="230981"/>
                  </a:lnTo>
                  <a:lnTo>
                    <a:pt x="292613" y="247958"/>
                  </a:lnTo>
                  <a:cubicBezTo>
                    <a:pt x="293330" y="249764"/>
                    <a:pt x="292613" y="251931"/>
                    <a:pt x="291179" y="253015"/>
                  </a:cubicBezTo>
                  <a:lnTo>
                    <a:pt x="276123" y="262767"/>
                  </a:lnTo>
                  <a:lnTo>
                    <a:pt x="271463" y="280105"/>
                  </a:lnTo>
                  <a:cubicBezTo>
                    <a:pt x="270746" y="282272"/>
                    <a:pt x="268954" y="283717"/>
                    <a:pt x="266803" y="283356"/>
                  </a:cubicBezTo>
                  <a:lnTo>
                    <a:pt x="249238" y="282633"/>
                  </a:lnTo>
                  <a:lnTo>
                    <a:pt x="235258" y="293830"/>
                  </a:lnTo>
                  <a:cubicBezTo>
                    <a:pt x="234182" y="294553"/>
                    <a:pt x="233465" y="294914"/>
                    <a:pt x="232390" y="294914"/>
                  </a:cubicBezTo>
                  <a:cubicBezTo>
                    <a:pt x="231314" y="294914"/>
                    <a:pt x="230239" y="294553"/>
                    <a:pt x="229522" y="293830"/>
                  </a:cubicBezTo>
                  <a:lnTo>
                    <a:pt x="215542" y="282633"/>
                  </a:lnTo>
                  <a:lnTo>
                    <a:pt x="197977" y="283356"/>
                  </a:lnTo>
                  <a:cubicBezTo>
                    <a:pt x="195826" y="283717"/>
                    <a:pt x="194034" y="282272"/>
                    <a:pt x="193317" y="280105"/>
                  </a:cubicBezTo>
                  <a:lnTo>
                    <a:pt x="188657" y="262767"/>
                  </a:lnTo>
                  <a:lnTo>
                    <a:pt x="173601" y="253015"/>
                  </a:lnTo>
                  <a:cubicBezTo>
                    <a:pt x="172167" y="251931"/>
                    <a:pt x="171450" y="249764"/>
                    <a:pt x="172167" y="247958"/>
                  </a:cubicBezTo>
                  <a:lnTo>
                    <a:pt x="178261" y="230981"/>
                  </a:lnTo>
                  <a:lnTo>
                    <a:pt x="172167" y="214005"/>
                  </a:lnTo>
                  <a:cubicBezTo>
                    <a:pt x="171450" y="212199"/>
                    <a:pt x="172167" y="210032"/>
                    <a:pt x="173601" y="208948"/>
                  </a:cubicBezTo>
                  <a:lnTo>
                    <a:pt x="188657" y="199195"/>
                  </a:lnTo>
                  <a:lnTo>
                    <a:pt x="193317" y="181496"/>
                  </a:lnTo>
                  <a:cubicBezTo>
                    <a:pt x="194034" y="179690"/>
                    <a:pt x="195826" y="177884"/>
                    <a:pt x="197977" y="178606"/>
                  </a:cubicBezTo>
                  <a:lnTo>
                    <a:pt x="215542" y="179329"/>
                  </a:lnTo>
                  <a:lnTo>
                    <a:pt x="229522" y="168132"/>
                  </a:lnTo>
                  <a:close/>
                  <a:moveTo>
                    <a:pt x="169468" y="142875"/>
                  </a:moveTo>
                  <a:lnTo>
                    <a:pt x="217518" y="142875"/>
                  </a:lnTo>
                  <a:cubicBezTo>
                    <a:pt x="219702" y="142875"/>
                    <a:pt x="221886" y="144706"/>
                    <a:pt x="221886" y="147271"/>
                  </a:cubicBezTo>
                  <a:cubicBezTo>
                    <a:pt x="221886" y="149835"/>
                    <a:pt x="219702" y="152033"/>
                    <a:pt x="217518" y="152033"/>
                  </a:cubicBezTo>
                  <a:lnTo>
                    <a:pt x="169468" y="152033"/>
                  </a:lnTo>
                  <a:cubicBezTo>
                    <a:pt x="167284" y="152033"/>
                    <a:pt x="165100" y="149835"/>
                    <a:pt x="165100" y="147271"/>
                  </a:cubicBezTo>
                  <a:cubicBezTo>
                    <a:pt x="165100" y="144706"/>
                    <a:pt x="167284" y="142875"/>
                    <a:pt x="169468" y="142875"/>
                  </a:cubicBezTo>
                  <a:close/>
                  <a:moveTo>
                    <a:pt x="76158" y="142875"/>
                  </a:moveTo>
                  <a:lnTo>
                    <a:pt x="147680" y="142875"/>
                  </a:lnTo>
                  <a:cubicBezTo>
                    <a:pt x="150221" y="142875"/>
                    <a:pt x="152037" y="144706"/>
                    <a:pt x="152037" y="147271"/>
                  </a:cubicBezTo>
                  <a:cubicBezTo>
                    <a:pt x="152037" y="149835"/>
                    <a:pt x="150221" y="152033"/>
                    <a:pt x="147680" y="152033"/>
                  </a:cubicBezTo>
                  <a:lnTo>
                    <a:pt x="76158" y="152033"/>
                  </a:lnTo>
                  <a:cubicBezTo>
                    <a:pt x="73616" y="152033"/>
                    <a:pt x="71438" y="149835"/>
                    <a:pt x="71438" y="147271"/>
                  </a:cubicBezTo>
                  <a:cubicBezTo>
                    <a:pt x="71438" y="144706"/>
                    <a:pt x="73616" y="142875"/>
                    <a:pt x="76158" y="142875"/>
                  </a:cubicBezTo>
                  <a:close/>
                  <a:moveTo>
                    <a:pt x="128512" y="106362"/>
                  </a:moveTo>
                  <a:lnTo>
                    <a:pt x="217563" y="106362"/>
                  </a:lnTo>
                  <a:cubicBezTo>
                    <a:pt x="219726" y="106362"/>
                    <a:pt x="221889" y="108560"/>
                    <a:pt x="221889" y="110758"/>
                  </a:cubicBezTo>
                  <a:cubicBezTo>
                    <a:pt x="221889" y="113322"/>
                    <a:pt x="219726" y="115520"/>
                    <a:pt x="217563" y="115520"/>
                  </a:cubicBezTo>
                  <a:lnTo>
                    <a:pt x="128512" y="115520"/>
                  </a:lnTo>
                  <a:cubicBezTo>
                    <a:pt x="125988" y="115520"/>
                    <a:pt x="123825" y="113322"/>
                    <a:pt x="123825" y="110758"/>
                  </a:cubicBezTo>
                  <a:cubicBezTo>
                    <a:pt x="123825" y="108560"/>
                    <a:pt x="125988" y="106362"/>
                    <a:pt x="128512" y="106362"/>
                  </a:cubicBezTo>
                  <a:close/>
                  <a:moveTo>
                    <a:pt x="76024" y="106362"/>
                  </a:moveTo>
                  <a:lnTo>
                    <a:pt x="104952" y="106362"/>
                  </a:lnTo>
                  <a:cubicBezTo>
                    <a:pt x="107421" y="106362"/>
                    <a:pt x="109185" y="108560"/>
                    <a:pt x="109185" y="110758"/>
                  </a:cubicBezTo>
                  <a:cubicBezTo>
                    <a:pt x="109185" y="113322"/>
                    <a:pt x="107421" y="115520"/>
                    <a:pt x="104952" y="115520"/>
                  </a:cubicBezTo>
                  <a:lnTo>
                    <a:pt x="76024" y="115520"/>
                  </a:lnTo>
                  <a:cubicBezTo>
                    <a:pt x="73554" y="115520"/>
                    <a:pt x="71438" y="113322"/>
                    <a:pt x="71438" y="110758"/>
                  </a:cubicBezTo>
                  <a:cubicBezTo>
                    <a:pt x="71438" y="108560"/>
                    <a:pt x="73554" y="106362"/>
                    <a:pt x="76024" y="106362"/>
                  </a:cubicBezTo>
                  <a:close/>
                  <a:moveTo>
                    <a:pt x="110719" y="71437"/>
                  </a:moveTo>
                  <a:lnTo>
                    <a:pt x="182605" y="71437"/>
                  </a:lnTo>
                  <a:cubicBezTo>
                    <a:pt x="185146" y="71437"/>
                    <a:pt x="186962" y="73635"/>
                    <a:pt x="186962" y="76199"/>
                  </a:cubicBezTo>
                  <a:cubicBezTo>
                    <a:pt x="186962" y="78397"/>
                    <a:pt x="185146" y="80595"/>
                    <a:pt x="182605" y="80595"/>
                  </a:cubicBezTo>
                  <a:lnTo>
                    <a:pt x="110719" y="80595"/>
                  </a:lnTo>
                  <a:cubicBezTo>
                    <a:pt x="108541" y="80595"/>
                    <a:pt x="106363" y="78397"/>
                    <a:pt x="106363" y="76199"/>
                  </a:cubicBezTo>
                  <a:cubicBezTo>
                    <a:pt x="106363" y="73635"/>
                    <a:pt x="108541" y="71437"/>
                    <a:pt x="110719" y="71437"/>
                  </a:cubicBezTo>
                  <a:close/>
                  <a:moveTo>
                    <a:pt x="75138" y="36512"/>
                  </a:moveTo>
                  <a:lnTo>
                    <a:pt x="216962" y="36512"/>
                  </a:lnTo>
                  <a:cubicBezTo>
                    <a:pt x="219116" y="36512"/>
                    <a:pt x="221270" y="38310"/>
                    <a:pt x="221270" y="40827"/>
                  </a:cubicBezTo>
                  <a:cubicBezTo>
                    <a:pt x="221270" y="57730"/>
                    <a:pt x="235273" y="71755"/>
                    <a:pt x="252507" y="71755"/>
                  </a:cubicBezTo>
                  <a:cubicBezTo>
                    <a:pt x="255021" y="71755"/>
                    <a:pt x="256816" y="73913"/>
                    <a:pt x="256816" y="76430"/>
                  </a:cubicBezTo>
                  <a:lnTo>
                    <a:pt x="256816" y="165259"/>
                  </a:lnTo>
                  <a:cubicBezTo>
                    <a:pt x="256816" y="167416"/>
                    <a:pt x="255021" y="169574"/>
                    <a:pt x="252507" y="169574"/>
                  </a:cubicBezTo>
                  <a:cubicBezTo>
                    <a:pt x="249994" y="169574"/>
                    <a:pt x="247840" y="167416"/>
                    <a:pt x="247840" y="165259"/>
                  </a:cubicBezTo>
                  <a:lnTo>
                    <a:pt x="247840" y="80386"/>
                  </a:lnTo>
                  <a:cubicBezTo>
                    <a:pt x="229528" y="78229"/>
                    <a:pt x="214807" y="63843"/>
                    <a:pt x="212653" y="45143"/>
                  </a:cubicBezTo>
                  <a:lnTo>
                    <a:pt x="79447" y="45143"/>
                  </a:lnTo>
                  <a:cubicBezTo>
                    <a:pt x="77292" y="63843"/>
                    <a:pt x="62571" y="78229"/>
                    <a:pt x="43901" y="80386"/>
                  </a:cubicBezTo>
                  <a:lnTo>
                    <a:pt x="43901" y="214168"/>
                  </a:lnTo>
                  <a:cubicBezTo>
                    <a:pt x="62571" y="216326"/>
                    <a:pt x="77292" y="231071"/>
                    <a:pt x="79447" y="249412"/>
                  </a:cubicBezTo>
                  <a:lnTo>
                    <a:pt x="157719" y="249412"/>
                  </a:lnTo>
                  <a:cubicBezTo>
                    <a:pt x="160232" y="249412"/>
                    <a:pt x="162027" y="251570"/>
                    <a:pt x="162027" y="254087"/>
                  </a:cubicBezTo>
                  <a:cubicBezTo>
                    <a:pt x="162027" y="256604"/>
                    <a:pt x="160232" y="258403"/>
                    <a:pt x="157719" y="258403"/>
                  </a:cubicBezTo>
                  <a:lnTo>
                    <a:pt x="75138" y="258403"/>
                  </a:lnTo>
                  <a:cubicBezTo>
                    <a:pt x="72625" y="258403"/>
                    <a:pt x="70470" y="256604"/>
                    <a:pt x="70470" y="254087"/>
                  </a:cubicBezTo>
                  <a:cubicBezTo>
                    <a:pt x="70470" y="236825"/>
                    <a:pt x="56827" y="222799"/>
                    <a:pt x="39592" y="222799"/>
                  </a:cubicBezTo>
                  <a:cubicBezTo>
                    <a:pt x="37079" y="222799"/>
                    <a:pt x="34925" y="221001"/>
                    <a:pt x="34925" y="218484"/>
                  </a:cubicBezTo>
                  <a:lnTo>
                    <a:pt x="34925" y="76430"/>
                  </a:lnTo>
                  <a:cubicBezTo>
                    <a:pt x="34925" y="73913"/>
                    <a:pt x="37079" y="71755"/>
                    <a:pt x="39592" y="71755"/>
                  </a:cubicBezTo>
                  <a:cubicBezTo>
                    <a:pt x="56827" y="71755"/>
                    <a:pt x="70470" y="57730"/>
                    <a:pt x="70470" y="40827"/>
                  </a:cubicBezTo>
                  <a:cubicBezTo>
                    <a:pt x="70470" y="38310"/>
                    <a:pt x="72625" y="36512"/>
                    <a:pt x="75138" y="36512"/>
                  </a:cubicBezTo>
                  <a:close/>
                  <a:moveTo>
                    <a:pt x="4319" y="0"/>
                  </a:moveTo>
                  <a:lnTo>
                    <a:pt x="288649" y="0"/>
                  </a:lnTo>
                  <a:cubicBezTo>
                    <a:pt x="291529" y="0"/>
                    <a:pt x="293328" y="1799"/>
                    <a:pt x="293328" y="4319"/>
                  </a:cubicBezTo>
                  <a:lnTo>
                    <a:pt x="293328" y="182114"/>
                  </a:lnTo>
                  <a:cubicBezTo>
                    <a:pt x="293328" y="184634"/>
                    <a:pt x="291529" y="186433"/>
                    <a:pt x="288649" y="186433"/>
                  </a:cubicBezTo>
                  <a:cubicBezTo>
                    <a:pt x="286490" y="186433"/>
                    <a:pt x="284330" y="184634"/>
                    <a:pt x="284330" y="182114"/>
                  </a:cubicBezTo>
                  <a:lnTo>
                    <a:pt x="284330" y="8638"/>
                  </a:lnTo>
                  <a:lnTo>
                    <a:pt x="8638" y="8638"/>
                  </a:lnTo>
                  <a:lnTo>
                    <a:pt x="8638" y="284330"/>
                  </a:lnTo>
                  <a:lnTo>
                    <a:pt x="182115" y="284330"/>
                  </a:lnTo>
                  <a:cubicBezTo>
                    <a:pt x="184634" y="284330"/>
                    <a:pt x="186794" y="286489"/>
                    <a:pt x="186794" y="289008"/>
                  </a:cubicBezTo>
                  <a:cubicBezTo>
                    <a:pt x="186794" y="291168"/>
                    <a:pt x="184634" y="293327"/>
                    <a:pt x="182115" y="293327"/>
                  </a:cubicBezTo>
                  <a:lnTo>
                    <a:pt x="4319" y="293327"/>
                  </a:lnTo>
                  <a:cubicBezTo>
                    <a:pt x="1799" y="293327"/>
                    <a:pt x="0" y="291168"/>
                    <a:pt x="0" y="289008"/>
                  </a:cubicBezTo>
                  <a:lnTo>
                    <a:pt x="0" y="4319"/>
                  </a:lnTo>
                  <a:cubicBezTo>
                    <a:pt x="0" y="1799"/>
                    <a:pt x="1799" y="0"/>
                    <a:pt x="4319" y="0"/>
                  </a:cubicBezTo>
                  <a:close/>
                </a:path>
              </a:pathLst>
            </a:custGeom>
            <a:solidFill>
              <a:schemeClr val="bg1"/>
            </a:solidFill>
            <a:ln>
              <a:noFill/>
            </a:ln>
            <a:effectLst/>
          </p:spPr>
          <p:txBody>
            <a:bodyPr anchor="ctr"/>
            <a:lstStyle/>
            <a:p>
              <a:endParaRPr lang="en-US" sz="900" dirty="0">
                <a:latin typeface="SF UI Display" charset="0"/>
                <a:ea typeface="SF UI Display" charset="0"/>
                <a:cs typeface="SF UI Display" charset="0"/>
              </a:endParaRPr>
            </a:p>
          </p:txBody>
        </p:sp>
      </p:grpSp>
      <p:sp>
        <p:nvSpPr>
          <p:cNvPr id="18" name="TextBox 17">
            <a:extLst>
              <a:ext uri="{FF2B5EF4-FFF2-40B4-BE49-F238E27FC236}">
                <a16:creationId xmlns:a16="http://schemas.microsoft.com/office/drawing/2014/main" id="{53A2C806-5C63-F049-BEB2-7E3E45B76638}"/>
              </a:ext>
            </a:extLst>
          </p:cNvPr>
          <p:cNvSpPr txBox="1"/>
          <p:nvPr/>
        </p:nvSpPr>
        <p:spPr>
          <a:xfrm>
            <a:off x="7641933" y="938213"/>
            <a:ext cx="2762295" cy="369332"/>
          </a:xfrm>
          <a:prstGeom prst="rect">
            <a:avLst/>
          </a:prstGeom>
          <a:noFill/>
        </p:spPr>
        <p:txBody>
          <a:bodyPr wrap="none" rtlCol="0" anchor="ctr" anchorCtr="0">
            <a:spAutoFit/>
          </a:bodyPr>
          <a:lstStyle/>
          <a:p>
            <a:r>
              <a:rPr lang="en-US" b="1" dirty="0">
                <a:solidFill>
                  <a:schemeClr val="tx2"/>
                </a:solidFill>
                <a:latin typeface="SF UI Display" charset="0"/>
                <a:ea typeface="SF UI Display" charset="0"/>
                <a:cs typeface="SF UI Display" charset="0"/>
              </a:rPr>
              <a:t>PHẢI CHỈNH SỬA NHIỀU</a:t>
            </a:r>
          </a:p>
        </p:txBody>
      </p:sp>
      <p:sp>
        <p:nvSpPr>
          <p:cNvPr id="19" name="Subtitle 2">
            <a:extLst>
              <a:ext uri="{FF2B5EF4-FFF2-40B4-BE49-F238E27FC236}">
                <a16:creationId xmlns:a16="http://schemas.microsoft.com/office/drawing/2014/main" id="{D1DCC815-BA19-7C4F-95B6-2C9303DF85EE}"/>
              </a:ext>
            </a:extLst>
          </p:cNvPr>
          <p:cNvSpPr txBox="1">
            <a:spLocks/>
          </p:cNvSpPr>
          <p:nvPr/>
        </p:nvSpPr>
        <p:spPr>
          <a:xfrm>
            <a:off x="7703508" y="1250909"/>
            <a:ext cx="2650775" cy="72449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dirty="0">
                <a:solidFill>
                  <a:schemeClr val="tx1"/>
                </a:solidFill>
                <a:latin typeface="SF UI Display" charset="0"/>
                <a:ea typeface="SF UI Display" charset="0"/>
                <a:cs typeface="SF UI Display" charset="0"/>
              </a:rPr>
              <a:t>vẫn mắc các lỗi không tuân thủ style, màu sắc, không theo style guilde</a:t>
            </a:r>
          </a:p>
        </p:txBody>
      </p:sp>
      <p:sp>
        <p:nvSpPr>
          <p:cNvPr id="20" name="TextBox 19">
            <a:extLst>
              <a:ext uri="{FF2B5EF4-FFF2-40B4-BE49-F238E27FC236}">
                <a16:creationId xmlns:a16="http://schemas.microsoft.com/office/drawing/2014/main" id="{2A54D55F-0EE3-1440-BB7A-CD8277B7225E}"/>
              </a:ext>
            </a:extLst>
          </p:cNvPr>
          <p:cNvSpPr txBox="1"/>
          <p:nvPr/>
        </p:nvSpPr>
        <p:spPr>
          <a:xfrm>
            <a:off x="8728029" y="2865382"/>
            <a:ext cx="2574744" cy="369332"/>
          </a:xfrm>
          <a:prstGeom prst="rect">
            <a:avLst/>
          </a:prstGeom>
          <a:noFill/>
        </p:spPr>
        <p:txBody>
          <a:bodyPr wrap="none" rtlCol="0" anchor="ctr" anchorCtr="0">
            <a:spAutoFit/>
          </a:bodyPr>
          <a:lstStyle/>
          <a:p>
            <a:r>
              <a:rPr lang="en-US" b="1" dirty="0">
                <a:solidFill>
                  <a:schemeClr val="tx2"/>
                </a:solidFill>
                <a:latin typeface="SF UI Display" charset="0"/>
                <a:ea typeface="SF UI Display" charset="0"/>
                <a:cs typeface="SF UI Display" charset="0"/>
              </a:rPr>
              <a:t>CHỈ CÓ LUỒNG CHÍNH</a:t>
            </a:r>
          </a:p>
        </p:txBody>
      </p:sp>
      <p:sp>
        <p:nvSpPr>
          <p:cNvPr id="21" name="Subtitle 2">
            <a:extLst>
              <a:ext uri="{FF2B5EF4-FFF2-40B4-BE49-F238E27FC236}">
                <a16:creationId xmlns:a16="http://schemas.microsoft.com/office/drawing/2014/main" id="{C83B7490-9BD2-884B-852F-D06D8A282153}"/>
              </a:ext>
            </a:extLst>
          </p:cNvPr>
          <p:cNvSpPr txBox="1">
            <a:spLocks/>
          </p:cNvSpPr>
          <p:nvPr/>
        </p:nvSpPr>
        <p:spPr>
          <a:xfrm>
            <a:off x="8779226" y="3213947"/>
            <a:ext cx="2737584" cy="73866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dirty="0">
                <a:solidFill>
                  <a:schemeClr val="tx1"/>
                </a:solidFill>
                <a:latin typeface="SF UI Display" charset="0"/>
                <a:ea typeface="SF UI Display" charset="0"/>
                <a:cs typeface="SF UI Display" charset="0"/>
              </a:rPr>
              <a:t>không tính toán hết các trường hợp nghiệp vụ dẫn tới phải điều chỉnh lại khi đang thi công</a:t>
            </a:r>
          </a:p>
        </p:txBody>
      </p:sp>
      <p:sp>
        <p:nvSpPr>
          <p:cNvPr id="22" name="TextBox 21">
            <a:extLst>
              <a:ext uri="{FF2B5EF4-FFF2-40B4-BE49-F238E27FC236}">
                <a16:creationId xmlns:a16="http://schemas.microsoft.com/office/drawing/2014/main" id="{5278D17B-4D27-7B43-8321-E7B92C79EE0B}"/>
              </a:ext>
            </a:extLst>
          </p:cNvPr>
          <p:cNvSpPr txBox="1"/>
          <p:nvPr/>
        </p:nvSpPr>
        <p:spPr>
          <a:xfrm>
            <a:off x="7641933" y="4790296"/>
            <a:ext cx="2916183" cy="369332"/>
          </a:xfrm>
          <a:prstGeom prst="rect">
            <a:avLst/>
          </a:prstGeom>
          <a:noFill/>
        </p:spPr>
        <p:txBody>
          <a:bodyPr wrap="none" rtlCol="0" anchor="ctr" anchorCtr="0">
            <a:spAutoFit/>
          </a:bodyPr>
          <a:lstStyle/>
          <a:p>
            <a:r>
              <a:rPr lang="en-US" b="1" dirty="0">
                <a:solidFill>
                  <a:schemeClr val="tx2"/>
                </a:solidFill>
                <a:latin typeface="SF UI Display" charset="0"/>
                <a:ea typeface="SF UI Display" charset="0"/>
                <a:cs typeface="SF UI Display" charset="0"/>
              </a:rPr>
              <a:t>CHẤT LƯỢNG SẢN PHẨM</a:t>
            </a:r>
          </a:p>
        </p:txBody>
      </p:sp>
      <p:sp>
        <p:nvSpPr>
          <p:cNvPr id="23" name="Subtitle 2">
            <a:extLst>
              <a:ext uri="{FF2B5EF4-FFF2-40B4-BE49-F238E27FC236}">
                <a16:creationId xmlns:a16="http://schemas.microsoft.com/office/drawing/2014/main" id="{A4DC21B9-8B7F-AB47-A256-BDEEE1E4D0B5}"/>
              </a:ext>
            </a:extLst>
          </p:cNvPr>
          <p:cNvSpPr txBox="1">
            <a:spLocks/>
          </p:cNvSpPr>
          <p:nvPr/>
        </p:nvSpPr>
        <p:spPr>
          <a:xfrm>
            <a:off x="7688233" y="5138861"/>
            <a:ext cx="3691033" cy="73866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400" dirty="0">
                <a:solidFill>
                  <a:schemeClr val="tx1"/>
                </a:solidFill>
                <a:latin typeface="SF UI Display" charset="0"/>
                <a:ea typeface="SF UI Display" charset="0"/>
                <a:cs typeface="SF UI Display" charset="0"/>
              </a:rPr>
              <a:t>Nhiều thao tác, thiếu các chức năng cần thiết hoặc khó tìm do đặt rất ẩn. Khó khăn cho người dùng trong quá trình sử dụng</a:t>
            </a:r>
          </a:p>
        </p:txBody>
      </p:sp>
      <p:sp>
        <p:nvSpPr>
          <p:cNvPr id="24" name="TextBox 23">
            <a:extLst>
              <a:ext uri="{FF2B5EF4-FFF2-40B4-BE49-F238E27FC236}">
                <a16:creationId xmlns:a16="http://schemas.microsoft.com/office/drawing/2014/main" id="{BF95BF31-1925-1F40-B336-766113FF13D0}"/>
              </a:ext>
            </a:extLst>
          </p:cNvPr>
          <p:cNvSpPr txBox="1"/>
          <p:nvPr/>
        </p:nvSpPr>
        <p:spPr>
          <a:xfrm>
            <a:off x="2718911" y="938213"/>
            <a:ext cx="1891865" cy="369332"/>
          </a:xfrm>
          <a:prstGeom prst="rect">
            <a:avLst/>
          </a:prstGeom>
          <a:noFill/>
        </p:spPr>
        <p:txBody>
          <a:bodyPr wrap="none" rtlCol="0" anchor="ctr" anchorCtr="0">
            <a:spAutoFit/>
          </a:bodyPr>
          <a:lstStyle/>
          <a:p>
            <a:pPr algn="r"/>
            <a:r>
              <a:rPr lang="en-US" b="1" dirty="0">
                <a:solidFill>
                  <a:schemeClr val="tx2"/>
                </a:solidFill>
                <a:latin typeface="SF UI Display" charset="0"/>
                <a:ea typeface="SF UI Display" charset="0"/>
                <a:cs typeface="SF UI Display" charset="0"/>
              </a:rPr>
              <a:t>THIẾT KẾ CHẬM</a:t>
            </a:r>
          </a:p>
        </p:txBody>
      </p:sp>
      <p:sp>
        <p:nvSpPr>
          <p:cNvPr id="25" name="Subtitle 2">
            <a:extLst>
              <a:ext uri="{FF2B5EF4-FFF2-40B4-BE49-F238E27FC236}">
                <a16:creationId xmlns:a16="http://schemas.microsoft.com/office/drawing/2014/main" id="{9BF652D9-866A-8546-85EF-B1805C69A790}"/>
              </a:ext>
            </a:extLst>
          </p:cNvPr>
          <p:cNvSpPr txBox="1">
            <a:spLocks/>
          </p:cNvSpPr>
          <p:nvPr/>
        </p:nvSpPr>
        <p:spPr>
          <a:xfrm>
            <a:off x="1959570" y="1286778"/>
            <a:ext cx="2650775" cy="493661"/>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400" dirty="0">
                <a:solidFill>
                  <a:schemeClr val="tx1"/>
                </a:solidFill>
                <a:latin typeface="SF UI Display" charset="0"/>
                <a:ea typeface="SF UI Display" charset="0"/>
                <a:cs typeface="SF UI Display" charset="0"/>
              </a:rPr>
              <a:t>Không đáp ứng kịp tiến độ bàn giao cho bên thi công</a:t>
            </a:r>
          </a:p>
        </p:txBody>
      </p:sp>
      <p:sp>
        <p:nvSpPr>
          <p:cNvPr id="26" name="TextBox 25">
            <a:extLst>
              <a:ext uri="{FF2B5EF4-FFF2-40B4-BE49-F238E27FC236}">
                <a16:creationId xmlns:a16="http://schemas.microsoft.com/office/drawing/2014/main" id="{7B46E24C-DCF8-AF40-94F9-5CCFC8FFDD94}"/>
              </a:ext>
            </a:extLst>
          </p:cNvPr>
          <p:cNvSpPr txBox="1"/>
          <p:nvPr/>
        </p:nvSpPr>
        <p:spPr>
          <a:xfrm>
            <a:off x="630707" y="2865382"/>
            <a:ext cx="2828017" cy="369332"/>
          </a:xfrm>
          <a:prstGeom prst="rect">
            <a:avLst/>
          </a:prstGeom>
          <a:noFill/>
        </p:spPr>
        <p:txBody>
          <a:bodyPr wrap="none" rtlCol="0" anchor="ctr" anchorCtr="0">
            <a:spAutoFit/>
          </a:bodyPr>
          <a:lstStyle/>
          <a:p>
            <a:pPr algn="r"/>
            <a:r>
              <a:rPr lang="en-US" b="1" dirty="0">
                <a:solidFill>
                  <a:schemeClr val="tx2"/>
                </a:solidFill>
                <a:latin typeface="SF UI Display" charset="0"/>
                <a:ea typeface="SF UI Display" charset="0"/>
                <a:cs typeface="SF UI Display" charset="0"/>
              </a:rPr>
              <a:t>KHÔNG NẮM NGHIỆP VỤ</a:t>
            </a:r>
          </a:p>
        </p:txBody>
      </p:sp>
      <p:sp>
        <p:nvSpPr>
          <p:cNvPr id="27" name="Subtitle 2">
            <a:extLst>
              <a:ext uri="{FF2B5EF4-FFF2-40B4-BE49-F238E27FC236}">
                <a16:creationId xmlns:a16="http://schemas.microsoft.com/office/drawing/2014/main" id="{CD455986-3EF7-4040-A897-55B8BE021FBE}"/>
              </a:ext>
            </a:extLst>
          </p:cNvPr>
          <p:cNvSpPr txBox="1">
            <a:spLocks/>
          </p:cNvSpPr>
          <p:nvPr/>
        </p:nvSpPr>
        <p:spPr>
          <a:xfrm>
            <a:off x="683462" y="3234714"/>
            <a:ext cx="2731750" cy="124341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400" dirty="0">
                <a:solidFill>
                  <a:schemeClr val="tx1"/>
                </a:solidFill>
                <a:latin typeface="SF UI Display" charset="0"/>
                <a:ea typeface="SF UI Display" charset="0"/>
                <a:cs typeface="SF UI Display" charset="0"/>
              </a:rPr>
              <a:t>không tự đưa ra được luồng thiết kế mà chỉ tập trung làm đẹp thiết kế chi tiết. BA, PO phải mất nhiều thời gian review</a:t>
            </a:r>
          </a:p>
          <a:p>
            <a:pPr algn="r">
              <a:lnSpc>
                <a:spcPts val="1750"/>
              </a:lnSpc>
            </a:pPr>
            <a:endParaRPr lang="en-US" sz="1400" dirty="0">
              <a:solidFill>
                <a:schemeClr val="tx1"/>
              </a:solidFill>
              <a:latin typeface="SF UI Display" charset="0"/>
              <a:ea typeface="SF UI Display" charset="0"/>
              <a:cs typeface="SF UI Display" charset="0"/>
            </a:endParaRPr>
          </a:p>
        </p:txBody>
      </p:sp>
      <p:sp>
        <p:nvSpPr>
          <p:cNvPr id="28" name="TextBox 27">
            <a:extLst>
              <a:ext uri="{FF2B5EF4-FFF2-40B4-BE49-F238E27FC236}">
                <a16:creationId xmlns:a16="http://schemas.microsoft.com/office/drawing/2014/main" id="{FD536A56-882B-7F46-9072-384D8A534E6E}"/>
              </a:ext>
            </a:extLst>
          </p:cNvPr>
          <p:cNvSpPr txBox="1"/>
          <p:nvPr/>
        </p:nvSpPr>
        <p:spPr>
          <a:xfrm>
            <a:off x="2207554" y="4790296"/>
            <a:ext cx="2403222" cy="369332"/>
          </a:xfrm>
          <a:prstGeom prst="rect">
            <a:avLst/>
          </a:prstGeom>
          <a:noFill/>
        </p:spPr>
        <p:txBody>
          <a:bodyPr wrap="none" rtlCol="0" anchor="ctr" anchorCtr="0">
            <a:spAutoFit/>
          </a:bodyPr>
          <a:lstStyle/>
          <a:p>
            <a:pPr algn="r"/>
            <a:r>
              <a:rPr lang="en-US" b="1" dirty="0">
                <a:solidFill>
                  <a:schemeClr val="tx2"/>
                </a:solidFill>
                <a:latin typeface="SF UI Display" charset="0"/>
                <a:ea typeface="SF UI Display" charset="0"/>
                <a:cs typeface="SF UI Display" charset="0"/>
              </a:rPr>
              <a:t>KHÔNG ĐỒNG NHẤT</a:t>
            </a:r>
          </a:p>
        </p:txBody>
      </p:sp>
      <p:sp>
        <p:nvSpPr>
          <p:cNvPr id="29" name="Subtitle 2">
            <a:extLst>
              <a:ext uri="{FF2B5EF4-FFF2-40B4-BE49-F238E27FC236}">
                <a16:creationId xmlns:a16="http://schemas.microsoft.com/office/drawing/2014/main" id="{CAE5A3D2-0D5C-F045-B5B2-955CC3645E0B}"/>
              </a:ext>
            </a:extLst>
          </p:cNvPr>
          <p:cNvSpPr txBox="1">
            <a:spLocks/>
          </p:cNvSpPr>
          <p:nvPr/>
        </p:nvSpPr>
        <p:spPr>
          <a:xfrm>
            <a:off x="1565773" y="5150524"/>
            <a:ext cx="2966740" cy="73866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400" dirty="0">
                <a:solidFill>
                  <a:schemeClr val="tx1"/>
                </a:solidFill>
                <a:latin typeface="SF UI Display" charset="0"/>
                <a:ea typeface="SF UI Display" charset="0"/>
                <a:cs typeface="SF UI Display" charset="0"/>
              </a:rPr>
              <a:t>Mỗi sản phẩm đang theo 1 phong cách khác nhau. Không tận dụng được những điểm tốt của sản phẩm trước đó</a:t>
            </a:r>
          </a:p>
        </p:txBody>
      </p:sp>
    </p:spTree>
    <p:extLst>
      <p:ext uri="{BB962C8B-B14F-4D97-AF65-F5344CB8AC3E}">
        <p14:creationId xmlns:p14="http://schemas.microsoft.com/office/powerpoint/2010/main" val="279067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409832" y="744219"/>
            <a:ext cx="3435547" cy="4896507"/>
            <a:chOff x="1409832" y="744219"/>
            <a:chExt cx="3435547" cy="4896507"/>
          </a:xfrm>
        </p:grpSpPr>
        <p:sp>
          <p:nvSpPr>
            <p:cNvPr id="74" name="Shape">
              <a:extLst>
                <a:ext uri="{FF2B5EF4-FFF2-40B4-BE49-F238E27FC236}">
                  <a16:creationId xmlns:a16="http://schemas.microsoft.com/office/drawing/2014/main" id="{4CC60536-3375-8142-82B2-11BDC4E8129C}"/>
                </a:ext>
              </a:extLst>
            </p:cNvPr>
            <p:cNvSpPr/>
            <p:nvPr/>
          </p:nvSpPr>
          <p:spPr>
            <a:xfrm>
              <a:off x="1984982" y="2865363"/>
              <a:ext cx="2531273" cy="485315"/>
            </a:xfrm>
            <a:custGeom>
              <a:avLst/>
              <a:gdLst/>
              <a:ahLst/>
              <a:cxnLst>
                <a:cxn ang="0">
                  <a:pos x="wd2" y="hd2"/>
                </a:cxn>
                <a:cxn ang="5400000">
                  <a:pos x="wd2" y="hd2"/>
                </a:cxn>
                <a:cxn ang="10800000">
                  <a:pos x="wd2" y="hd2"/>
                </a:cxn>
                <a:cxn ang="16200000">
                  <a:pos x="wd2" y="hd2"/>
                </a:cxn>
              </a:cxnLst>
              <a:rect l="0" t="0" r="r" b="b"/>
              <a:pathLst>
                <a:path w="21600" h="21545" extrusionOk="0">
                  <a:moveTo>
                    <a:pt x="19460" y="68"/>
                  </a:moveTo>
                  <a:cubicBezTo>
                    <a:pt x="19219" y="-55"/>
                    <a:pt x="18993" y="-8"/>
                    <a:pt x="18721" y="192"/>
                  </a:cubicBezTo>
                  <a:cubicBezTo>
                    <a:pt x="18449" y="393"/>
                    <a:pt x="18130" y="747"/>
                    <a:pt x="17711" y="1210"/>
                  </a:cubicBezTo>
                  <a:lnTo>
                    <a:pt x="0" y="20943"/>
                  </a:lnTo>
                  <a:cubicBezTo>
                    <a:pt x="141" y="20936"/>
                    <a:pt x="240" y="20901"/>
                    <a:pt x="411" y="20901"/>
                  </a:cubicBezTo>
                  <a:lnTo>
                    <a:pt x="423" y="20901"/>
                  </a:lnTo>
                  <a:lnTo>
                    <a:pt x="19995" y="20901"/>
                  </a:lnTo>
                  <a:cubicBezTo>
                    <a:pt x="20766" y="20901"/>
                    <a:pt x="21185" y="20991"/>
                    <a:pt x="21600" y="21545"/>
                  </a:cubicBezTo>
                  <a:lnTo>
                    <a:pt x="21261" y="13257"/>
                  </a:lnTo>
                  <a:cubicBezTo>
                    <a:pt x="21170" y="11043"/>
                    <a:pt x="21104" y="9381"/>
                    <a:pt x="21029" y="8002"/>
                  </a:cubicBezTo>
                  <a:cubicBezTo>
                    <a:pt x="20954" y="6623"/>
                    <a:pt x="20869" y="5527"/>
                    <a:pt x="20750" y="4430"/>
                  </a:cubicBezTo>
                  <a:cubicBezTo>
                    <a:pt x="20607" y="3242"/>
                    <a:pt x="20419" y="2246"/>
                    <a:pt x="20199" y="1501"/>
                  </a:cubicBezTo>
                  <a:cubicBezTo>
                    <a:pt x="19978" y="756"/>
                    <a:pt x="19726" y="263"/>
                    <a:pt x="19460" y="68"/>
                  </a:cubicBezTo>
                  <a:close/>
                </a:path>
              </a:pathLst>
            </a:custGeom>
            <a:solidFill>
              <a:schemeClr val="accent5"/>
            </a:solidFill>
            <a:ln w="12700" cap="flat">
              <a:noFill/>
              <a:miter lim="400000"/>
            </a:ln>
            <a:effectLst/>
          </p:spPr>
          <p:txBody>
            <a:bodyPr wrap="square" lIns="0" tIns="0" rIns="0" bIns="0" numCol="1" anchor="t">
              <a:noAutofit/>
            </a:bodyPr>
            <a:lstStyle/>
            <a:p>
              <a:endParaRPr sz="2532" dirty="0">
                <a:latin typeface="Lato Light" panose="020F0502020204030203" pitchFamily="34" charset="0"/>
              </a:endParaRPr>
            </a:p>
          </p:txBody>
        </p:sp>
        <p:sp>
          <p:nvSpPr>
            <p:cNvPr id="75" name="Rectangle">
              <a:extLst>
                <a:ext uri="{FF2B5EF4-FFF2-40B4-BE49-F238E27FC236}">
                  <a16:creationId xmlns:a16="http://schemas.microsoft.com/office/drawing/2014/main" id="{19F6AD23-B14D-A443-B588-0FC209B01992}"/>
                </a:ext>
              </a:extLst>
            </p:cNvPr>
            <p:cNvSpPr/>
            <p:nvPr/>
          </p:nvSpPr>
          <p:spPr>
            <a:xfrm rot="21300000">
              <a:off x="2348202" y="2630829"/>
              <a:ext cx="1119712" cy="1945766"/>
            </a:xfrm>
            <a:prstGeom prst="rect">
              <a:avLst/>
            </a:prstGeom>
            <a:solidFill>
              <a:schemeClr val="accent4">
                <a:lumMod val="60000"/>
                <a:lumOff val="40000"/>
              </a:schemeClr>
            </a:solidFill>
            <a:ln w="12700" cap="flat">
              <a:noFill/>
              <a:miter lim="400000"/>
            </a:ln>
            <a:effectLst/>
          </p:spPr>
          <p:txBody>
            <a:bodyPr wrap="square" lIns="0" tIns="0" rIns="0" bIns="0" numCol="1" anchor="t">
              <a:noAutofit/>
            </a:bodyPr>
            <a:lstStyle/>
            <a:p>
              <a:endParaRPr sz="2532" dirty="0">
                <a:latin typeface="Lato Light" panose="020F0502020204030203" pitchFamily="34" charset="0"/>
              </a:endParaRPr>
            </a:p>
          </p:txBody>
        </p:sp>
        <p:sp>
          <p:nvSpPr>
            <p:cNvPr id="76" name="Rectangle">
              <a:extLst>
                <a:ext uri="{FF2B5EF4-FFF2-40B4-BE49-F238E27FC236}">
                  <a16:creationId xmlns:a16="http://schemas.microsoft.com/office/drawing/2014/main" id="{7E4C232F-AB69-9041-BE54-17B761C34DE1}"/>
                </a:ext>
              </a:extLst>
            </p:cNvPr>
            <p:cNvSpPr/>
            <p:nvPr/>
          </p:nvSpPr>
          <p:spPr>
            <a:xfrm rot="300000">
              <a:off x="2590670" y="2526023"/>
              <a:ext cx="1119712" cy="1945766"/>
            </a:xfrm>
            <a:prstGeom prst="rect">
              <a:avLst/>
            </a:prstGeom>
            <a:solidFill>
              <a:schemeClr val="accent2">
                <a:lumMod val="60000"/>
                <a:lumOff val="40000"/>
              </a:schemeClr>
            </a:solidFill>
            <a:ln w="12700" cap="flat">
              <a:noFill/>
              <a:miter lim="400000"/>
            </a:ln>
            <a:effectLst/>
          </p:spPr>
          <p:txBody>
            <a:bodyPr wrap="square" lIns="0" tIns="0" rIns="0" bIns="0" numCol="1" anchor="t">
              <a:noAutofit/>
            </a:bodyPr>
            <a:lstStyle/>
            <a:p>
              <a:endParaRPr sz="2532" dirty="0">
                <a:latin typeface="Lato Light" panose="020F0502020204030203" pitchFamily="34" charset="0"/>
              </a:endParaRPr>
            </a:p>
          </p:txBody>
        </p:sp>
        <p:sp>
          <p:nvSpPr>
            <p:cNvPr id="77" name="Rectangle">
              <a:extLst>
                <a:ext uri="{FF2B5EF4-FFF2-40B4-BE49-F238E27FC236}">
                  <a16:creationId xmlns:a16="http://schemas.microsoft.com/office/drawing/2014/main" id="{3FEFE156-C1CA-E943-B821-65A925A571BF}"/>
                </a:ext>
              </a:extLst>
            </p:cNvPr>
            <p:cNvSpPr/>
            <p:nvPr/>
          </p:nvSpPr>
          <p:spPr>
            <a:xfrm rot="900000">
              <a:off x="2981518" y="2865695"/>
              <a:ext cx="1119712" cy="1945767"/>
            </a:xfrm>
            <a:prstGeom prst="rect">
              <a:avLst/>
            </a:prstGeom>
            <a:solidFill>
              <a:srgbClr val="92D050"/>
            </a:solidFill>
            <a:ln w="12700" cap="flat">
              <a:noFill/>
              <a:miter lim="400000"/>
            </a:ln>
            <a:effectLst/>
          </p:spPr>
          <p:txBody>
            <a:bodyPr wrap="square" lIns="0" tIns="0" rIns="0" bIns="0" numCol="1" anchor="t">
              <a:noAutofit/>
            </a:bodyPr>
            <a:lstStyle/>
            <a:p>
              <a:endParaRPr sz="2532" dirty="0">
                <a:latin typeface="Lato Light" panose="020F0502020204030203" pitchFamily="34" charset="0"/>
              </a:endParaRPr>
            </a:p>
          </p:txBody>
        </p:sp>
        <p:sp>
          <p:nvSpPr>
            <p:cNvPr id="78" name="Rounded Rectangle">
              <a:extLst>
                <a:ext uri="{FF2B5EF4-FFF2-40B4-BE49-F238E27FC236}">
                  <a16:creationId xmlns:a16="http://schemas.microsoft.com/office/drawing/2014/main" id="{8C4AEAA6-31C4-0144-81BD-00C16A316C7A}"/>
                </a:ext>
              </a:extLst>
            </p:cNvPr>
            <p:cNvSpPr/>
            <p:nvPr/>
          </p:nvSpPr>
          <p:spPr>
            <a:xfrm>
              <a:off x="1681207" y="3401209"/>
              <a:ext cx="2995591" cy="2239517"/>
            </a:xfrm>
            <a:prstGeom prst="roundRect">
              <a:avLst>
                <a:gd name="adj" fmla="val 10233"/>
              </a:avLst>
            </a:prstGeom>
            <a:solidFill>
              <a:srgbClr val="00B0F0"/>
            </a:solidFill>
            <a:ln w="12700" cap="flat">
              <a:noFill/>
              <a:miter lim="400000"/>
            </a:ln>
            <a:effectLst/>
          </p:spPr>
          <p:txBody>
            <a:bodyPr wrap="square" lIns="0" tIns="0" rIns="0" bIns="0" numCol="1" anchor="t">
              <a:noAutofit/>
            </a:bodyPr>
            <a:lstStyle/>
            <a:p>
              <a:endParaRPr sz="2532" dirty="0">
                <a:latin typeface="Lato Light" panose="020F0502020204030203" pitchFamily="34" charset="0"/>
              </a:endParaRPr>
            </a:p>
          </p:txBody>
        </p:sp>
        <p:sp>
          <p:nvSpPr>
            <p:cNvPr id="79" name="Rounded Rectangle">
              <a:extLst>
                <a:ext uri="{FF2B5EF4-FFF2-40B4-BE49-F238E27FC236}">
                  <a16:creationId xmlns:a16="http://schemas.microsoft.com/office/drawing/2014/main" id="{427F0B8C-8CFD-1748-89BD-DC1953DB2A9B}"/>
                </a:ext>
              </a:extLst>
            </p:cNvPr>
            <p:cNvSpPr/>
            <p:nvPr/>
          </p:nvSpPr>
          <p:spPr>
            <a:xfrm>
              <a:off x="3495833" y="4148668"/>
              <a:ext cx="1349546" cy="744600"/>
            </a:xfrm>
            <a:prstGeom prst="roundRect">
              <a:avLst>
                <a:gd name="adj" fmla="val 10476"/>
              </a:avLst>
            </a:prstGeom>
            <a:solidFill>
              <a:srgbClr val="00A2E0"/>
            </a:solidFill>
            <a:ln w="12700" cap="flat">
              <a:noFill/>
              <a:miter lim="400000"/>
            </a:ln>
            <a:effectLst/>
          </p:spPr>
          <p:txBody>
            <a:bodyPr wrap="square" lIns="0" tIns="0" rIns="0" bIns="0" numCol="1" anchor="t">
              <a:noAutofit/>
            </a:bodyPr>
            <a:lstStyle/>
            <a:p>
              <a:endParaRPr sz="2532" dirty="0">
                <a:latin typeface="Lato Light" panose="020F0502020204030203" pitchFamily="34" charset="0"/>
              </a:endParaRPr>
            </a:p>
          </p:txBody>
        </p:sp>
        <p:sp>
          <p:nvSpPr>
            <p:cNvPr id="80" name="Circle">
              <a:extLst>
                <a:ext uri="{FF2B5EF4-FFF2-40B4-BE49-F238E27FC236}">
                  <a16:creationId xmlns:a16="http://schemas.microsoft.com/office/drawing/2014/main" id="{689F8619-489A-1841-93A2-B4F894BB298D}"/>
                </a:ext>
              </a:extLst>
            </p:cNvPr>
            <p:cNvSpPr/>
            <p:nvPr/>
          </p:nvSpPr>
          <p:spPr>
            <a:xfrm>
              <a:off x="3639523" y="4411125"/>
              <a:ext cx="219684" cy="219684"/>
            </a:xfrm>
            <a:prstGeom prst="ellipse">
              <a:avLst/>
            </a:prstGeom>
            <a:solidFill>
              <a:schemeClr val="bg1"/>
            </a:solidFill>
            <a:ln w="12700" cap="flat">
              <a:noFill/>
              <a:miter lim="400000"/>
            </a:ln>
            <a:effectLst/>
          </p:spPr>
          <p:txBody>
            <a:bodyPr wrap="square" lIns="0" tIns="0" rIns="0" bIns="0" numCol="1" anchor="t">
              <a:noAutofit/>
            </a:bodyPr>
            <a:lstStyle/>
            <a:p>
              <a:endParaRPr sz="2532" dirty="0">
                <a:latin typeface="Lato Light" panose="020F0502020204030203" pitchFamily="34" charset="0"/>
              </a:endParaRPr>
            </a:p>
          </p:txBody>
        </p:sp>
        <p:sp>
          <p:nvSpPr>
            <p:cNvPr id="81" name="Circle">
              <a:extLst>
                <a:ext uri="{FF2B5EF4-FFF2-40B4-BE49-F238E27FC236}">
                  <a16:creationId xmlns:a16="http://schemas.microsoft.com/office/drawing/2014/main" id="{BDEFA614-6789-5D40-921A-15555A27093E}"/>
                </a:ext>
              </a:extLst>
            </p:cNvPr>
            <p:cNvSpPr/>
            <p:nvPr/>
          </p:nvSpPr>
          <p:spPr>
            <a:xfrm>
              <a:off x="3728888" y="1804449"/>
              <a:ext cx="605066" cy="605066"/>
            </a:xfrm>
            <a:prstGeom prst="ellipse">
              <a:avLst/>
            </a:prstGeom>
            <a:solidFill>
              <a:schemeClr val="accent1">
                <a:lumMod val="25000"/>
                <a:lumOff val="75000"/>
              </a:schemeClr>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82" name="Shape">
              <a:extLst>
                <a:ext uri="{FF2B5EF4-FFF2-40B4-BE49-F238E27FC236}">
                  <a16:creationId xmlns:a16="http://schemas.microsoft.com/office/drawing/2014/main" id="{07AAAE74-E4BD-A040-B522-F374A57AE2D0}"/>
                </a:ext>
              </a:extLst>
            </p:cNvPr>
            <p:cNvSpPr/>
            <p:nvPr/>
          </p:nvSpPr>
          <p:spPr>
            <a:xfrm>
              <a:off x="3771294" y="1845150"/>
              <a:ext cx="520254" cy="523664"/>
            </a:xfrm>
            <a:custGeom>
              <a:avLst/>
              <a:gdLst/>
              <a:ahLst/>
              <a:cxnLst>
                <a:cxn ang="0">
                  <a:pos x="wd2" y="hd2"/>
                </a:cxn>
                <a:cxn ang="5400000">
                  <a:pos x="wd2" y="hd2"/>
                </a:cxn>
                <a:cxn ang="10800000">
                  <a:pos x="wd2" y="hd2"/>
                </a:cxn>
                <a:cxn ang="16200000">
                  <a:pos x="wd2" y="hd2"/>
                </a:cxn>
              </a:cxnLst>
              <a:rect l="0" t="0" r="r" b="b"/>
              <a:pathLst>
                <a:path w="18917" h="18913" extrusionOk="0">
                  <a:moveTo>
                    <a:pt x="4683" y="1241"/>
                  </a:moveTo>
                  <a:cubicBezTo>
                    <a:pt x="175" y="3827"/>
                    <a:pt x="-1342" y="9600"/>
                    <a:pt x="1295" y="14137"/>
                  </a:cubicBezTo>
                  <a:cubicBezTo>
                    <a:pt x="3932" y="18674"/>
                    <a:pt x="9725" y="20256"/>
                    <a:pt x="14233" y="17671"/>
                  </a:cubicBezTo>
                  <a:cubicBezTo>
                    <a:pt x="18741" y="15085"/>
                    <a:pt x="20258" y="9312"/>
                    <a:pt x="17621" y="4775"/>
                  </a:cubicBezTo>
                  <a:cubicBezTo>
                    <a:pt x="14984" y="238"/>
                    <a:pt x="9191" y="-1344"/>
                    <a:pt x="4683" y="1241"/>
                  </a:cubicBezTo>
                  <a:close/>
                </a:path>
              </a:pathLst>
            </a:custGeom>
            <a:solidFill>
              <a:schemeClr val="accent1">
                <a:lumMod val="10000"/>
                <a:lumOff val="90000"/>
              </a:schemeClr>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83" name="Shape">
              <a:extLst>
                <a:ext uri="{FF2B5EF4-FFF2-40B4-BE49-F238E27FC236}">
                  <a16:creationId xmlns:a16="http://schemas.microsoft.com/office/drawing/2014/main" id="{0FB1C053-4488-A348-B731-AACA7514B268}"/>
                </a:ext>
              </a:extLst>
            </p:cNvPr>
            <p:cNvSpPr/>
            <p:nvPr/>
          </p:nvSpPr>
          <p:spPr>
            <a:xfrm>
              <a:off x="3885698" y="1927055"/>
              <a:ext cx="275170" cy="361500"/>
            </a:xfrm>
            <a:custGeom>
              <a:avLst/>
              <a:gdLst/>
              <a:ahLst/>
              <a:cxnLst>
                <a:cxn ang="0">
                  <a:pos x="wd2" y="hd2"/>
                </a:cxn>
                <a:cxn ang="5400000">
                  <a:pos x="wd2" y="hd2"/>
                </a:cxn>
                <a:cxn ang="10800000">
                  <a:pos x="wd2" y="hd2"/>
                </a:cxn>
                <a:cxn ang="16200000">
                  <a:pos x="wd2" y="hd2"/>
                </a:cxn>
              </a:cxnLst>
              <a:rect l="0" t="0" r="r" b="b"/>
              <a:pathLst>
                <a:path w="21336" h="21600" extrusionOk="0">
                  <a:moveTo>
                    <a:pt x="16082" y="13003"/>
                  </a:moveTo>
                  <a:cubicBezTo>
                    <a:pt x="15842" y="13388"/>
                    <a:pt x="15448" y="13731"/>
                    <a:pt x="14900" y="14032"/>
                  </a:cubicBezTo>
                  <a:lnTo>
                    <a:pt x="12861" y="11310"/>
                  </a:lnTo>
                  <a:cubicBezTo>
                    <a:pt x="13659" y="11097"/>
                    <a:pt x="14307" y="11031"/>
                    <a:pt x="14804" y="11112"/>
                  </a:cubicBezTo>
                  <a:cubicBezTo>
                    <a:pt x="15301" y="11194"/>
                    <a:pt x="15682" y="11411"/>
                    <a:pt x="15947" y="11766"/>
                  </a:cubicBezTo>
                  <a:cubicBezTo>
                    <a:pt x="16277" y="12205"/>
                    <a:pt x="16321" y="12618"/>
                    <a:pt x="16082" y="13003"/>
                  </a:cubicBezTo>
                  <a:close/>
                  <a:moveTo>
                    <a:pt x="8306" y="8674"/>
                  </a:moveTo>
                  <a:cubicBezTo>
                    <a:pt x="7365" y="8894"/>
                    <a:pt x="6710" y="8954"/>
                    <a:pt x="6340" y="8854"/>
                  </a:cubicBezTo>
                  <a:cubicBezTo>
                    <a:pt x="5970" y="8754"/>
                    <a:pt x="5671" y="8551"/>
                    <a:pt x="5443" y="8247"/>
                  </a:cubicBezTo>
                  <a:cubicBezTo>
                    <a:pt x="5162" y="7871"/>
                    <a:pt x="5135" y="7500"/>
                    <a:pt x="5365" y="7133"/>
                  </a:cubicBezTo>
                  <a:cubicBezTo>
                    <a:pt x="5593" y="6767"/>
                    <a:pt x="5953" y="6451"/>
                    <a:pt x="6442" y="6186"/>
                  </a:cubicBezTo>
                  <a:cubicBezTo>
                    <a:pt x="6442" y="6186"/>
                    <a:pt x="8306" y="8674"/>
                    <a:pt x="8306" y="8674"/>
                  </a:cubicBezTo>
                  <a:close/>
                  <a:moveTo>
                    <a:pt x="17160" y="7137"/>
                  </a:moveTo>
                  <a:cubicBezTo>
                    <a:pt x="15779" y="6934"/>
                    <a:pt x="14011" y="7099"/>
                    <a:pt x="11856" y="7633"/>
                  </a:cubicBezTo>
                  <a:lnTo>
                    <a:pt x="10489" y="7972"/>
                  </a:lnTo>
                  <a:lnTo>
                    <a:pt x="8466" y="5272"/>
                  </a:lnTo>
                  <a:cubicBezTo>
                    <a:pt x="9538" y="4851"/>
                    <a:pt x="10540" y="4557"/>
                    <a:pt x="11471" y="4388"/>
                  </a:cubicBezTo>
                  <a:cubicBezTo>
                    <a:pt x="12401" y="4220"/>
                    <a:pt x="13322" y="4146"/>
                    <a:pt x="14233" y="4166"/>
                  </a:cubicBezTo>
                  <a:lnTo>
                    <a:pt x="14675" y="3969"/>
                  </a:lnTo>
                  <a:lnTo>
                    <a:pt x="12382" y="907"/>
                  </a:lnTo>
                  <a:cubicBezTo>
                    <a:pt x="11667" y="970"/>
                    <a:pt x="10711" y="1157"/>
                    <a:pt x="9513" y="1468"/>
                  </a:cubicBezTo>
                  <a:cubicBezTo>
                    <a:pt x="8315" y="1779"/>
                    <a:pt x="7293" y="2108"/>
                    <a:pt x="6448" y="2456"/>
                  </a:cubicBezTo>
                  <a:lnTo>
                    <a:pt x="4608" y="0"/>
                  </a:lnTo>
                  <a:lnTo>
                    <a:pt x="2342" y="1008"/>
                  </a:lnTo>
                  <a:lnTo>
                    <a:pt x="4198" y="3485"/>
                  </a:lnTo>
                  <a:cubicBezTo>
                    <a:pt x="2250" y="4560"/>
                    <a:pt x="979" y="5728"/>
                    <a:pt x="383" y="6990"/>
                  </a:cubicBezTo>
                  <a:cubicBezTo>
                    <a:pt x="-213" y="8252"/>
                    <a:pt x="-113" y="9414"/>
                    <a:pt x="684" y="10477"/>
                  </a:cubicBezTo>
                  <a:cubicBezTo>
                    <a:pt x="1231" y="11207"/>
                    <a:pt x="1823" y="11740"/>
                    <a:pt x="2461" y="12075"/>
                  </a:cubicBezTo>
                  <a:cubicBezTo>
                    <a:pt x="3099" y="12410"/>
                    <a:pt x="3794" y="12628"/>
                    <a:pt x="4544" y="12728"/>
                  </a:cubicBezTo>
                  <a:cubicBezTo>
                    <a:pt x="5310" y="12832"/>
                    <a:pt x="6087" y="12836"/>
                    <a:pt x="6875" y="12740"/>
                  </a:cubicBezTo>
                  <a:cubicBezTo>
                    <a:pt x="7663" y="12645"/>
                    <a:pt x="8462" y="12507"/>
                    <a:pt x="9273" y="12326"/>
                  </a:cubicBezTo>
                  <a:lnTo>
                    <a:pt x="10678" y="12012"/>
                  </a:lnTo>
                  <a:lnTo>
                    <a:pt x="12884" y="14957"/>
                  </a:lnTo>
                  <a:cubicBezTo>
                    <a:pt x="11715" y="15430"/>
                    <a:pt x="10447" y="15779"/>
                    <a:pt x="9081" y="16004"/>
                  </a:cubicBezTo>
                  <a:cubicBezTo>
                    <a:pt x="7714" y="16230"/>
                    <a:pt x="6727" y="16331"/>
                    <a:pt x="6121" y="16308"/>
                  </a:cubicBezTo>
                  <a:lnTo>
                    <a:pt x="5678" y="16505"/>
                  </a:lnTo>
                  <a:lnTo>
                    <a:pt x="7988" y="19588"/>
                  </a:lnTo>
                  <a:cubicBezTo>
                    <a:pt x="8904" y="19548"/>
                    <a:pt x="10040" y="19350"/>
                    <a:pt x="11394" y="18993"/>
                  </a:cubicBezTo>
                  <a:cubicBezTo>
                    <a:pt x="12748" y="18637"/>
                    <a:pt x="13925" y="18240"/>
                    <a:pt x="14926" y="17805"/>
                  </a:cubicBezTo>
                  <a:lnTo>
                    <a:pt x="17769" y="21600"/>
                  </a:lnTo>
                  <a:lnTo>
                    <a:pt x="20036" y="20592"/>
                  </a:lnTo>
                  <a:lnTo>
                    <a:pt x="17152" y="16743"/>
                  </a:lnTo>
                  <a:cubicBezTo>
                    <a:pt x="18171" y="16234"/>
                    <a:pt x="18999" y="15659"/>
                    <a:pt x="19639" y="15020"/>
                  </a:cubicBezTo>
                  <a:cubicBezTo>
                    <a:pt x="20278" y="14382"/>
                    <a:pt x="20737" y="13731"/>
                    <a:pt x="21014" y="13069"/>
                  </a:cubicBezTo>
                  <a:cubicBezTo>
                    <a:pt x="21288" y="12418"/>
                    <a:pt x="21387" y="11755"/>
                    <a:pt x="21311" y="11080"/>
                  </a:cubicBezTo>
                  <a:cubicBezTo>
                    <a:pt x="21236" y="10405"/>
                    <a:pt x="20975" y="9770"/>
                    <a:pt x="20529" y="9174"/>
                  </a:cubicBezTo>
                  <a:cubicBezTo>
                    <a:pt x="19664" y="8019"/>
                    <a:pt x="18540" y="7340"/>
                    <a:pt x="17160" y="7137"/>
                  </a:cubicBezTo>
                  <a:close/>
                </a:path>
              </a:pathLst>
            </a:custGeom>
            <a:solidFill>
              <a:schemeClr val="accent1">
                <a:lumMod val="25000"/>
                <a:lumOff val="75000"/>
              </a:schemeClr>
            </a:solidFill>
            <a:ln w="12700" cap="flat">
              <a:noFill/>
              <a:miter lim="400000"/>
            </a:ln>
            <a:effectLst/>
          </p:spPr>
          <p:txBody>
            <a:bodyPr wrap="square" lIns="26789" tIns="26789" rIns="26789" bIns="26789" numCol="1" anchor="ctr">
              <a:noAutofit/>
            </a:bodyPr>
            <a:lstStyle/>
            <a:p>
              <a:endParaRPr sz="2532" dirty="0">
                <a:latin typeface="Lato Light" panose="020F0502020204030203" pitchFamily="34" charset="0"/>
              </a:endParaRPr>
            </a:p>
          </p:txBody>
        </p:sp>
        <p:sp>
          <p:nvSpPr>
            <p:cNvPr id="84" name="Shape">
              <a:extLst>
                <a:ext uri="{FF2B5EF4-FFF2-40B4-BE49-F238E27FC236}">
                  <a16:creationId xmlns:a16="http://schemas.microsoft.com/office/drawing/2014/main" id="{D0260783-F710-BB4E-ADFE-FA7F2EA62BC3}"/>
                </a:ext>
              </a:extLst>
            </p:cNvPr>
            <p:cNvSpPr/>
            <p:nvPr/>
          </p:nvSpPr>
          <p:spPr>
            <a:xfrm>
              <a:off x="1409832" y="2604584"/>
              <a:ext cx="605130" cy="605130"/>
            </a:xfrm>
            <a:custGeom>
              <a:avLst/>
              <a:gdLst/>
              <a:ahLst/>
              <a:cxnLst>
                <a:cxn ang="0">
                  <a:pos x="wd2" y="hd2"/>
                </a:cxn>
                <a:cxn ang="5400000">
                  <a:pos x="wd2" y="hd2"/>
                </a:cxn>
                <a:cxn ang="10800000">
                  <a:pos x="wd2" y="hd2"/>
                </a:cxn>
                <a:cxn ang="16200000">
                  <a:pos x="wd2" y="hd2"/>
                </a:cxn>
              </a:cxnLst>
              <a:rect l="0" t="0" r="r" b="b"/>
              <a:pathLst>
                <a:path w="19144" h="19144" extrusionOk="0">
                  <a:moveTo>
                    <a:pt x="12845" y="580"/>
                  </a:moveTo>
                  <a:cubicBezTo>
                    <a:pt x="7879" y="-1228"/>
                    <a:pt x="2387" y="1333"/>
                    <a:pt x="580" y="6299"/>
                  </a:cubicBezTo>
                  <a:cubicBezTo>
                    <a:pt x="-1228" y="11265"/>
                    <a:pt x="1333" y="16757"/>
                    <a:pt x="6299" y="18564"/>
                  </a:cubicBezTo>
                  <a:cubicBezTo>
                    <a:pt x="11265" y="20372"/>
                    <a:pt x="16757" y="17811"/>
                    <a:pt x="18564" y="12845"/>
                  </a:cubicBezTo>
                  <a:cubicBezTo>
                    <a:pt x="20372" y="7879"/>
                    <a:pt x="17811" y="2387"/>
                    <a:pt x="12845" y="580"/>
                  </a:cubicBezTo>
                  <a:close/>
                </a:path>
              </a:pathLst>
            </a:custGeom>
            <a:solidFill>
              <a:schemeClr val="accent1">
                <a:lumMod val="25000"/>
                <a:lumOff val="75000"/>
              </a:schemeClr>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85" name="Shape">
              <a:extLst>
                <a:ext uri="{FF2B5EF4-FFF2-40B4-BE49-F238E27FC236}">
                  <a16:creationId xmlns:a16="http://schemas.microsoft.com/office/drawing/2014/main" id="{119AF236-FD89-EB41-82C5-1A4B5B8FB67B}"/>
                </a:ext>
              </a:extLst>
            </p:cNvPr>
            <p:cNvSpPr/>
            <p:nvPr/>
          </p:nvSpPr>
          <p:spPr>
            <a:xfrm>
              <a:off x="1452696" y="2644840"/>
              <a:ext cx="519401" cy="524619"/>
            </a:xfrm>
            <a:custGeom>
              <a:avLst/>
              <a:gdLst/>
              <a:ahLst/>
              <a:cxnLst>
                <a:cxn ang="0">
                  <a:pos x="wd2" y="hd2"/>
                </a:cxn>
                <a:cxn ang="5400000">
                  <a:pos x="wd2" y="hd2"/>
                </a:cxn>
                <a:cxn ang="10800000">
                  <a:pos x="wd2" y="hd2"/>
                </a:cxn>
                <a:cxn ang="16200000">
                  <a:pos x="wd2" y="hd2"/>
                </a:cxn>
              </a:cxnLst>
              <a:rect l="0" t="0" r="r" b="b"/>
              <a:pathLst>
                <a:path w="19132" h="19157" extrusionOk="0">
                  <a:moveTo>
                    <a:pt x="12875" y="566"/>
                  </a:moveTo>
                  <a:cubicBezTo>
                    <a:pt x="7919" y="-1222"/>
                    <a:pt x="2421" y="1363"/>
                    <a:pt x="593" y="6340"/>
                  </a:cubicBezTo>
                  <a:cubicBezTo>
                    <a:pt x="-1234" y="11318"/>
                    <a:pt x="1302" y="16802"/>
                    <a:pt x="6257" y="18590"/>
                  </a:cubicBezTo>
                  <a:cubicBezTo>
                    <a:pt x="11213" y="20378"/>
                    <a:pt x="16711" y="17793"/>
                    <a:pt x="18539" y="12816"/>
                  </a:cubicBezTo>
                  <a:cubicBezTo>
                    <a:pt x="20366" y="7838"/>
                    <a:pt x="17830" y="2354"/>
                    <a:pt x="12875" y="566"/>
                  </a:cubicBezTo>
                  <a:close/>
                </a:path>
              </a:pathLst>
            </a:custGeom>
            <a:solidFill>
              <a:schemeClr val="accent1">
                <a:lumMod val="10000"/>
                <a:lumOff val="90000"/>
              </a:schemeClr>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86" name="Shape">
              <a:extLst>
                <a:ext uri="{FF2B5EF4-FFF2-40B4-BE49-F238E27FC236}">
                  <a16:creationId xmlns:a16="http://schemas.microsoft.com/office/drawing/2014/main" id="{1252408D-C235-BD4C-B85F-3411986D0FE7}"/>
                </a:ext>
              </a:extLst>
            </p:cNvPr>
            <p:cNvSpPr/>
            <p:nvPr/>
          </p:nvSpPr>
          <p:spPr>
            <a:xfrm>
              <a:off x="1571655" y="2713846"/>
              <a:ext cx="275918" cy="385483"/>
            </a:xfrm>
            <a:custGeom>
              <a:avLst/>
              <a:gdLst/>
              <a:ahLst/>
              <a:cxnLst>
                <a:cxn ang="0">
                  <a:pos x="wd2" y="hd2"/>
                </a:cxn>
                <a:cxn ang="5400000">
                  <a:pos x="wd2" y="hd2"/>
                </a:cxn>
                <a:cxn ang="10800000">
                  <a:pos x="wd2" y="hd2"/>
                </a:cxn>
                <a:cxn ang="16200000">
                  <a:pos x="wd2" y="hd2"/>
                </a:cxn>
              </a:cxnLst>
              <a:rect l="0" t="0" r="r" b="b"/>
              <a:pathLst>
                <a:path w="21600" h="21600" extrusionOk="0">
                  <a:moveTo>
                    <a:pt x="11862" y="14837"/>
                  </a:moveTo>
                  <a:cubicBezTo>
                    <a:pt x="11319" y="14936"/>
                    <a:pt x="10719" y="14925"/>
                    <a:pt x="10062" y="14803"/>
                  </a:cubicBezTo>
                  <a:lnTo>
                    <a:pt x="11470" y="12033"/>
                  </a:lnTo>
                  <a:cubicBezTo>
                    <a:pt x="12202" y="12347"/>
                    <a:pt x="12689" y="12665"/>
                    <a:pt x="12929" y="12990"/>
                  </a:cubicBezTo>
                  <a:cubicBezTo>
                    <a:pt x="13170" y="13314"/>
                    <a:pt x="13199" y="13656"/>
                    <a:pt x="13016" y="14016"/>
                  </a:cubicBezTo>
                  <a:cubicBezTo>
                    <a:pt x="12788" y="14464"/>
                    <a:pt x="12404" y="14737"/>
                    <a:pt x="11862" y="14837"/>
                  </a:cubicBezTo>
                  <a:close/>
                  <a:moveTo>
                    <a:pt x="11160" y="7922"/>
                  </a:moveTo>
                  <a:cubicBezTo>
                    <a:pt x="10328" y="7534"/>
                    <a:pt x="9843" y="7208"/>
                    <a:pt x="9703" y="6943"/>
                  </a:cubicBezTo>
                  <a:cubicBezTo>
                    <a:pt x="9564" y="6678"/>
                    <a:pt x="9573" y="6390"/>
                    <a:pt x="9731" y="6080"/>
                  </a:cubicBezTo>
                  <a:cubicBezTo>
                    <a:pt x="9925" y="5698"/>
                    <a:pt x="10280" y="5460"/>
                    <a:pt x="10797" y="5366"/>
                  </a:cubicBezTo>
                  <a:cubicBezTo>
                    <a:pt x="11313" y="5271"/>
                    <a:pt x="11863" y="5280"/>
                    <a:pt x="12447" y="5391"/>
                  </a:cubicBezTo>
                  <a:cubicBezTo>
                    <a:pt x="12447" y="5391"/>
                    <a:pt x="11160" y="7922"/>
                    <a:pt x="11160" y="7922"/>
                  </a:cubicBezTo>
                  <a:close/>
                  <a:moveTo>
                    <a:pt x="18448" y="11898"/>
                  </a:moveTo>
                  <a:cubicBezTo>
                    <a:pt x="17756" y="11011"/>
                    <a:pt x="16443" y="10132"/>
                    <a:pt x="14509" y="9260"/>
                  </a:cubicBezTo>
                  <a:lnTo>
                    <a:pt x="13281" y="8708"/>
                  </a:lnTo>
                  <a:lnTo>
                    <a:pt x="14678" y="5960"/>
                  </a:lnTo>
                  <a:cubicBezTo>
                    <a:pt x="15796" y="6300"/>
                    <a:pt x="16742" y="6678"/>
                    <a:pt x="17515" y="7091"/>
                  </a:cubicBezTo>
                  <a:cubicBezTo>
                    <a:pt x="18287" y="7505"/>
                    <a:pt x="18960" y="7970"/>
                    <a:pt x="19531" y="8486"/>
                  </a:cubicBezTo>
                  <a:lnTo>
                    <a:pt x="20016" y="8612"/>
                  </a:lnTo>
                  <a:lnTo>
                    <a:pt x="21600" y="5497"/>
                  </a:lnTo>
                  <a:cubicBezTo>
                    <a:pt x="21073" y="5139"/>
                    <a:pt x="20265" y="4723"/>
                    <a:pt x="19175" y="4247"/>
                  </a:cubicBezTo>
                  <a:cubicBezTo>
                    <a:pt x="18086" y="3771"/>
                    <a:pt x="17092" y="3404"/>
                    <a:pt x="16195" y="3146"/>
                  </a:cubicBezTo>
                  <a:lnTo>
                    <a:pt x="17466" y="647"/>
                  </a:lnTo>
                  <a:lnTo>
                    <a:pt x="14983" y="0"/>
                  </a:lnTo>
                  <a:lnTo>
                    <a:pt x="13701" y="2520"/>
                  </a:lnTo>
                  <a:cubicBezTo>
                    <a:pt x="11359" y="2090"/>
                    <a:pt x="9362" y="2090"/>
                    <a:pt x="7708" y="2521"/>
                  </a:cubicBezTo>
                  <a:cubicBezTo>
                    <a:pt x="6055" y="2952"/>
                    <a:pt x="4953" y="3708"/>
                    <a:pt x="4403" y="4790"/>
                  </a:cubicBezTo>
                  <a:cubicBezTo>
                    <a:pt x="4025" y="5533"/>
                    <a:pt x="3875" y="6182"/>
                    <a:pt x="3953" y="6737"/>
                  </a:cubicBezTo>
                  <a:cubicBezTo>
                    <a:pt x="4031" y="7292"/>
                    <a:pt x="4263" y="7808"/>
                    <a:pt x="4649" y="8284"/>
                  </a:cubicBezTo>
                  <a:cubicBezTo>
                    <a:pt x="5042" y="8771"/>
                    <a:pt x="5542" y="9203"/>
                    <a:pt x="6150" y="9582"/>
                  </a:cubicBezTo>
                  <a:cubicBezTo>
                    <a:pt x="6757" y="9960"/>
                    <a:pt x="7414" y="10320"/>
                    <a:pt x="8122" y="10659"/>
                  </a:cubicBezTo>
                  <a:lnTo>
                    <a:pt x="9349" y="11248"/>
                  </a:lnTo>
                  <a:lnTo>
                    <a:pt x="7825" y="14244"/>
                  </a:lnTo>
                  <a:cubicBezTo>
                    <a:pt x="6592" y="13882"/>
                    <a:pt x="5419" y="13391"/>
                    <a:pt x="4305" y="12770"/>
                  </a:cubicBezTo>
                  <a:cubicBezTo>
                    <a:pt x="3192" y="12149"/>
                    <a:pt x="2450" y="11664"/>
                    <a:pt x="2080" y="11314"/>
                  </a:cubicBezTo>
                  <a:lnTo>
                    <a:pt x="1595" y="11188"/>
                  </a:lnTo>
                  <a:lnTo>
                    <a:pt x="0" y="14325"/>
                  </a:lnTo>
                  <a:cubicBezTo>
                    <a:pt x="634" y="14809"/>
                    <a:pt x="1570" y="15318"/>
                    <a:pt x="2807" y="15853"/>
                  </a:cubicBezTo>
                  <a:cubicBezTo>
                    <a:pt x="4044" y="16387"/>
                    <a:pt x="5205" y="16800"/>
                    <a:pt x="6292" y="17091"/>
                  </a:cubicBezTo>
                  <a:lnTo>
                    <a:pt x="4328" y="20953"/>
                  </a:lnTo>
                  <a:lnTo>
                    <a:pt x="6811" y="21600"/>
                  </a:lnTo>
                  <a:lnTo>
                    <a:pt x="8802" y="17684"/>
                  </a:lnTo>
                  <a:cubicBezTo>
                    <a:pt x="9975" y="17941"/>
                    <a:pt x="11089" y="18053"/>
                    <a:pt x="12145" y="18022"/>
                  </a:cubicBezTo>
                  <a:cubicBezTo>
                    <a:pt x="13201" y="17991"/>
                    <a:pt x="14151" y="17853"/>
                    <a:pt x="14996" y="17607"/>
                  </a:cubicBezTo>
                  <a:cubicBezTo>
                    <a:pt x="15827" y="17366"/>
                    <a:pt x="16557" y="17022"/>
                    <a:pt x="17185" y="16573"/>
                  </a:cubicBezTo>
                  <a:cubicBezTo>
                    <a:pt x="17814" y="16124"/>
                    <a:pt x="18282" y="15597"/>
                    <a:pt x="18590" y="14991"/>
                  </a:cubicBezTo>
                  <a:cubicBezTo>
                    <a:pt x="19188" y="13816"/>
                    <a:pt x="19140" y="12784"/>
                    <a:pt x="18448" y="11898"/>
                  </a:cubicBezTo>
                  <a:close/>
                </a:path>
              </a:pathLst>
            </a:custGeom>
            <a:solidFill>
              <a:schemeClr val="accent1">
                <a:lumMod val="25000"/>
                <a:lumOff val="75000"/>
              </a:schemeClr>
            </a:solidFill>
            <a:ln w="12700" cap="flat">
              <a:noFill/>
              <a:miter lim="400000"/>
            </a:ln>
            <a:effectLst/>
          </p:spPr>
          <p:txBody>
            <a:bodyPr wrap="square" lIns="26789" tIns="26789" rIns="26789" bIns="26789" numCol="1" anchor="ctr">
              <a:noAutofit/>
            </a:bodyPr>
            <a:lstStyle/>
            <a:p>
              <a:endParaRPr sz="2532" dirty="0">
                <a:latin typeface="Lato Light" panose="020F0502020204030203" pitchFamily="34" charset="0"/>
              </a:endParaRPr>
            </a:p>
          </p:txBody>
        </p:sp>
        <p:sp>
          <p:nvSpPr>
            <p:cNvPr id="87" name="Circle">
              <a:extLst>
                <a:ext uri="{FF2B5EF4-FFF2-40B4-BE49-F238E27FC236}">
                  <a16:creationId xmlns:a16="http://schemas.microsoft.com/office/drawing/2014/main" id="{B85B37E3-1428-194E-878E-E30607BA8CA5}"/>
                </a:ext>
              </a:extLst>
            </p:cNvPr>
            <p:cNvSpPr/>
            <p:nvPr/>
          </p:nvSpPr>
          <p:spPr>
            <a:xfrm rot="20100000">
              <a:off x="2741366" y="1625908"/>
              <a:ext cx="605066" cy="605066"/>
            </a:xfrm>
            <a:prstGeom prst="ellipse">
              <a:avLst/>
            </a:prstGeom>
            <a:solidFill>
              <a:schemeClr val="accent1">
                <a:lumMod val="25000"/>
                <a:lumOff val="75000"/>
              </a:schemeClr>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88" name="Shape">
              <a:extLst>
                <a:ext uri="{FF2B5EF4-FFF2-40B4-BE49-F238E27FC236}">
                  <a16:creationId xmlns:a16="http://schemas.microsoft.com/office/drawing/2014/main" id="{9D70E690-779B-A949-B0C7-5DF636818551}"/>
                </a:ext>
              </a:extLst>
            </p:cNvPr>
            <p:cNvSpPr/>
            <p:nvPr/>
          </p:nvSpPr>
          <p:spPr>
            <a:xfrm rot="20100000">
              <a:off x="2783772" y="1666609"/>
              <a:ext cx="520254" cy="523664"/>
            </a:xfrm>
            <a:custGeom>
              <a:avLst/>
              <a:gdLst/>
              <a:ahLst/>
              <a:cxnLst>
                <a:cxn ang="0">
                  <a:pos x="wd2" y="hd2"/>
                </a:cxn>
                <a:cxn ang="5400000">
                  <a:pos x="wd2" y="hd2"/>
                </a:cxn>
                <a:cxn ang="10800000">
                  <a:pos x="wd2" y="hd2"/>
                </a:cxn>
                <a:cxn ang="16200000">
                  <a:pos x="wd2" y="hd2"/>
                </a:cxn>
              </a:cxnLst>
              <a:rect l="0" t="0" r="r" b="b"/>
              <a:pathLst>
                <a:path w="18917" h="18913" extrusionOk="0">
                  <a:moveTo>
                    <a:pt x="4683" y="1241"/>
                  </a:moveTo>
                  <a:cubicBezTo>
                    <a:pt x="175" y="3827"/>
                    <a:pt x="-1342" y="9600"/>
                    <a:pt x="1295" y="14137"/>
                  </a:cubicBezTo>
                  <a:cubicBezTo>
                    <a:pt x="3932" y="18674"/>
                    <a:pt x="9725" y="20256"/>
                    <a:pt x="14233" y="17671"/>
                  </a:cubicBezTo>
                  <a:cubicBezTo>
                    <a:pt x="18741" y="15085"/>
                    <a:pt x="20258" y="9312"/>
                    <a:pt x="17621" y="4775"/>
                  </a:cubicBezTo>
                  <a:cubicBezTo>
                    <a:pt x="14984" y="238"/>
                    <a:pt x="9191" y="-1344"/>
                    <a:pt x="4683" y="1241"/>
                  </a:cubicBezTo>
                  <a:close/>
                </a:path>
              </a:pathLst>
            </a:custGeom>
            <a:solidFill>
              <a:schemeClr val="accent1">
                <a:lumMod val="10000"/>
                <a:lumOff val="90000"/>
              </a:schemeClr>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89" name="Shape">
              <a:extLst>
                <a:ext uri="{FF2B5EF4-FFF2-40B4-BE49-F238E27FC236}">
                  <a16:creationId xmlns:a16="http://schemas.microsoft.com/office/drawing/2014/main" id="{E8297885-690F-0847-A603-6051CAB95DDD}"/>
                </a:ext>
              </a:extLst>
            </p:cNvPr>
            <p:cNvSpPr/>
            <p:nvPr/>
          </p:nvSpPr>
          <p:spPr>
            <a:xfrm rot="20100000">
              <a:off x="2899286" y="1751876"/>
              <a:ext cx="275170" cy="361500"/>
            </a:xfrm>
            <a:custGeom>
              <a:avLst/>
              <a:gdLst/>
              <a:ahLst/>
              <a:cxnLst>
                <a:cxn ang="0">
                  <a:pos x="wd2" y="hd2"/>
                </a:cxn>
                <a:cxn ang="5400000">
                  <a:pos x="wd2" y="hd2"/>
                </a:cxn>
                <a:cxn ang="10800000">
                  <a:pos x="wd2" y="hd2"/>
                </a:cxn>
                <a:cxn ang="16200000">
                  <a:pos x="wd2" y="hd2"/>
                </a:cxn>
              </a:cxnLst>
              <a:rect l="0" t="0" r="r" b="b"/>
              <a:pathLst>
                <a:path w="21336" h="21600" extrusionOk="0">
                  <a:moveTo>
                    <a:pt x="16082" y="13003"/>
                  </a:moveTo>
                  <a:cubicBezTo>
                    <a:pt x="15842" y="13388"/>
                    <a:pt x="15448" y="13731"/>
                    <a:pt x="14900" y="14032"/>
                  </a:cubicBezTo>
                  <a:lnTo>
                    <a:pt x="12861" y="11310"/>
                  </a:lnTo>
                  <a:cubicBezTo>
                    <a:pt x="13659" y="11097"/>
                    <a:pt x="14307" y="11031"/>
                    <a:pt x="14804" y="11112"/>
                  </a:cubicBezTo>
                  <a:cubicBezTo>
                    <a:pt x="15301" y="11194"/>
                    <a:pt x="15682" y="11411"/>
                    <a:pt x="15947" y="11766"/>
                  </a:cubicBezTo>
                  <a:cubicBezTo>
                    <a:pt x="16277" y="12205"/>
                    <a:pt x="16321" y="12618"/>
                    <a:pt x="16082" y="13003"/>
                  </a:cubicBezTo>
                  <a:close/>
                  <a:moveTo>
                    <a:pt x="8306" y="8674"/>
                  </a:moveTo>
                  <a:cubicBezTo>
                    <a:pt x="7365" y="8894"/>
                    <a:pt x="6710" y="8954"/>
                    <a:pt x="6340" y="8854"/>
                  </a:cubicBezTo>
                  <a:cubicBezTo>
                    <a:pt x="5970" y="8754"/>
                    <a:pt x="5671" y="8551"/>
                    <a:pt x="5443" y="8247"/>
                  </a:cubicBezTo>
                  <a:cubicBezTo>
                    <a:pt x="5162" y="7871"/>
                    <a:pt x="5135" y="7500"/>
                    <a:pt x="5365" y="7133"/>
                  </a:cubicBezTo>
                  <a:cubicBezTo>
                    <a:pt x="5593" y="6767"/>
                    <a:pt x="5953" y="6451"/>
                    <a:pt x="6442" y="6186"/>
                  </a:cubicBezTo>
                  <a:cubicBezTo>
                    <a:pt x="6442" y="6186"/>
                    <a:pt x="8306" y="8674"/>
                    <a:pt x="8306" y="8674"/>
                  </a:cubicBezTo>
                  <a:close/>
                  <a:moveTo>
                    <a:pt x="17160" y="7137"/>
                  </a:moveTo>
                  <a:cubicBezTo>
                    <a:pt x="15779" y="6934"/>
                    <a:pt x="14011" y="7099"/>
                    <a:pt x="11856" y="7633"/>
                  </a:cubicBezTo>
                  <a:lnTo>
                    <a:pt x="10489" y="7972"/>
                  </a:lnTo>
                  <a:lnTo>
                    <a:pt x="8466" y="5272"/>
                  </a:lnTo>
                  <a:cubicBezTo>
                    <a:pt x="9538" y="4851"/>
                    <a:pt x="10540" y="4557"/>
                    <a:pt x="11471" y="4388"/>
                  </a:cubicBezTo>
                  <a:cubicBezTo>
                    <a:pt x="12401" y="4220"/>
                    <a:pt x="13322" y="4146"/>
                    <a:pt x="14233" y="4166"/>
                  </a:cubicBezTo>
                  <a:lnTo>
                    <a:pt x="14675" y="3969"/>
                  </a:lnTo>
                  <a:lnTo>
                    <a:pt x="12382" y="907"/>
                  </a:lnTo>
                  <a:cubicBezTo>
                    <a:pt x="11667" y="970"/>
                    <a:pt x="10711" y="1157"/>
                    <a:pt x="9513" y="1468"/>
                  </a:cubicBezTo>
                  <a:cubicBezTo>
                    <a:pt x="8315" y="1779"/>
                    <a:pt x="7293" y="2108"/>
                    <a:pt x="6448" y="2456"/>
                  </a:cubicBezTo>
                  <a:lnTo>
                    <a:pt x="4608" y="0"/>
                  </a:lnTo>
                  <a:lnTo>
                    <a:pt x="2342" y="1008"/>
                  </a:lnTo>
                  <a:lnTo>
                    <a:pt x="4198" y="3485"/>
                  </a:lnTo>
                  <a:cubicBezTo>
                    <a:pt x="2250" y="4560"/>
                    <a:pt x="979" y="5728"/>
                    <a:pt x="383" y="6990"/>
                  </a:cubicBezTo>
                  <a:cubicBezTo>
                    <a:pt x="-213" y="8252"/>
                    <a:pt x="-113" y="9414"/>
                    <a:pt x="684" y="10477"/>
                  </a:cubicBezTo>
                  <a:cubicBezTo>
                    <a:pt x="1231" y="11207"/>
                    <a:pt x="1823" y="11740"/>
                    <a:pt x="2461" y="12075"/>
                  </a:cubicBezTo>
                  <a:cubicBezTo>
                    <a:pt x="3099" y="12410"/>
                    <a:pt x="3794" y="12628"/>
                    <a:pt x="4544" y="12728"/>
                  </a:cubicBezTo>
                  <a:cubicBezTo>
                    <a:pt x="5310" y="12832"/>
                    <a:pt x="6087" y="12836"/>
                    <a:pt x="6875" y="12740"/>
                  </a:cubicBezTo>
                  <a:cubicBezTo>
                    <a:pt x="7663" y="12645"/>
                    <a:pt x="8462" y="12507"/>
                    <a:pt x="9273" y="12326"/>
                  </a:cubicBezTo>
                  <a:lnTo>
                    <a:pt x="10678" y="12012"/>
                  </a:lnTo>
                  <a:lnTo>
                    <a:pt x="12884" y="14957"/>
                  </a:lnTo>
                  <a:cubicBezTo>
                    <a:pt x="11715" y="15430"/>
                    <a:pt x="10447" y="15779"/>
                    <a:pt x="9081" y="16004"/>
                  </a:cubicBezTo>
                  <a:cubicBezTo>
                    <a:pt x="7714" y="16230"/>
                    <a:pt x="6727" y="16331"/>
                    <a:pt x="6121" y="16308"/>
                  </a:cubicBezTo>
                  <a:lnTo>
                    <a:pt x="5678" y="16505"/>
                  </a:lnTo>
                  <a:lnTo>
                    <a:pt x="7988" y="19588"/>
                  </a:lnTo>
                  <a:cubicBezTo>
                    <a:pt x="8904" y="19548"/>
                    <a:pt x="10040" y="19350"/>
                    <a:pt x="11394" y="18993"/>
                  </a:cubicBezTo>
                  <a:cubicBezTo>
                    <a:pt x="12748" y="18637"/>
                    <a:pt x="13925" y="18240"/>
                    <a:pt x="14926" y="17805"/>
                  </a:cubicBezTo>
                  <a:lnTo>
                    <a:pt x="17769" y="21600"/>
                  </a:lnTo>
                  <a:lnTo>
                    <a:pt x="20036" y="20592"/>
                  </a:lnTo>
                  <a:lnTo>
                    <a:pt x="17152" y="16743"/>
                  </a:lnTo>
                  <a:cubicBezTo>
                    <a:pt x="18171" y="16234"/>
                    <a:pt x="18999" y="15659"/>
                    <a:pt x="19639" y="15020"/>
                  </a:cubicBezTo>
                  <a:cubicBezTo>
                    <a:pt x="20278" y="14382"/>
                    <a:pt x="20737" y="13731"/>
                    <a:pt x="21014" y="13069"/>
                  </a:cubicBezTo>
                  <a:cubicBezTo>
                    <a:pt x="21288" y="12418"/>
                    <a:pt x="21387" y="11755"/>
                    <a:pt x="21311" y="11080"/>
                  </a:cubicBezTo>
                  <a:cubicBezTo>
                    <a:pt x="21236" y="10405"/>
                    <a:pt x="20975" y="9770"/>
                    <a:pt x="20529" y="9174"/>
                  </a:cubicBezTo>
                  <a:cubicBezTo>
                    <a:pt x="19664" y="8019"/>
                    <a:pt x="18540" y="7340"/>
                    <a:pt x="17160" y="7137"/>
                  </a:cubicBezTo>
                  <a:close/>
                </a:path>
              </a:pathLst>
            </a:custGeom>
            <a:solidFill>
              <a:schemeClr val="accent1">
                <a:lumMod val="25000"/>
                <a:lumOff val="75000"/>
              </a:schemeClr>
            </a:solidFill>
            <a:ln w="12700" cap="flat">
              <a:noFill/>
              <a:miter lim="400000"/>
            </a:ln>
            <a:effectLst/>
          </p:spPr>
          <p:txBody>
            <a:bodyPr wrap="square" lIns="26789" tIns="26789" rIns="26789" bIns="26789" numCol="1" anchor="ctr">
              <a:noAutofit/>
            </a:bodyPr>
            <a:lstStyle/>
            <a:p>
              <a:endParaRPr sz="2532" dirty="0">
                <a:latin typeface="Lato Light" panose="020F0502020204030203" pitchFamily="34" charset="0"/>
              </a:endParaRPr>
            </a:p>
          </p:txBody>
        </p:sp>
        <p:sp>
          <p:nvSpPr>
            <p:cNvPr id="90" name="Circle">
              <a:extLst>
                <a:ext uri="{FF2B5EF4-FFF2-40B4-BE49-F238E27FC236}">
                  <a16:creationId xmlns:a16="http://schemas.microsoft.com/office/drawing/2014/main" id="{CE57B9A6-2706-B14C-B5A1-5EF48D366003}"/>
                </a:ext>
              </a:extLst>
            </p:cNvPr>
            <p:cNvSpPr/>
            <p:nvPr/>
          </p:nvSpPr>
          <p:spPr>
            <a:xfrm rot="3600000">
              <a:off x="3556674" y="744218"/>
              <a:ext cx="605065" cy="605067"/>
            </a:xfrm>
            <a:prstGeom prst="ellipse">
              <a:avLst/>
            </a:prstGeom>
            <a:solidFill>
              <a:schemeClr val="accent1">
                <a:lumMod val="25000"/>
                <a:lumOff val="75000"/>
              </a:schemeClr>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91" name="Shape">
              <a:extLst>
                <a:ext uri="{FF2B5EF4-FFF2-40B4-BE49-F238E27FC236}">
                  <a16:creationId xmlns:a16="http://schemas.microsoft.com/office/drawing/2014/main" id="{1C2B6CBF-5799-9544-B0C2-FF4B384C29BD}"/>
                </a:ext>
              </a:extLst>
            </p:cNvPr>
            <p:cNvSpPr/>
            <p:nvPr/>
          </p:nvSpPr>
          <p:spPr>
            <a:xfrm rot="3600000">
              <a:off x="3599080" y="784919"/>
              <a:ext cx="520253" cy="523665"/>
            </a:xfrm>
            <a:custGeom>
              <a:avLst/>
              <a:gdLst/>
              <a:ahLst/>
              <a:cxnLst>
                <a:cxn ang="0">
                  <a:pos x="wd2" y="hd2"/>
                </a:cxn>
                <a:cxn ang="5400000">
                  <a:pos x="wd2" y="hd2"/>
                </a:cxn>
                <a:cxn ang="10800000">
                  <a:pos x="wd2" y="hd2"/>
                </a:cxn>
                <a:cxn ang="16200000">
                  <a:pos x="wd2" y="hd2"/>
                </a:cxn>
              </a:cxnLst>
              <a:rect l="0" t="0" r="r" b="b"/>
              <a:pathLst>
                <a:path w="18917" h="18913" extrusionOk="0">
                  <a:moveTo>
                    <a:pt x="4683" y="1241"/>
                  </a:moveTo>
                  <a:cubicBezTo>
                    <a:pt x="175" y="3827"/>
                    <a:pt x="-1342" y="9600"/>
                    <a:pt x="1295" y="14137"/>
                  </a:cubicBezTo>
                  <a:cubicBezTo>
                    <a:pt x="3932" y="18674"/>
                    <a:pt x="9725" y="20256"/>
                    <a:pt x="14233" y="17671"/>
                  </a:cubicBezTo>
                  <a:cubicBezTo>
                    <a:pt x="18741" y="15085"/>
                    <a:pt x="20258" y="9312"/>
                    <a:pt x="17621" y="4775"/>
                  </a:cubicBezTo>
                  <a:cubicBezTo>
                    <a:pt x="14984" y="238"/>
                    <a:pt x="9191" y="-1344"/>
                    <a:pt x="4683" y="1241"/>
                  </a:cubicBezTo>
                  <a:close/>
                </a:path>
              </a:pathLst>
            </a:custGeom>
            <a:solidFill>
              <a:schemeClr val="accent1">
                <a:lumMod val="10000"/>
                <a:lumOff val="90000"/>
              </a:schemeClr>
            </a:solidFill>
            <a:ln w="12700" cap="flat">
              <a:noFill/>
              <a:miter lim="400000"/>
            </a:ln>
            <a:effectLst/>
          </p:spPr>
          <p:txBody>
            <a:bodyPr wrap="square" lIns="35719" tIns="35719" rIns="35719" bIns="35719" numCol="1" anchor="ctr">
              <a:noAutofit/>
            </a:bodyPr>
            <a:lstStyle/>
            <a:p>
              <a:endParaRPr sz="2532" dirty="0">
                <a:latin typeface="Lato Light" panose="020F0502020204030203" pitchFamily="34" charset="0"/>
              </a:endParaRPr>
            </a:p>
          </p:txBody>
        </p:sp>
        <p:sp>
          <p:nvSpPr>
            <p:cNvPr id="92" name="Shape">
              <a:extLst>
                <a:ext uri="{FF2B5EF4-FFF2-40B4-BE49-F238E27FC236}">
                  <a16:creationId xmlns:a16="http://schemas.microsoft.com/office/drawing/2014/main" id="{D17739FB-9C2A-2D43-9DA9-4D4CFE6C53F1}"/>
                </a:ext>
              </a:extLst>
            </p:cNvPr>
            <p:cNvSpPr/>
            <p:nvPr/>
          </p:nvSpPr>
          <p:spPr>
            <a:xfrm rot="3600000">
              <a:off x="3716840" y="859365"/>
              <a:ext cx="275170" cy="361500"/>
            </a:xfrm>
            <a:custGeom>
              <a:avLst/>
              <a:gdLst/>
              <a:ahLst/>
              <a:cxnLst>
                <a:cxn ang="0">
                  <a:pos x="wd2" y="hd2"/>
                </a:cxn>
                <a:cxn ang="5400000">
                  <a:pos x="wd2" y="hd2"/>
                </a:cxn>
                <a:cxn ang="10800000">
                  <a:pos x="wd2" y="hd2"/>
                </a:cxn>
                <a:cxn ang="16200000">
                  <a:pos x="wd2" y="hd2"/>
                </a:cxn>
              </a:cxnLst>
              <a:rect l="0" t="0" r="r" b="b"/>
              <a:pathLst>
                <a:path w="21336" h="21600" extrusionOk="0">
                  <a:moveTo>
                    <a:pt x="16082" y="13003"/>
                  </a:moveTo>
                  <a:cubicBezTo>
                    <a:pt x="15842" y="13388"/>
                    <a:pt x="15448" y="13731"/>
                    <a:pt x="14900" y="14032"/>
                  </a:cubicBezTo>
                  <a:lnTo>
                    <a:pt x="12861" y="11310"/>
                  </a:lnTo>
                  <a:cubicBezTo>
                    <a:pt x="13659" y="11097"/>
                    <a:pt x="14307" y="11031"/>
                    <a:pt x="14804" y="11112"/>
                  </a:cubicBezTo>
                  <a:cubicBezTo>
                    <a:pt x="15301" y="11194"/>
                    <a:pt x="15682" y="11411"/>
                    <a:pt x="15947" y="11766"/>
                  </a:cubicBezTo>
                  <a:cubicBezTo>
                    <a:pt x="16277" y="12205"/>
                    <a:pt x="16321" y="12618"/>
                    <a:pt x="16082" y="13003"/>
                  </a:cubicBezTo>
                  <a:close/>
                  <a:moveTo>
                    <a:pt x="8306" y="8674"/>
                  </a:moveTo>
                  <a:cubicBezTo>
                    <a:pt x="7365" y="8894"/>
                    <a:pt x="6710" y="8954"/>
                    <a:pt x="6340" y="8854"/>
                  </a:cubicBezTo>
                  <a:cubicBezTo>
                    <a:pt x="5970" y="8754"/>
                    <a:pt x="5671" y="8551"/>
                    <a:pt x="5443" y="8247"/>
                  </a:cubicBezTo>
                  <a:cubicBezTo>
                    <a:pt x="5162" y="7871"/>
                    <a:pt x="5135" y="7500"/>
                    <a:pt x="5365" y="7133"/>
                  </a:cubicBezTo>
                  <a:cubicBezTo>
                    <a:pt x="5593" y="6767"/>
                    <a:pt x="5953" y="6451"/>
                    <a:pt x="6442" y="6186"/>
                  </a:cubicBezTo>
                  <a:cubicBezTo>
                    <a:pt x="6442" y="6186"/>
                    <a:pt x="8306" y="8674"/>
                    <a:pt x="8306" y="8674"/>
                  </a:cubicBezTo>
                  <a:close/>
                  <a:moveTo>
                    <a:pt x="17160" y="7137"/>
                  </a:moveTo>
                  <a:cubicBezTo>
                    <a:pt x="15779" y="6934"/>
                    <a:pt x="14011" y="7099"/>
                    <a:pt x="11856" y="7633"/>
                  </a:cubicBezTo>
                  <a:lnTo>
                    <a:pt x="10489" y="7972"/>
                  </a:lnTo>
                  <a:lnTo>
                    <a:pt x="8466" y="5272"/>
                  </a:lnTo>
                  <a:cubicBezTo>
                    <a:pt x="9538" y="4851"/>
                    <a:pt x="10540" y="4557"/>
                    <a:pt x="11471" y="4388"/>
                  </a:cubicBezTo>
                  <a:cubicBezTo>
                    <a:pt x="12401" y="4220"/>
                    <a:pt x="13322" y="4146"/>
                    <a:pt x="14233" y="4166"/>
                  </a:cubicBezTo>
                  <a:lnTo>
                    <a:pt x="14675" y="3969"/>
                  </a:lnTo>
                  <a:lnTo>
                    <a:pt x="12382" y="907"/>
                  </a:lnTo>
                  <a:cubicBezTo>
                    <a:pt x="11667" y="970"/>
                    <a:pt x="10711" y="1157"/>
                    <a:pt x="9513" y="1468"/>
                  </a:cubicBezTo>
                  <a:cubicBezTo>
                    <a:pt x="8315" y="1779"/>
                    <a:pt x="7293" y="2108"/>
                    <a:pt x="6448" y="2456"/>
                  </a:cubicBezTo>
                  <a:lnTo>
                    <a:pt x="4608" y="0"/>
                  </a:lnTo>
                  <a:lnTo>
                    <a:pt x="2342" y="1008"/>
                  </a:lnTo>
                  <a:lnTo>
                    <a:pt x="4198" y="3485"/>
                  </a:lnTo>
                  <a:cubicBezTo>
                    <a:pt x="2250" y="4560"/>
                    <a:pt x="979" y="5728"/>
                    <a:pt x="383" y="6990"/>
                  </a:cubicBezTo>
                  <a:cubicBezTo>
                    <a:pt x="-213" y="8252"/>
                    <a:pt x="-113" y="9414"/>
                    <a:pt x="684" y="10477"/>
                  </a:cubicBezTo>
                  <a:cubicBezTo>
                    <a:pt x="1231" y="11207"/>
                    <a:pt x="1823" y="11740"/>
                    <a:pt x="2461" y="12075"/>
                  </a:cubicBezTo>
                  <a:cubicBezTo>
                    <a:pt x="3099" y="12410"/>
                    <a:pt x="3794" y="12628"/>
                    <a:pt x="4544" y="12728"/>
                  </a:cubicBezTo>
                  <a:cubicBezTo>
                    <a:pt x="5310" y="12832"/>
                    <a:pt x="6087" y="12836"/>
                    <a:pt x="6875" y="12740"/>
                  </a:cubicBezTo>
                  <a:cubicBezTo>
                    <a:pt x="7663" y="12645"/>
                    <a:pt x="8462" y="12507"/>
                    <a:pt x="9273" y="12326"/>
                  </a:cubicBezTo>
                  <a:lnTo>
                    <a:pt x="10678" y="12012"/>
                  </a:lnTo>
                  <a:lnTo>
                    <a:pt x="12884" y="14957"/>
                  </a:lnTo>
                  <a:cubicBezTo>
                    <a:pt x="11715" y="15430"/>
                    <a:pt x="10447" y="15779"/>
                    <a:pt x="9081" y="16004"/>
                  </a:cubicBezTo>
                  <a:cubicBezTo>
                    <a:pt x="7714" y="16230"/>
                    <a:pt x="6727" y="16331"/>
                    <a:pt x="6121" y="16308"/>
                  </a:cubicBezTo>
                  <a:lnTo>
                    <a:pt x="5678" y="16505"/>
                  </a:lnTo>
                  <a:lnTo>
                    <a:pt x="7988" y="19588"/>
                  </a:lnTo>
                  <a:cubicBezTo>
                    <a:pt x="8904" y="19548"/>
                    <a:pt x="10040" y="19350"/>
                    <a:pt x="11394" y="18993"/>
                  </a:cubicBezTo>
                  <a:cubicBezTo>
                    <a:pt x="12748" y="18637"/>
                    <a:pt x="13925" y="18240"/>
                    <a:pt x="14926" y="17805"/>
                  </a:cubicBezTo>
                  <a:lnTo>
                    <a:pt x="17769" y="21600"/>
                  </a:lnTo>
                  <a:lnTo>
                    <a:pt x="20036" y="20592"/>
                  </a:lnTo>
                  <a:lnTo>
                    <a:pt x="17152" y="16743"/>
                  </a:lnTo>
                  <a:cubicBezTo>
                    <a:pt x="18171" y="16234"/>
                    <a:pt x="18999" y="15659"/>
                    <a:pt x="19639" y="15020"/>
                  </a:cubicBezTo>
                  <a:cubicBezTo>
                    <a:pt x="20278" y="14382"/>
                    <a:pt x="20737" y="13731"/>
                    <a:pt x="21014" y="13069"/>
                  </a:cubicBezTo>
                  <a:cubicBezTo>
                    <a:pt x="21288" y="12418"/>
                    <a:pt x="21387" y="11755"/>
                    <a:pt x="21311" y="11080"/>
                  </a:cubicBezTo>
                  <a:cubicBezTo>
                    <a:pt x="21236" y="10405"/>
                    <a:pt x="20975" y="9770"/>
                    <a:pt x="20529" y="9174"/>
                  </a:cubicBezTo>
                  <a:cubicBezTo>
                    <a:pt x="19664" y="8019"/>
                    <a:pt x="18540" y="7340"/>
                    <a:pt x="17160" y="7137"/>
                  </a:cubicBezTo>
                  <a:close/>
                </a:path>
              </a:pathLst>
            </a:custGeom>
            <a:solidFill>
              <a:schemeClr val="accent1">
                <a:lumMod val="25000"/>
                <a:lumOff val="75000"/>
              </a:schemeClr>
            </a:solidFill>
            <a:ln w="12700" cap="flat">
              <a:noFill/>
              <a:miter lim="400000"/>
            </a:ln>
            <a:effectLst/>
          </p:spPr>
          <p:txBody>
            <a:bodyPr wrap="square" lIns="26789" tIns="26789" rIns="26789" bIns="26789" numCol="1" anchor="ctr">
              <a:noAutofit/>
            </a:bodyPr>
            <a:lstStyle/>
            <a:p>
              <a:endParaRPr sz="2532" dirty="0">
                <a:latin typeface="Lato Light" panose="020F0502020204030203" pitchFamily="34" charset="0"/>
              </a:endParaRPr>
            </a:p>
          </p:txBody>
        </p:sp>
      </p:grpSp>
      <p:grpSp>
        <p:nvGrpSpPr>
          <p:cNvPr id="113" name="Group 112"/>
          <p:cNvGrpSpPr/>
          <p:nvPr/>
        </p:nvGrpSpPr>
        <p:grpSpPr>
          <a:xfrm>
            <a:off x="5936178" y="3090370"/>
            <a:ext cx="4581010" cy="1146721"/>
            <a:chOff x="5936178" y="3090370"/>
            <a:chExt cx="4581010" cy="1146721"/>
          </a:xfrm>
        </p:grpSpPr>
        <p:grpSp>
          <p:nvGrpSpPr>
            <p:cNvPr id="4" name="Group 3"/>
            <p:cNvGrpSpPr/>
            <p:nvPr/>
          </p:nvGrpSpPr>
          <p:grpSpPr>
            <a:xfrm>
              <a:off x="5936178" y="3285524"/>
              <a:ext cx="693825" cy="693825"/>
              <a:chOff x="5994796" y="1968963"/>
              <a:chExt cx="693825" cy="693825"/>
            </a:xfrm>
          </p:grpSpPr>
          <p:sp>
            <p:nvSpPr>
              <p:cNvPr id="99" name="Oval 98">
                <a:extLst>
                  <a:ext uri="{FF2B5EF4-FFF2-40B4-BE49-F238E27FC236}">
                    <a16:creationId xmlns:a16="http://schemas.microsoft.com/office/drawing/2014/main" id="{A4481571-DFAE-0545-B485-623237D7E203}"/>
                  </a:ext>
                </a:extLst>
              </p:cNvPr>
              <p:cNvSpPr/>
              <p:nvPr/>
            </p:nvSpPr>
            <p:spPr>
              <a:xfrm>
                <a:off x="5994796" y="1968963"/>
                <a:ext cx="693825" cy="6938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2" name="Freeform 991">
                <a:extLst>
                  <a:ext uri="{FF2B5EF4-FFF2-40B4-BE49-F238E27FC236}">
                    <a16:creationId xmlns:a16="http://schemas.microsoft.com/office/drawing/2014/main" id="{3A44F7E3-FBFD-EA43-AFE4-9ACEAAC1FD96}"/>
                  </a:ext>
                </a:extLst>
              </p:cNvPr>
              <p:cNvSpPr>
                <a:spLocks noChangeAspect="1" noChangeArrowheads="1"/>
              </p:cNvSpPr>
              <p:nvPr/>
            </p:nvSpPr>
            <p:spPr bwMode="auto">
              <a:xfrm>
                <a:off x="6161638" y="2135805"/>
                <a:ext cx="360140" cy="360140"/>
              </a:xfrm>
              <a:custGeom>
                <a:avLst/>
                <a:gdLst>
                  <a:gd name="T0" fmla="*/ 532423 w 285390"/>
                  <a:gd name="T1" fmla="*/ 729203 h 285390"/>
                  <a:gd name="T2" fmla="*/ 501981 w 285390"/>
                  <a:gd name="T3" fmla="*/ 680424 h 285390"/>
                  <a:gd name="T4" fmla="*/ 447878 w 285390"/>
                  <a:gd name="T5" fmla="*/ 680424 h 285390"/>
                  <a:gd name="T6" fmla="*/ 417440 w 285390"/>
                  <a:gd name="T7" fmla="*/ 729203 h 285390"/>
                  <a:gd name="T8" fmla="*/ 474375 w 285390"/>
                  <a:gd name="T9" fmla="*/ 620606 h 285390"/>
                  <a:gd name="T10" fmla="*/ 603100 w 285390"/>
                  <a:gd name="T11" fmla="*/ 702181 h 285390"/>
                  <a:gd name="T12" fmla="*/ 632895 w 285390"/>
                  <a:gd name="T13" fmla="*/ 702181 h 285390"/>
                  <a:gd name="T14" fmla="*/ 474375 w 285390"/>
                  <a:gd name="T15" fmla="*/ 591816 h 285390"/>
                  <a:gd name="T16" fmla="*/ 612317 w 285390"/>
                  <a:gd name="T17" fmla="*/ 490152 h 285390"/>
                  <a:gd name="T18" fmla="*/ 342246 w 285390"/>
                  <a:gd name="T19" fmla="*/ 459714 h 285390"/>
                  <a:gd name="T20" fmla="*/ 327610 w 285390"/>
                  <a:gd name="T21" fmla="*/ 474933 h 285390"/>
                  <a:gd name="T22" fmla="*/ 556895 w 285390"/>
                  <a:gd name="T23" fmla="*/ 472319 h 285390"/>
                  <a:gd name="T24" fmla="*/ 610309 w 285390"/>
                  <a:gd name="T25" fmla="*/ 409465 h 285390"/>
                  <a:gd name="T26" fmla="*/ 340223 w 285390"/>
                  <a:gd name="T27" fmla="*/ 535179 h 285390"/>
                  <a:gd name="T28" fmla="*/ 610309 w 285390"/>
                  <a:gd name="T29" fmla="*/ 380453 h 285390"/>
                  <a:gd name="T30" fmla="*/ 528409 w 285390"/>
                  <a:gd name="T31" fmla="*/ 472319 h 285390"/>
                  <a:gd name="T32" fmla="*/ 421532 w 285390"/>
                  <a:gd name="T33" fmla="*/ 472319 h 285390"/>
                  <a:gd name="T34" fmla="*/ 340223 w 285390"/>
                  <a:gd name="T35" fmla="*/ 380453 h 285390"/>
                  <a:gd name="T36" fmla="*/ 105414 w 285390"/>
                  <a:gd name="T37" fmla="*/ 921181 h 285390"/>
                  <a:gd name="T38" fmla="*/ 265931 w 285390"/>
                  <a:gd name="T39" fmla="*/ 844509 h 285390"/>
                  <a:gd name="T40" fmla="*/ 727126 w 285390"/>
                  <a:gd name="T41" fmla="*/ 921181 h 285390"/>
                  <a:gd name="T42" fmla="*/ 579785 w 285390"/>
                  <a:gd name="T43" fmla="*/ 316171 h 285390"/>
                  <a:gd name="T44" fmla="*/ 721136 w 285390"/>
                  <a:gd name="T45" fmla="*/ 328156 h 285390"/>
                  <a:gd name="T46" fmla="*/ 143750 w 285390"/>
                  <a:gd name="T47" fmla="*/ 298200 h 285390"/>
                  <a:gd name="T48" fmla="*/ 143750 w 285390"/>
                  <a:gd name="T49" fmla="*/ 298200 h 285390"/>
                  <a:gd name="T50" fmla="*/ 693590 w 285390"/>
                  <a:gd name="T51" fmla="*/ 313777 h 285390"/>
                  <a:gd name="T52" fmla="*/ 800199 w 285390"/>
                  <a:gd name="T53" fmla="*/ 397638 h 285390"/>
                  <a:gd name="T54" fmla="*/ 921185 w 285390"/>
                  <a:gd name="T55" fmla="*/ 181988 h 285390"/>
                  <a:gd name="T56" fmla="*/ 28750 w 285390"/>
                  <a:gd name="T57" fmla="*/ 282628 h 285390"/>
                  <a:gd name="T58" fmla="*/ 115004 w 285390"/>
                  <a:gd name="T59" fmla="*/ 282628 h 285390"/>
                  <a:gd name="T60" fmla="*/ 295882 w 285390"/>
                  <a:gd name="T61" fmla="*/ 299400 h 285390"/>
                  <a:gd name="T62" fmla="*/ 406269 w 285390"/>
                  <a:gd name="T63" fmla="*/ 162305 h 285390"/>
                  <a:gd name="T64" fmla="*/ 440087 w 285390"/>
                  <a:gd name="T65" fmla="*/ 196120 h 285390"/>
                  <a:gd name="T66" fmla="*/ 129370 w 285390"/>
                  <a:gd name="T67" fmla="*/ 153234 h 285390"/>
                  <a:gd name="T68" fmla="*/ 579785 w 285390"/>
                  <a:gd name="T69" fmla="*/ 287419 h 285390"/>
                  <a:gd name="T70" fmla="*/ 935562 w 285390"/>
                  <a:gd name="T71" fmla="*/ 153234 h 285390"/>
                  <a:gd name="T72" fmla="*/ 840927 w 285390"/>
                  <a:gd name="T73" fmla="*/ 464731 h 285390"/>
                  <a:gd name="T74" fmla="*/ 858895 w 285390"/>
                  <a:gd name="T75" fmla="*/ 949932 h 285390"/>
                  <a:gd name="T76" fmla="*/ 674418 w 285390"/>
                  <a:gd name="T77" fmla="*/ 873261 h 285390"/>
                  <a:gd name="T78" fmla="*/ 231197 w 285390"/>
                  <a:gd name="T79" fmla="*/ 949932 h 285390"/>
                  <a:gd name="T80" fmla="*/ 76660 w 285390"/>
                  <a:gd name="T81" fmla="*/ 609694 h 285390"/>
                  <a:gd name="T82" fmla="*/ 0 w 285390"/>
                  <a:gd name="T83" fmla="*/ 168810 h 285390"/>
                  <a:gd name="T84" fmla="*/ 469073 w 285390"/>
                  <a:gd name="T85" fmla="*/ 196120 h 285390"/>
                  <a:gd name="T86" fmla="*/ 406269 w 285390"/>
                  <a:gd name="T87" fmla="*/ 132098 h 285390"/>
                  <a:gd name="T88" fmla="*/ 544863 w 285390"/>
                  <a:gd name="T89" fmla="*/ 192020 h 285390"/>
                  <a:gd name="T90" fmla="*/ 544863 w 285390"/>
                  <a:gd name="T91" fmla="*/ 95110 h 285390"/>
                  <a:gd name="T92" fmla="*/ 480847 w 285390"/>
                  <a:gd name="T93" fmla="*/ 157331 h 285390"/>
                  <a:gd name="T94" fmla="*/ 409442 w 285390"/>
                  <a:gd name="T95" fmla="*/ 62809 h 285390"/>
                  <a:gd name="T96" fmla="*/ 443260 w 285390"/>
                  <a:gd name="T97" fmla="*/ 28989 h 285390"/>
                  <a:gd name="T98" fmla="*/ 443260 w 285390"/>
                  <a:gd name="T99" fmla="*/ 125613 h 28539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85390" h="285390">
                    <a:moveTo>
                      <a:pt x="155765" y="200025"/>
                    </a:moveTo>
                    <a:cubicBezTo>
                      <a:pt x="158051" y="200025"/>
                      <a:pt x="159956" y="201857"/>
                      <a:pt x="159956" y="204421"/>
                    </a:cubicBezTo>
                    <a:lnTo>
                      <a:pt x="159956" y="219076"/>
                    </a:lnTo>
                    <a:cubicBezTo>
                      <a:pt x="159956" y="221640"/>
                      <a:pt x="158051" y="223472"/>
                      <a:pt x="155765" y="223472"/>
                    </a:cubicBezTo>
                    <a:cubicBezTo>
                      <a:pt x="153098" y="223472"/>
                      <a:pt x="150812" y="221640"/>
                      <a:pt x="150812" y="219076"/>
                    </a:cubicBezTo>
                    <a:lnTo>
                      <a:pt x="150812" y="204421"/>
                    </a:lnTo>
                    <a:cubicBezTo>
                      <a:pt x="150812" y="201857"/>
                      <a:pt x="153098" y="200025"/>
                      <a:pt x="155765" y="200025"/>
                    </a:cubicBezTo>
                    <a:close/>
                    <a:moveTo>
                      <a:pt x="129984" y="200025"/>
                    </a:moveTo>
                    <a:cubicBezTo>
                      <a:pt x="132651" y="200025"/>
                      <a:pt x="134556" y="201857"/>
                      <a:pt x="134556" y="204421"/>
                    </a:cubicBezTo>
                    <a:lnTo>
                      <a:pt x="134556" y="219076"/>
                    </a:lnTo>
                    <a:cubicBezTo>
                      <a:pt x="134556" y="221640"/>
                      <a:pt x="132651" y="223472"/>
                      <a:pt x="129984" y="223472"/>
                    </a:cubicBezTo>
                    <a:cubicBezTo>
                      <a:pt x="127317" y="223472"/>
                      <a:pt x="125412" y="221640"/>
                      <a:pt x="125412" y="219076"/>
                    </a:cubicBezTo>
                    <a:lnTo>
                      <a:pt x="125412" y="204421"/>
                    </a:lnTo>
                    <a:cubicBezTo>
                      <a:pt x="125412" y="201857"/>
                      <a:pt x="127317" y="200025"/>
                      <a:pt x="129984" y="200025"/>
                    </a:cubicBezTo>
                    <a:close/>
                    <a:moveTo>
                      <a:pt x="142517" y="186450"/>
                    </a:moveTo>
                    <a:cubicBezTo>
                      <a:pt x="121748" y="186450"/>
                      <a:pt x="103844" y="197623"/>
                      <a:pt x="103844" y="210958"/>
                    </a:cubicBezTo>
                    <a:cubicBezTo>
                      <a:pt x="103844" y="224293"/>
                      <a:pt x="121748" y="235465"/>
                      <a:pt x="142517" y="235465"/>
                    </a:cubicBezTo>
                    <a:cubicBezTo>
                      <a:pt x="163644" y="235465"/>
                      <a:pt x="181190" y="224293"/>
                      <a:pt x="181190" y="210958"/>
                    </a:cubicBezTo>
                    <a:cubicBezTo>
                      <a:pt x="181190" y="197623"/>
                      <a:pt x="163644" y="186450"/>
                      <a:pt x="142517" y="186450"/>
                    </a:cubicBezTo>
                    <a:close/>
                    <a:moveTo>
                      <a:pt x="142517" y="177800"/>
                    </a:moveTo>
                    <a:cubicBezTo>
                      <a:pt x="168657" y="177800"/>
                      <a:pt x="190142" y="192577"/>
                      <a:pt x="190142" y="210958"/>
                    </a:cubicBezTo>
                    <a:cubicBezTo>
                      <a:pt x="190142" y="229338"/>
                      <a:pt x="168657" y="244115"/>
                      <a:pt x="142517" y="244115"/>
                    </a:cubicBezTo>
                    <a:cubicBezTo>
                      <a:pt x="116377" y="244115"/>
                      <a:pt x="95250" y="229338"/>
                      <a:pt x="95250" y="210958"/>
                    </a:cubicBezTo>
                    <a:cubicBezTo>
                      <a:pt x="95250" y="192577"/>
                      <a:pt x="116377" y="177800"/>
                      <a:pt x="142517" y="177800"/>
                    </a:cubicBezTo>
                    <a:close/>
                    <a:moveTo>
                      <a:pt x="183959" y="138113"/>
                    </a:moveTo>
                    <a:cubicBezTo>
                      <a:pt x="186245" y="138113"/>
                      <a:pt x="188531" y="140018"/>
                      <a:pt x="188531" y="142685"/>
                    </a:cubicBezTo>
                    <a:cubicBezTo>
                      <a:pt x="188531" y="144971"/>
                      <a:pt x="186245" y="147257"/>
                      <a:pt x="183959" y="147257"/>
                    </a:cubicBezTo>
                    <a:cubicBezTo>
                      <a:pt x="181292" y="147257"/>
                      <a:pt x="179387" y="144971"/>
                      <a:pt x="179387" y="142685"/>
                    </a:cubicBezTo>
                    <a:cubicBezTo>
                      <a:pt x="179387" y="140018"/>
                      <a:pt x="181292" y="138113"/>
                      <a:pt x="183959" y="138113"/>
                    </a:cubicBezTo>
                    <a:close/>
                    <a:moveTo>
                      <a:pt x="102821" y="138113"/>
                    </a:moveTo>
                    <a:cubicBezTo>
                      <a:pt x="105019" y="138113"/>
                      <a:pt x="107583" y="140018"/>
                      <a:pt x="107583" y="142685"/>
                    </a:cubicBezTo>
                    <a:cubicBezTo>
                      <a:pt x="107583" y="144971"/>
                      <a:pt x="105019" y="147257"/>
                      <a:pt x="102821" y="147257"/>
                    </a:cubicBezTo>
                    <a:cubicBezTo>
                      <a:pt x="100623" y="147257"/>
                      <a:pt x="98425" y="144971"/>
                      <a:pt x="98425" y="142685"/>
                    </a:cubicBezTo>
                    <a:cubicBezTo>
                      <a:pt x="98425" y="140018"/>
                      <a:pt x="100623" y="138113"/>
                      <a:pt x="102821" y="138113"/>
                    </a:cubicBezTo>
                    <a:close/>
                    <a:moveTo>
                      <a:pt x="183356" y="123016"/>
                    </a:moveTo>
                    <a:cubicBezTo>
                      <a:pt x="174441" y="123016"/>
                      <a:pt x="167309" y="131369"/>
                      <a:pt x="167309" y="141900"/>
                    </a:cubicBezTo>
                    <a:cubicBezTo>
                      <a:pt x="167309" y="152069"/>
                      <a:pt x="174441" y="160784"/>
                      <a:pt x="183356" y="160784"/>
                    </a:cubicBezTo>
                    <a:cubicBezTo>
                      <a:pt x="191915" y="160784"/>
                      <a:pt x="198690" y="152069"/>
                      <a:pt x="198690" y="141900"/>
                    </a:cubicBezTo>
                    <a:cubicBezTo>
                      <a:pt x="198690" y="131369"/>
                      <a:pt x="191915" y="123016"/>
                      <a:pt x="183356" y="123016"/>
                    </a:cubicBezTo>
                    <a:close/>
                    <a:moveTo>
                      <a:pt x="102214" y="123016"/>
                    </a:moveTo>
                    <a:cubicBezTo>
                      <a:pt x="93592" y="123016"/>
                      <a:pt x="86408" y="131369"/>
                      <a:pt x="86408" y="141900"/>
                    </a:cubicBezTo>
                    <a:cubicBezTo>
                      <a:pt x="86408" y="152069"/>
                      <a:pt x="93592" y="160784"/>
                      <a:pt x="102214" y="160784"/>
                    </a:cubicBezTo>
                    <a:cubicBezTo>
                      <a:pt x="111194" y="160784"/>
                      <a:pt x="118020" y="152069"/>
                      <a:pt x="118020" y="141900"/>
                    </a:cubicBezTo>
                    <a:cubicBezTo>
                      <a:pt x="118020" y="131369"/>
                      <a:pt x="111194" y="123016"/>
                      <a:pt x="102214" y="123016"/>
                    </a:cubicBezTo>
                    <a:close/>
                    <a:moveTo>
                      <a:pt x="183356" y="114300"/>
                    </a:moveTo>
                    <a:cubicBezTo>
                      <a:pt x="196551" y="114300"/>
                      <a:pt x="207606" y="126647"/>
                      <a:pt x="207606" y="141900"/>
                    </a:cubicBezTo>
                    <a:cubicBezTo>
                      <a:pt x="207606" y="157153"/>
                      <a:pt x="196551" y="169500"/>
                      <a:pt x="183356" y="169500"/>
                    </a:cubicBezTo>
                    <a:cubicBezTo>
                      <a:pt x="169805" y="169500"/>
                      <a:pt x="158750" y="157153"/>
                      <a:pt x="158750" y="141900"/>
                    </a:cubicBezTo>
                    <a:cubicBezTo>
                      <a:pt x="158750" y="126647"/>
                      <a:pt x="169805" y="114300"/>
                      <a:pt x="183356" y="114300"/>
                    </a:cubicBezTo>
                    <a:close/>
                    <a:moveTo>
                      <a:pt x="102214" y="114300"/>
                    </a:moveTo>
                    <a:cubicBezTo>
                      <a:pt x="115864" y="114300"/>
                      <a:pt x="126641" y="126647"/>
                      <a:pt x="126641" y="141900"/>
                    </a:cubicBezTo>
                    <a:cubicBezTo>
                      <a:pt x="126641" y="157153"/>
                      <a:pt x="115864" y="169500"/>
                      <a:pt x="102214" y="169500"/>
                    </a:cubicBezTo>
                    <a:cubicBezTo>
                      <a:pt x="88923" y="169500"/>
                      <a:pt x="77787" y="157153"/>
                      <a:pt x="77787" y="141900"/>
                    </a:cubicBezTo>
                    <a:cubicBezTo>
                      <a:pt x="77787" y="126647"/>
                      <a:pt x="88923" y="114300"/>
                      <a:pt x="102214" y="114300"/>
                    </a:cubicBezTo>
                    <a:close/>
                    <a:moveTo>
                      <a:pt x="111205" y="94988"/>
                    </a:moveTo>
                    <a:cubicBezTo>
                      <a:pt x="67299" y="94988"/>
                      <a:pt x="31670" y="134581"/>
                      <a:pt x="31670" y="183171"/>
                    </a:cubicBezTo>
                    <a:lnTo>
                      <a:pt x="31670" y="276752"/>
                    </a:lnTo>
                    <a:lnTo>
                      <a:pt x="66939" y="276752"/>
                    </a:lnTo>
                    <a:lnTo>
                      <a:pt x="75936" y="256236"/>
                    </a:lnTo>
                    <a:cubicBezTo>
                      <a:pt x="76296" y="254796"/>
                      <a:pt x="78095" y="253717"/>
                      <a:pt x="79895" y="253717"/>
                    </a:cubicBezTo>
                    <a:lnTo>
                      <a:pt x="205496" y="253717"/>
                    </a:lnTo>
                    <a:cubicBezTo>
                      <a:pt x="207295" y="253717"/>
                      <a:pt x="208734" y="254796"/>
                      <a:pt x="209454" y="256236"/>
                    </a:cubicBezTo>
                    <a:lnTo>
                      <a:pt x="218451" y="276752"/>
                    </a:lnTo>
                    <a:lnTo>
                      <a:pt x="253720" y="276752"/>
                    </a:lnTo>
                    <a:lnTo>
                      <a:pt x="253720" y="183171"/>
                    </a:lnTo>
                    <a:cubicBezTo>
                      <a:pt x="253720" y="134581"/>
                      <a:pt x="217732" y="94988"/>
                      <a:pt x="174185" y="94988"/>
                    </a:cubicBezTo>
                    <a:lnTo>
                      <a:pt x="111205" y="94988"/>
                    </a:lnTo>
                    <a:close/>
                    <a:moveTo>
                      <a:pt x="241844" y="89589"/>
                    </a:moveTo>
                    <a:cubicBezTo>
                      <a:pt x="232487" y="90309"/>
                      <a:pt x="223850" y="93549"/>
                      <a:pt x="216652" y="98588"/>
                    </a:cubicBezTo>
                    <a:cubicBezTo>
                      <a:pt x="223130" y="102547"/>
                      <a:pt x="228888" y="107226"/>
                      <a:pt x="234286" y="112625"/>
                    </a:cubicBezTo>
                    <a:cubicBezTo>
                      <a:pt x="238245" y="105786"/>
                      <a:pt x="241484" y="98228"/>
                      <a:pt x="241844" y="89589"/>
                    </a:cubicBezTo>
                    <a:close/>
                    <a:moveTo>
                      <a:pt x="43186" y="89589"/>
                    </a:moveTo>
                    <a:cubicBezTo>
                      <a:pt x="44266" y="98228"/>
                      <a:pt x="46785" y="105786"/>
                      <a:pt x="51104" y="112625"/>
                    </a:cubicBezTo>
                    <a:cubicBezTo>
                      <a:pt x="56502" y="107226"/>
                      <a:pt x="62260" y="102547"/>
                      <a:pt x="68378" y="98588"/>
                    </a:cubicBezTo>
                    <a:cubicBezTo>
                      <a:pt x="61180" y="93549"/>
                      <a:pt x="52543" y="90309"/>
                      <a:pt x="43186" y="89589"/>
                    </a:cubicBezTo>
                    <a:close/>
                    <a:moveTo>
                      <a:pt x="246523" y="54676"/>
                    </a:moveTo>
                    <a:cubicBezTo>
                      <a:pt x="223490" y="54676"/>
                      <a:pt x="204056" y="69433"/>
                      <a:pt x="196498" y="89949"/>
                    </a:cubicBezTo>
                    <a:cubicBezTo>
                      <a:pt x="200457" y="91029"/>
                      <a:pt x="204416" y="92469"/>
                      <a:pt x="208375" y="94268"/>
                    </a:cubicBezTo>
                    <a:cubicBezTo>
                      <a:pt x="218811" y="85990"/>
                      <a:pt x="232127" y="80591"/>
                      <a:pt x="246523" y="80591"/>
                    </a:cubicBezTo>
                    <a:cubicBezTo>
                      <a:pt x="249042" y="80591"/>
                      <a:pt x="250841" y="82751"/>
                      <a:pt x="250841" y="84910"/>
                    </a:cubicBezTo>
                    <a:cubicBezTo>
                      <a:pt x="250841" y="97868"/>
                      <a:pt x="246882" y="109385"/>
                      <a:pt x="240405" y="119463"/>
                    </a:cubicBezTo>
                    <a:cubicBezTo>
                      <a:pt x="243284" y="123423"/>
                      <a:pt x="246163" y="127382"/>
                      <a:pt x="248682" y="131701"/>
                    </a:cubicBezTo>
                    <a:cubicBezTo>
                      <a:pt x="265237" y="122703"/>
                      <a:pt x="276753" y="105426"/>
                      <a:pt x="276753" y="84910"/>
                    </a:cubicBezTo>
                    <a:lnTo>
                      <a:pt x="276753" y="54676"/>
                    </a:lnTo>
                    <a:lnTo>
                      <a:pt x="246523" y="54676"/>
                    </a:lnTo>
                    <a:close/>
                    <a:moveTo>
                      <a:pt x="8637" y="54676"/>
                    </a:moveTo>
                    <a:lnTo>
                      <a:pt x="8637" y="84910"/>
                    </a:lnTo>
                    <a:cubicBezTo>
                      <a:pt x="8637" y="105426"/>
                      <a:pt x="20153" y="122703"/>
                      <a:pt x="36348" y="131701"/>
                    </a:cubicBezTo>
                    <a:cubicBezTo>
                      <a:pt x="38868" y="127382"/>
                      <a:pt x="42106" y="123423"/>
                      <a:pt x="45345" y="119463"/>
                    </a:cubicBezTo>
                    <a:cubicBezTo>
                      <a:pt x="38508" y="109385"/>
                      <a:pt x="34549" y="97868"/>
                      <a:pt x="34549" y="84910"/>
                    </a:cubicBezTo>
                    <a:cubicBezTo>
                      <a:pt x="34549" y="82751"/>
                      <a:pt x="36348" y="80591"/>
                      <a:pt x="38868" y="80591"/>
                    </a:cubicBezTo>
                    <a:cubicBezTo>
                      <a:pt x="53263" y="80591"/>
                      <a:pt x="66579" y="85990"/>
                      <a:pt x="77015" y="94268"/>
                    </a:cubicBezTo>
                    <a:cubicBezTo>
                      <a:pt x="80974" y="92469"/>
                      <a:pt x="84933" y="91029"/>
                      <a:pt x="88892" y="89949"/>
                    </a:cubicBezTo>
                    <a:cubicBezTo>
                      <a:pt x="81334" y="69433"/>
                      <a:pt x="61900" y="54676"/>
                      <a:pt x="38868" y="54676"/>
                    </a:cubicBezTo>
                    <a:lnTo>
                      <a:pt x="8637" y="54676"/>
                    </a:lnTo>
                    <a:close/>
                    <a:moveTo>
                      <a:pt x="122056" y="48760"/>
                    </a:moveTo>
                    <a:cubicBezTo>
                      <a:pt x="116613" y="48760"/>
                      <a:pt x="111895" y="53114"/>
                      <a:pt x="111895" y="58920"/>
                    </a:cubicBezTo>
                    <a:cubicBezTo>
                      <a:pt x="111895" y="64362"/>
                      <a:pt x="116613" y="68717"/>
                      <a:pt x="122056" y="68717"/>
                    </a:cubicBezTo>
                    <a:cubicBezTo>
                      <a:pt x="127862" y="68717"/>
                      <a:pt x="132216" y="64362"/>
                      <a:pt x="132216" y="58920"/>
                    </a:cubicBezTo>
                    <a:cubicBezTo>
                      <a:pt x="132216" y="53114"/>
                      <a:pt x="127862" y="48760"/>
                      <a:pt x="122056" y="48760"/>
                    </a:cubicBezTo>
                    <a:close/>
                    <a:moveTo>
                      <a:pt x="4318" y="46038"/>
                    </a:moveTo>
                    <a:lnTo>
                      <a:pt x="38868" y="46038"/>
                    </a:lnTo>
                    <a:cubicBezTo>
                      <a:pt x="65859" y="46038"/>
                      <a:pt x="88892" y="63675"/>
                      <a:pt x="97529" y="87790"/>
                    </a:cubicBezTo>
                    <a:cubicBezTo>
                      <a:pt x="101848" y="87070"/>
                      <a:pt x="106526" y="86350"/>
                      <a:pt x="111205" y="86350"/>
                    </a:cubicBezTo>
                    <a:lnTo>
                      <a:pt x="174185" y="86350"/>
                    </a:lnTo>
                    <a:cubicBezTo>
                      <a:pt x="178864" y="86350"/>
                      <a:pt x="183542" y="87070"/>
                      <a:pt x="188221" y="87790"/>
                    </a:cubicBezTo>
                    <a:cubicBezTo>
                      <a:pt x="196138" y="63675"/>
                      <a:pt x="219531" y="46038"/>
                      <a:pt x="246523" y="46038"/>
                    </a:cubicBezTo>
                    <a:lnTo>
                      <a:pt x="281072" y="46038"/>
                    </a:lnTo>
                    <a:cubicBezTo>
                      <a:pt x="283231" y="46038"/>
                      <a:pt x="285390" y="47838"/>
                      <a:pt x="285390" y="50717"/>
                    </a:cubicBezTo>
                    <a:lnTo>
                      <a:pt x="285390" y="84910"/>
                    </a:lnTo>
                    <a:cubicBezTo>
                      <a:pt x="285390" y="108666"/>
                      <a:pt x="272075" y="129181"/>
                      <a:pt x="252641" y="139620"/>
                    </a:cubicBezTo>
                    <a:cubicBezTo>
                      <a:pt x="258759" y="152577"/>
                      <a:pt x="262358" y="167334"/>
                      <a:pt x="262358" y="183171"/>
                    </a:cubicBezTo>
                    <a:lnTo>
                      <a:pt x="262358" y="281071"/>
                    </a:lnTo>
                    <a:cubicBezTo>
                      <a:pt x="262358" y="283591"/>
                      <a:pt x="260198" y="285390"/>
                      <a:pt x="258039" y="285390"/>
                    </a:cubicBezTo>
                    <a:lnTo>
                      <a:pt x="215932" y="285390"/>
                    </a:lnTo>
                    <a:cubicBezTo>
                      <a:pt x="214133" y="285390"/>
                      <a:pt x="212693" y="284670"/>
                      <a:pt x="211614" y="282871"/>
                    </a:cubicBezTo>
                    <a:lnTo>
                      <a:pt x="202616" y="262355"/>
                    </a:lnTo>
                    <a:lnTo>
                      <a:pt x="82414" y="262355"/>
                    </a:lnTo>
                    <a:lnTo>
                      <a:pt x="73417" y="282871"/>
                    </a:lnTo>
                    <a:cubicBezTo>
                      <a:pt x="72697" y="284670"/>
                      <a:pt x="71257" y="285390"/>
                      <a:pt x="69458" y="285390"/>
                    </a:cubicBezTo>
                    <a:lnTo>
                      <a:pt x="27351" y="285390"/>
                    </a:lnTo>
                    <a:cubicBezTo>
                      <a:pt x="24832" y="285390"/>
                      <a:pt x="23032" y="283591"/>
                      <a:pt x="23032" y="281071"/>
                    </a:cubicBezTo>
                    <a:lnTo>
                      <a:pt x="23032" y="183171"/>
                    </a:lnTo>
                    <a:cubicBezTo>
                      <a:pt x="23032" y="167334"/>
                      <a:pt x="26631" y="152577"/>
                      <a:pt x="32390" y="139620"/>
                    </a:cubicBezTo>
                    <a:cubicBezTo>
                      <a:pt x="13316" y="129181"/>
                      <a:pt x="0" y="108666"/>
                      <a:pt x="0" y="84910"/>
                    </a:cubicBezTo>
                    <a:lnTo>
                      <a:pt x="0" y="50717"/>
                    </a:lnTo>
                    <a:cubicBezTo>
                      <a:pt x="0" y="47838"/>
                      <a:pt x="1799" y="46038"/>
                      <a:pt x="4318" y="46038"/>
                    </a:cubicBezTo>
                    <a:close/>
                    <a:moveTo>
                      <a:pt x="122056" y="39688"/>
                    </a:moveTo>
                    <a:cubicBezTo>
                      <a:pt x="132579" y="39688"/>
                      <a:pt x="140924" y="48397"/>
                      <a:pt x="140924" y="58920"/>
                    </a:cubicBezTo>
                    <a:cubicBezTo>
                      <a:pt x="140924" y="69080"/>
                      <a:pt x="132579" y="77425"/>
                      <a:pt x="122056" y="77425"/>
                    </a:cubicBezTo>
                    <a:cubicBezTo>
                      <a:pt x="111895" y="77425"/>
                      <a:pt x="103187" y="69080"/>
                      <a:pt x="103187" y="58920"/>
                    </a:cubicBezTo>
                    <a:cubicBezTo>
                      <a:pt x="103187" y="48397"/>
                      <a:pt x="111895" y="39688"/>
                      <a:pt x="122056" y="39688"/>
                    </a:cubicBezTo>
                    <a:close/>
                    <a:moveTo>
                      <a:pt x="163694" y="37202"/>
                    </a:moveTo>
                    <a:cubicBezTo>
                      <a:pt x="157888" y="37202"/>
                      <a:pt x="153171" y="41874"/>
                      <a:pt x="153171" y="47266"/>
                    </a:cubicBezTo>
                    <a:cubicBezTo>
                      <a:pt x="153171" y="53017"/>
                      <a:pt x="157888" y="57689"/>
                      <a:pt x="163694" y="57689"/>
                    </a:cubicBezTo>
                    <a:cubicBezTo>
                      <a:pt x="169137" y="57689"/>
                      <a:pt x="173491" y="53017"/>
                      <a:pt x="173491" y="47266"/>
                    </a:cubicBezTo>
                    <a:cubicBezTo>
                      <a:pt x="173491" y="41874"/>
                      <a:pt x="169137" y="37202"/>
                      <a:pt x="163694" y="37202"/>
                    </a:cubicBezTo>
                    <a:close/>
                    <a:moveTo>
                      <a:pt x="163694" y="28575"/>
                    </a:moveTo>
                    <a:cubicBezTo>
                      <a:pt x="173854" y="28575"/>
                      <a:pt x="182199" y="37202"/>
                      <a:pt x="182199" y="47266"/>
                    </a:cubicBezTo>
                    <a:cubicBezTo>
                      <a:pt x="182199" y="57689"/>
                      <a:pt x="173854" y="66316"/>
                      <a:pt x="163694" y="66316"/>
                    </a:cubicBezTo>
                    <a:cubicBezTo>
                      <a:pt x="153171" y="66316"/>
                      <a:pt x="144462" y="57689"/>
                      <a:pt x="144462" y="47266"/>
                    </a:cubicBezTo>
                    <a:cubicBezTo>
                      <a:pt x="144462" y="37202"/>
                      <a:pt x="153171" y="28575"/>
                      <a:pt x="163694" y="28575"/>
                    </a:cubicBezTo>
                    <a:close/>
                    <a:moveTo>
                      <a:pt x="133169" y="8709"/>
                    </a:moveTo>
                    <a:cubicBezTo>
                      <a:pt x="127726" y="8709"/>
                      <a:pt x="123009" y="13426"/>
                      <a:pt x="123009" y="18869"/>
                    </a:cubicBezTo>
                    <a:cubicBezTo>
                      <a:pt x="123009" y="24674"/>
                      <a:pt x="127726" y="29029"/>
                      <a:pt x="133169" y="29029"/>
                    </a:cubicBezTo>
                    <a:cubicBezTo>
                      <a:pt x="138975" y="29029"/>
                      <a:pt x="143329" y="24674"/>
                      <a:pt x="143329" y="18869"/>
                    </a:cubicBezTo>
                    <a:cubicBezTo>
                      <a:pt x="143329" y="13426"/>
                      <a:pt x="138975" y="8709"/>
                      <a:pt x="133169" y="8709"/>
                    </a:cubicBezTo>
                    <a:close/>
                    <a:moveTo>
                      <a:pt x="133169" y="0"/>
                    </a:moveTo>
                    <a:cubicBezTo>
                      <a:pt x="143692" y="0"/>
                      <a:pt x="152037" y="8709"/>
                      <a:pt x="152037" y="18869"/>
                    </a:cubicBezTo>
                    <a:cubicBezTo>
                      <a:pt x="152037" y="29392"/>
                      <a:pt x="143692" y="37737"/>
                      <a:pt x="133169" y="37737"/>
                    </a:cubicBezTo>
                    <a:cubicBezTo>
                      <a:pt x="122646" y="37737"/>
                      <a:pt x="114300" y="29392"/>
                      <a:pt x="114300" y="18869"/>
                    </a:cubicBezTo>
                    <a:cubicBezTo>
                      <a:pt x="114300" y="8709"/>
                      <a:pt x="122646" y="0"/>
                      <a:pt x="133169" y="0"/>
                    </a:cubicBezTo>
                    <a:close/>
                  </a:path>
                </a:pathLst>
              </a:custGeom>
              <a:solidFill>
                <a:schemeClr val="bg1"/>
              </a:solidFill>
              <a:ln>
                <a:noFill/>
              </a:ln>
              <a:effectLst/>
            </p:spPr>
            <p:txBody>
              <a:bodyPr anchor="ctr"/>
              <a:lstStyle/>
              <a:p>
                <a:endParaRPr lang="en-US" sz="900" dirty="0">
                  <a:latin typeface="Lato Light" panose="020F0502020204030203" pitchFamily="34" charset="0"/>
                </a:endParaRPr>
              </a:p>
            </p:txBody>
          </p:sp>
        </p:grpSp>
        <p:sp>
          <p:nvSpPr>
            <p:cNvPr id="97" name="TextBox 96">
              <a:extLst>
                <a:ext uri="{FF2B5EF4-FFF2-40B4-BE49-F238E27FC236}">
                  <a16:creationId xmlns:a16="http://schemas.microsoft.com/office/drawing/2014/main" id="{EE14B37C-B253-C743-97AE-6B7F13AFEA6A}"/>
                </a:ext>
              </a:extLst>
            </p:cNvPr>
            <p:cNvSpPr txBox="1"/>
            <p:nvPr/>
          </p:nvSpPr>
          <p:spPr>
            <a:xfrm>
              <a:off x="6995416" y="3090370"/>
              <a:ext cx="1693092" cy="400110"/>
            </a:xfrm>
            <a:prstGeom prst="rect">
              <a:avLst/>
            </a:prstGeom>
            <a:noFill/>
          </p:spPr>
          <p:txBody>
            <a:bodyPr wrap="none" rtlCol="0" anchor="ctr" anchorCtr="0">
              <a:spAutoFit/>
            </a:bodyPr>
            <a:lstStyle/>
            <a:p>
              <a:r>
                <a:rPr lang="en-US" sz="2000" b="1" dirty="0">
                  <a:solidFill>
                    <a:schemeClr val="tx2"/>
                  </a:solidFill>
                  <a:latin typeface="SF UI Display" charset="0"/>
                  <a:ea typeface="SF UI Display" charset="0"/>
                  <a:cs typeface="SF UI Display" charset="0"/>
                </a:rPr>
                <a:t>NGUỒN LỰC</a:t>
              </a:r>
            </a:p>
          </p:txBody>
        </p:sp>
        <p:sp>
          <p:nvSpPr>
            <p:cNvPr id="98" name="Subtitle 2">
              <a:extLst>
                <a:ext uri="{FF2B5EF4-FFF2-40B4-BE49-F238E27FC236}">
                  <a16:creationId xmlns:a16="http://schemas.microsoft.com/office/drawing/2014/main" id="{B484C232-F877-AD46-9DA0-E7AD46B3C72C}"/>
                </a:ext>
              </a:extLst>
            </p:cNvPr>
            <p:cNvSpPr txBox="1">
              <a:spLocks/>
            </p:cNvSpPr>
            <p:nvPr/>
          </p:nvSpPr>
          <p:spPr>
            <a:xfrm>
              <a:off x="7030141" y="3498427"/>
              <a:ext cx="3487047" cy="73866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750"/>
                </a:lnSpc>
              </a:pPr>
              <a:r>
                <a:rPr lang="en-US" sz="1600" b="1" dirty="0">
                  <a:solidFill>
                    <a:schemeClr val="tx1"/>
                  </a:solidFill>
                  <a:latin typeface="SF UI Display" charset="0"/>
                  <a:ea typeface="SF UI Display" charset="0"/>
                  <a:cs typeface="SF UI Display" charset="0"/>
                </a:rPr>
                <a:t>Tốn kém </a:t>
              </a:r>
              <a:r>
                <a:rPr lang="en-US" sz="1600" dirty="0">
                  <a:solidFill>
                    <a:schemeClr val="tx1"/>
                  </a:solidFill>
                  <a:latin typeface="SF UI Display" charset="0"/>
                  <a:ea typeface="SF UI Display" charset="0"/>
                  <a:cs typeface="SF UI Display" charset="0"/>
                </a:rPr>
                <a:t>nguồn lực do phải rework trong cả quá trình </a:t>
              </a:r>
              <a:r>
                <a:rPr lang="en-US" sz="1600" b="1" dirty="0">
                  <a:solidFill>
                    <a:schemeClr val="tx1"/>
                  </a:solidFill>
                  <a:latin typeface="SF UI Display" charset="0"/>
                  <a:ea typeface="SF UI Display" charset="0"/>
                  <a:cs typeface="SF UI Display" charset="0"/>
                </a:rPr>
                <a:t>phê duyệt thiết kế </a:t>
              </a:r>
              <a:r>
                <a:rPr lang="en-US" sz="1600" dirty="0">
                  <a:solidFill>
                    <a:schemeClr val="tx1"/>
                  </a:solidFill>
                  <a:latin typeface="SF UI Display" charset="0"/>
                  <a:ea typeface="SF UI Display" charset="0"/>
                  <a:cs typeface="SF UI Display" charset="0"/>
                </a:rPr>
                <a:t>và </a:t>
              </a:r>
              <a:r>
                <a:rPr lang="en-US" sz="1600" b="1" dirty="0">
                  <a:solidFill>
                    <a:schemeClr val="tx1"/>
                  </a:solidFill>
                  <a:latin typeface="SF UI Display" charset="0"/>
                  <a:ea typeface="SF UI Display" charset="0"/>
                  <a:cs typeface="SF UI Display" charset="0"/>
                </a:rPr>
                <a:t>thi công</a:t>
              </a:r>
            </a:p>
          </p:txBody>
        </p:sp>
      </p:grpSp>
      <p:grpSp>
        <p:nvGrpSpPr>
          <p:cNvPr id="114" name="Group 113"/>
          <p:cNvGrpSpPr/>
          <p:nvPr/>
        </p:nvGrpSpPr>
        <p:grpSpPr>
          <a:xfrm>
            <a:off x="5933582" y="4573322"/>
            <a:ext cx="4583606" cy="1146721"/>
            <a:chOff x="5933582" y="4309783"/>
            <a:chExt cx="4583606" cy="1146721"/>
          </a:xfrm>
        </p:grpSpPr>
        <p:sp>
          <p:nvSpPr>
            <p:cNvPr id="93" name="TextBox 92">
              <a:extLst>
                <a:ext uri="{FF2B5EF4-FFF2-40B4-BE49-F238E27FC236}">
                  <a16:creationId xmlns:a16="http://schemas.microsoft.com/office/drawing/2014/main" id="{797D33DF-344B-7B46-9D95-38591FFB3D6D}"/>
                </a:ext>
              </a:extLst>
            </p:cNvPr>
            <p:cNvSpPr txBox="1"/>
            <p:nvPr/>
          </p:nvSpPr>
          <p:spPr>
            <a:xfrm>
              <a:off x="6995416" y="4309783"/>
              <a:ext cx="3222357" cy="400110"/>
            </a:xfrm>
            <a:prstGeom prst="rect">
              <a:avLst/>
            </a:prstGeom>
            <a:noFill/>
          </p:spPr>
          <p:txBody>
            <a:bodyPr wrap="none" rtlCol="0" anchor="ctr" anchorCtr="0">
              <a:spAutoFit/>
            </a:bodyPr>
            <a:lstStyle/>
            <a:p>
              <a:r>
                <a:rPr lang="en-US" sz="2000" b="1" dirty="0">
                  <a:solidFill>
                    <a:schemeClr val="tx2"/>
                  </a:solidFill>
                  <a:latin typeface="SF UI Display" charset="0"/>
                  <a:ea typeface="SF UI Display" charset="0"/>
                  <a:cs typeface="SF UI Display" charset="0"/>
                </a:rPr>
                <a:t>CHẤT LƯỢNG SẢN PHẨM</a:t>
              </a:r>
            </a:p>
          </p:txBody>
        </p:sp>
        <p:sp>
          <p:nvSpPr>
            <p:cNvPr id="94" name="Subtitle 2">
              <a:extLst>
                <a:ext uri="{FF2B5EF4-FFF2-40B4-BE49-F238E27FC236}">
                  <a16:creationId xmlns:a16="http://schemas.microsoft.com/office/drawing/2014/main" id="{095FEE94-E2A0-3944-BD17-EE0135DA1F2E}"/>
                </a:ext>
              </a:extLst>
            </p:cNvPr>
            <p:cNvSpPr txBox="1">
              <a:spLocks/>
            </p:cNvSpPr>
            <p:nvPr/>
          </p:nvSpPr>
          <p:spPr>
            <a:xfrm>
              <a:off x="7030141" y="4717840"/>
              <a:ext cx="3487047" cy="73866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750"/>
                </a:lnSpc>
              </a:pPr>
              <a:r>
                <a:rPr lang="en-US" sz="1600" dirty="0">
                  <a:solidFill>
                    <a:schemeClr val="tx1"/>
                  </a:solidFill>
                  <a:latin typeface="SF UI Display" charset="0"/>
                  <a:ea typeface="SF UI Display" charset="0"/>
                  <a:cs typeface="SF UI Display" charset="0"/>
                </a:rPr>
                <a:t>Sản phẩm không đáp đủ các tình huống sử dụng, có </a:t>
              </a:r>
              <a:r>
                <a:rPr lang="en-US" sz="1600" b="1" dirty="0">
                  <a:solidFill>
                    <a:schemeClr val="tx1"/>
                  </a:solidFill>
                  <a:latin typeface="SF UI Display" charset="0"/>
                  <a:ea typeface="SF UI Display" charset="0"/>
                  <a:cs typeface="SF UI Display" charset="0"/>
                </a:rPr>
                <a:t>trải nghiệm người dùng chưa tốt</a:t>
              </a:r>
            </a:p>
          </p:txBody>
        </p:sp>
        <p:grpSp>
          <p:nvGrpSpPr>
            <p:cNvPr id="107" name="Group 106"/>
            <p:cNvGrpSpPr/>
            <p:nvPr/>
          </p:nvGrpSpPr>
          <p:grpSpPr>
            <a:xfrm>
              <a:off x="5933582" y="4531846"/>
              <a:ext cx="693825" cy="693825"/>
              <a:chOff x="5960072" y="3212462"/>
              <a:chExt cx="693825" cy="693825"/>
            </a:xfrm>
          </p:grpSpPr>
          <p:sp>
            <p:nvSpPr>
              <p:cNvPr id="100" name="Oval 99">
                <a:extLst>
                  <a:ext uri="{FF2B5EF4-FFF2-40B4-BE49-F238E27FC236}">
                    <a16:creationId xmlns:a16="http://schemas.microsoft.com/office/drawing/2014/main" id="{23ED1292-9C77-B749-B005-02F500790D30}"/>
                  </a:ext>
                </a:extLst>
              </p:cNvPr>
              <p:cNvSpPr/>
              <p:nvPr/>
            </p:nvSpPr>
            <p:spPr>
              <a:xfrm>
                <a:off x="5960072" y="3212462"/>
                <a:ext cx="693825" cy="6938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3" name="Freeform 1004">
                <a:extLst>
                  <a:ext uri="{FF2B5EF4-FFF2-40B4-BE49-F238E27FC236}">
                    <a16:creationId xmlns:a16="http://schemas.microsoft.com/office/drawing/2014/main" id="{96BD827C-E77B-FD4D-A674-8659DD90900B}"/>
                  </a:ext>
                </a:extLst>
              </p:cNvPr>
              <p:cNvSpPr>
                <a:spLocks noChangeAspect="1" noChangeArrowheads="1"/>
              </p:cNvSpPr>
              <p:nvPr/>
            </p:nvSpPr>
            <p:spPr bwMode="auto">
              <a:xfrm>
                <a:off x="6126914" y="3379855"/>
                <a:ext cx="360140" cy="359039"/>
              </a:xfrm>
              <a:custGeom>
                <a:avLst/>
                <a:gdLst>
                  <a:gd name="T0" fmla="*/ 540477 w 285390"/>
                  <a:gd name="T1" fmla="*/ 863917 h 285391"/>
                  <a:gd name="T2" fmla="*/ 540477 w 285390"/>
                  <a:gd name="T3" fmla="*/ 894255 h 285391"/>
                  <a:gd name="T4" fmla="*/ 391021 w 285390"/>
                  <a:gd name="T5" fmla="*/ 879086 h 285391"/>
                  <a:gd name="T6" fmla="*/ 28750 w 285390"/>
                  <a:gd name="T7" fmla="*/ 831316 h 285391"/>
                  <a:gd name="T8" fmla="*/ 71867 w 285390"/>
                  <a:gd name="T9" fmla="*/ 918378 h 285391"/>
                  <a:gd name="T10" fmla="*/ 921185 w 285390"/>
                  <a:gd name="T11" fmla="*/ 875446 h 285391"/>
                  <a:gd name="T12" fmla="*/ 28750 w 285390"/>
                  <a:gd name="T13" fmla="*/ 831316 h 285391"/>
                  <a:gd name="T14" fmla="*/ 35943 w 285390"/>
                  <a:gd name="T15" fmla="*/ 803885 h 285391"/>
                  <a:gd name="T16" fmla="*/ 849311 w 285390"/>
                  <a:gd name="T17" fmla="*/ 660757 h 285391"/>
                  <a:gd name="T18" fmla="*/ 678282 w 285390"/>
                  <a:gd name="T19" fmla="*/ 431942 h 285391"/>
                  <a:gd name="T20" fmla="*/ 703503 w 285390"/>
                  <a:gd name="T21" fmla="*/ 517977 h 285391"/>
                  <a:gd name="T22" fmla="*/ 703503 w 285390"/>
                  <a:gd name="T23" fmla="*/ 431942 h 285391"/>
                  <a:gd name="T24" fmla="*/ 241146 w 285390"/>
                  <a:gd name="T25" fmla="*/ 431942 h 285391"/>
                  <a:gd name="T26" fmla="*/ 241146 w 285390"/>
                  <a:gd name="T27" fmla="*/ 517977 h 285391"/>
                  <a:gd name="T28" fmla="*/ 265162 w 285390"/>
                  <a:gd name="T29" fmla="*/ 431942 h 285391"/>
                  <a:gd name="T30" fmla="*/ 579345 w 285390"/>
                  <a:gd name="T31" fmla="*/ 374012 h 285391"/>
                  <a:gd name="T32" fmla="*/ 579345 w 285390"/>
                  <a:gd name="T33" fmla="*/ 404353 h 285391"/>
                  <a:gd name="T34" fmla="*/ 579345 w 285390"/>
                  <a:gd name="T35" fmla="*/ 374012 h 285391"/>
                  <a:gd name="T36" fmla="*/ 595830 w 285390"/>
                  <a:gd name="T37" fmla="*/ 320703 h 285391"/>
                  <a:gd name="T38" fmla="*/ 565395 w 285390"/>
                  <a:gd name="T39" fmla="*/ 320703 h 285391"/>
                  <a:gd name="T40" fmla="*/ 579345 w 285390"/>
                  <a:gd name="T41" fmla="*/ 242314 h 285391"/>
                  <a:gd name="T42" fmla="*/ 579345 w 285390"/>
                  <a:gd name="T43" fmla="*/ 272659 h 285391"/>
                  <a:gd name="T44" fmla="*/ 579345 w 285390"/>
                  <a:gd name="T45" fmla="*/ 242314 h 285391"/>
                  <a:gd name="T46" fmla="*/ 495742 w 285390"/>
                  <a:gd name="T47" fmla="*/ 517977 h 285391"/>
                  <a:gd name="T48" fmla="*/ 564193 w 285390"/>
                  <a:gd name="T49" fmla="*/ 455839 h 285391"/>
                  <a:gd name="T50" fmla="*/ 593018 w 285390"/>
                  <a:gd name="T51" fmla="*/ 455839 h 285391"/>
                  <a:gd name="T52" fmla="*/ 650664 w 285390"/>
                  <a:gd name="T53" fmla="*/ 517977 h 285391"/>
                  <a:gd name="T54" fmla="*/ 625443 w 285390"/>
                  <a:gd name="T55" fmla="*/ 202514 h 285391"/>
                  <a:gd name="T56" fmla="*/ 400865 w 285390"/>
                  <a:gd name="T57" fmla="*/ 202514 h 285391"/>
                  <a:gd name="T58" fmla="*/ 466919 w 285390"/>
                  <a:gd name="T59" fmla="*/ 517977 h 285391"/>
                  <a:gd name="T60" fmla="*/ 400865 w 285390"/>
                  <a:gd name="T61" fmla="*/ 202514 h 285391"/>
                  <a:gd name="T62" fmla="*/ 293985 w 285390"/>
                  <a:gd name="T63" fmla="*/ 226411 h 285391"/>
                  <a:gd name="T64" fmla="*/ 370843 w 285390"/>
                  <a:gd name="T65" fmla="*/ 517977 h 285391"/>
                  <a:gd name="T66" fmla="*/ 318005 w 285390"/>
                  <a:gd name="T67" fmla="*/ 202514 h 285391"/>
                  <a:gd name="T68" fmla="*/ 625443 w 285390"/>
                  <a:gd name="T69" fmla="*/ 173835 h 285391"/>
                  <a:gd name="T70" fmla="*/ 678282 w 285390"/>
                  <a:gd name="T71" fmla="*/ 403263 h 285391"/>
                  <a:gd name="T72" fmla="*/ 775554 w 285390"/>
                  <a:gd name="T73" fmla="*/ 476154 h 285391"/>
                  <a:gd name="T74" fmla="*/ 241146 w 285390"/>
                  <a:gd name="T75" fmla="*/ 546652 h 285391"/>
                  <a:gd name="T76" fmla="*/ 241146 w 285390"/>
                  <a:gd name="T77" fmla="*/ 403263 h 285391"/>
                  <a:gd name="T78" fmla="*/ 265162 w 285390"/>
                  <a:gd name="T79" fmla="*/ 226411 h 285391"/>
                  <a:gd name="T80" fmla="*/ 148540 w 285390"/>
                  <a:gd name="T81" fmla="*/ 29812 h 285391"/>
                  <a:gd name="T82" fmla="*/ 105414 w 285390"/>
                  <a:gd name="T83" fmla="*/ 632135 h 285391"/>
                  <a:gd name="T84" fmla="*/ 844518 w 285390"/>
                  <a:gd name="T85" fmla="*/ 72760 h 285391"/>
                  <a:gd name="T86" fmla="*/ 148540 w 285390"/>
                  <a:gd name="T87" fmla="*/ 29812 h 285391"/>
                  <a:gd name="T88" fmla="*/ 801394 w 285390"/>
                  <a:gd name="T89" fmla="*/ 0 h 285391"/>
                  <a:gd name="T90" fmla="*/ 873272 w 285390"/>
                  <a:gd name="T91" fmla="*/ 642866 h 285391"/>
                  <a:gd name="T92" fmla="*/ 949932 w 285390"/>
                  <a:gd name="T93" fmla="*/ 818196 h 285391"/>
                  <a:gd name="T94" fmla="*/ 878061 w 285390"/>
                  <a:gd name="T95" fmla="*/ 947005 h 285391"/>
                  <a:gd name="T96" fmla="*/ 0 w 285390"/>
                  <a:gd name="T97" fmla="*/ 875446 h 285391"/>
                  <a:gd name="T98" fmla="*/ 1190 w 285390"/>
                  <a:gd name="T99" fmla="*/ 812232 h 285391"/>
                  <a:gd name="T100" fmla="*/ 76660 w 285390"/>
                  <a:gd name="T101" fmla="*/ 72760 h 2853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85390" h="285391">
                    <a:moveTo>
                      <a:pt x="121785" y="260350"/>
                    </a:moveTo>
                    <a:lnTo>
                      <a:pt x="162376" y="260350"/>
                    </a:lnTo>
                    <a:cubicBezTo>
                      <a:pt x="164531" y="260350"/>
                      <a:pt x="166328" y="262255"/>
                      <a:pt x="166328" y="264922"/>
                    </a:cubicBezTo>
                    <a:cubicBezTo>
                      <a:pt x="166328" y="267208"/>
                      <a:pt x="164531" y="269494"/>
                      <a:pt x="162376" y="269494"/>
                    </a:cubicBezTo>
                    <a:lnTo>
                      <a:pt x="121785" y="269494"/>
                    </a:lnTo>
                    <a:cubicBezTo>
                      <a:pt x="119271" y="269494"/>
                      <a:pt x="117475" y="267208"/>
                      <a:pt x="117475" y="264922"/>
                    </a:cubicBezTo>
                    <a:cubicBezTo>
                      <a:pt x="117475" y="262255"/>
                      <a:pt x="119271" y="260350"/>
                      <a:pt x="121785" y="260350"/>
                    </a:cubicBezTo>
                    <a:close/>
                    <a:moveTo>
                      <a:pt x="8637" y="250526"/>
                    </a:moveTo>
                    <a:lnTo>
                      <a:pt x="8637" y="263825"/>
                    </a:lnTo>
                    <a:cubicBezTo>
                      <a:pt x="8637" y="270654"/>
                      <a:pt x="14395" y="276764"/>
                      <a:pt x="21593" y="276764"/>
                    </a:cubicBezTo>
                    <a:lnTo>
                      <a:pt x="263797" y="276764"/>
                    </a:lnTo>
                    <a:cubicBezTo>
                      <a:pt x="270995" y="276764"/>
                      <a:pt x="276753" y="270654"/>
                      <a:pt x="276753" y="263825"/>
                    </a:cubicBezTo>
                    <a:lnTo>
                      <a:pt x="276753" y="250526"/>
                    </a:lnTo>
                    <a:lnTo>
                      <a:pt x="8637" y="250526"/>
                    </a:lnTo>
                    <a:close/>
                    <a:moveTo>
                      <a:pt x="30230" y="199127"/>
                    </a:moveTo>
                    <a:lnTo>
                      <a:pt x="10796" y="242259"/>
                    </a:lnTo>
                    <a:lnTo>
                      <a:pt x="274234" y="242259"/>
                    </a:lnTo>
                    <a:lnTo>
                      <a:pt x="255160" y="199127"/>
                    </a:lnTo>
                    <a:lnTo>
                      <a:pt x="30230" y="199127"/>
                    </a:lnTo>
                    <a:close/>
                    <a:moveTo>
                      <a:pt x="203777" y="130170"/>
                    </a:moveTo>
                    <a:lnTo>
                      <a:pt x="203777" y="156098"/>
                    </a:lnTo>
                    <a:lnTo>
                      <a:pt x="211354" y="156098"/>
                    </a:lnTo>
                    <a:cubicBezTo>
                      <a:pt x="218209" y="156098"/>
                      <a:pt x="224342" y="150336"/>
                      <a:pt x="224342" y="143494"/>
                    </a:cubicBezTo>
                    <a:cubicBezTo>
                      <a:pt x="224342" y="136292"/>
                      <a:pt x="218209" y="130170"/>
                      <a:pt x="211354" y="130170"/>
                    </a:cubicBezTo>
                    <a:lnTo>
                      <a:pt x="203777" y="130170"/>
                    </a:lnTo>
                    <a:close/>
                    <a:moveTo>
                      <a:pt x="72447" y="130170"/>
                    </a:moveTo>
                    <a:cubicBezTo>
                      <a:pt x="65232" y="130170"/>
                      <a:pt x="59459" y="136292"/>
                      <a:pt x="59459" y="143494"/>
                    </a:cubicBezTo>
                    <a:cubicBezTo>
                      <a:pt x="59459" y="150336"/>
                      <a:pt x="65232" y="156098"/>
                      <a:pt x="72447" y="156098"/>
                    </a:cubicBezTo>
                    <a:lnTo>
                      <a:pt x="79663" y="156098"/>
                    </a:lnTo>
                    <a:lnTo>
                      <a:pt x="79663" y="130170"/>
                    </a:lnTo>
                    <a:lnTo>
                      <a:pt x="72447" y="130170"/>
                    </a:lnTo>
                    <a:close/>
                    <a:moveTo>
                      <a:pt x="174053" y="112713"/>
                    </a:moveTo>
                    <a:cubicBezTo>
                      <a:pt x="176720" y="112713"/>
                      <a:pt x="179006" y="114999"/>
                      <a:pt x="179006" y="117285"/>
                    </a:cubicBezTo>
                    <a:cubicBezTo>
                      <a:pt x="179006" y="119952"/>
                      <a:pt x="176720" y="121857"/>
                      <a:pt x="174053" y="121857"/>
                    </a:cubicBezTo>
                    <a:cubicBezTo>
                      <a:pt x="171767" y="121857"/>
                      <a:pt x="169862" y="119952"/>
                      <a:pt x="169862" y="117285"/>
                    </a:cubicBezTo>
                    <a:cubicBezTo>
                      <a:pt x="169862" y="114999"/>
                      <a:pt x="171767" y="112713"/>
                      <a:pt x="174053" y="112713"/>
                    </a:cubicBezTo>
                    <a:close/>
                    <a:moveTo>
                      <a:pt x="174053" y="92075"/>
                    </a:moveTo>
                    <a:cubicBezTo>
                      <a:pt x="176720" y="92075"/>
                      <a:pt x="179006" y="93980"/>
                      <a:pt x="179006" y="96647"/>
                    </a:cubicBezTo>
                    <a:cubicBezTo>
                      <a:pt x="179006" y="99314"/>
                      <a:pt x="176720" y="101219"/>
                      <a:pt x="174053" y="101219"/>
                    </a:cubicBezTo>
                    <a:cubicBezTo>
                      <a:pt x="171767" y="101219"/>
                      <a:pt x="169862" y="99314"/>
                      <a:pt x="169862" y="96647"/>
                    </a:cubicBezTo>
                    <a:cubicBezTo>
                      <a:pt x="169862" y="93980"/>
                      <a:pt x="171767" y="92075"/>
                      <a:pt x="174053" y="92075"/>
                    </a:cubicBezTo>
                    <a:close/>
                    <a:moveTo>
                      <a:pt x="174053" y="73025"/>
                    </a:moveTo>
                    <a:cubicBezTo>
                      <a:pt x="176720" y="73025"/>
                      <a:pt x="179006" y="75311"/>
                      <a:pt x="179006" y="77597"/>
                    </a:cubicBezTo>
                    <a:cubicBezTo>
                      <a:pt x="179006" y="79883"/>
                      <a:pt x="176720" y="82169"/>
                      <a:pt x="174053" y="82169"/>
                    </a:cubicBezTo>
                    <a:cubicBezTo>
                      <a:pt x="171767" y="82169"/>
                      <a:pt x="169862" y="79883"/>
                      <a:pt x="169862" y="77597"/>
                    </a:cubicBezTo>
                    <a:cubicBezTo>
                      <a:pt x="169862" y="75311"/>
                      <a:pt x="171767" y="73025"/>
                      <a:pt x="174053" y="73025"/>
                    </a:cubicBezTo>
                    <a:close/>
                    <a:moveTo>
                      <a:pt x="148936" y="61030"/>
                    </a:moveTo>
                    <a:lnTo>
                      <a:pt x="148936" y="156098"/>
                    </a:lnTo>
                    <a:lnTo>
                      <a:pt x="169501" y="156098"/>
                    </a:lnTo>
                    <a:lnTo>
                      <a:pt x="169501" y="137372"/>
                    </a:lnTo>
                    <a:cubicBezTo>
                      <a:pt x="169501" y="134852"/>
                      <a:pt x="171306" y="133051"/>
                      <a:pt x="173470" y="133051"/>
                    </a:cubicBezTo>
                    <a:cubicBezTo>
                      <a:pt x="175996" y="133051"/>
                      <a:pt x="178161" y="134852"/>
                      <a:pt x="178161" y="137372"/>
                    </a:cubicBezTo>
                    <a:lnTo>
                      <a:pt x="178161" y="156098"/>
                    </a:lnTo>
                    <a:lnTo>
                      <a:pt x="195479" y="156098"/>
                    </a:lnTo>
                    <a:lnTo>
                      <a:pt x="195479" y="68232"/>
                    </a:lnTo>
                    <a:cubicBezTo>
                      <a:pt x="195479" y="64271"/>
                      <a:pt x="191871" y="61030"/>
                      <a:pt x="187902" y="61030"/>
                    </a:cubicBezTo>
                    <a:lnTo>
                      <a:pt x="148936" y="61030"/>
                    </a:lnTo>
                    <a:close/>
                    <a:moveTo>
                      <a:pt x="120433" y="61030"/>
                    </a:moveTo>
                    <a:lnTo>
                      <a:pt x="120433" y="156098"/>
                    </a:lnTo>
                    <a:lnTo>
                      <a:pt x="140277" y="156098"/>
                    </a:lnTo>
                    <a:lnTo>
                      <a:pt x="140277" y="61030"/>
                    </a:lnTo>
                    <a:lnTo>
                      <a:pt x="120433" y="61030"/>
                    </a:lnTo>
                    <a:close/>
                    <a:moveTo>
                      <a:pt x="95538" y="61030"/>
                    </a:moveTo>
                    <a:cubicBezTo>
                      <a:pt x="91570" y="61030"/>
                      <a:pt x="88322" y="64271"/>
                      <a:pt x="88322" y="68232"/>
                    </a:cubicBezTo>
                    <a:lnTo>
                      <a:pt x="88322" y="156098"/>
                    </a:lnTo>
                    <a:lnTo>
                      <a:pt x="111413" y="156098"/>
                    </a:lnTo>
                    <a:lnTo>
                      <a:pt x="111413" y="61030"/>
                    </a:lnTo>
                    <a:lnTo>
                      <a:pt x="95538" y="61030"/>
                    </a:lnTo>
                    <a:close/>
                    <a:moveTo>
                      <a:pt x="95538" y="52388"/>
                    </a:moveTo>
                    <a:lnTo>
                      <a:pt x="187902" y="52388"/>
                    </a:lnTo>
                    <a:cubicBezTo>
                      <a:pt x="196922" y="52388"/>
                      <a:pt x="203777" y="59590"/>
                      <a:pt x="203777" y="68232"/>
                    </a:cubicBezTo>
                    <a:lnTo>
                      <a:pt x="203777" y="121528"/>
                    </a:lnTo>
                    <a:lnTo>
                      <a:pt x="211354" y="121528"/>
                    </a:lnTo>
                    <a:cubicBezTo>
                      <a:pt x="223260" y="121528"/>
                      <a:pt x="233001" y="131251"/>
                      <a:pt x="233001" y="143494"/>
                    </a:cubicBezTo>
                    <a:cubicBezTo>
                      <a:pt x="233001" y="155017"/>
                      <a:pt x="223260" y="164740"/>
                      <a:pt x="211354" y="164740"/>
                    </a:cubicBezTo>
                    <a:lnTo>
                      <a:pt x="72447" y="164740"/>
                    </a:lnTo>
                    <a:cubicBezTo>
                      <a:pt x="60541" y="164740"/>
                      <a:pt x="50800" y="155017"/>
                      <a:pt x="50800" y="143494"/>
                    </a:cubicBezTo>
                    <a:cubicBezTo>
                      <a:pt x="50800" y="131251"/>
                      <a:pt x="60541" y="121528"/>
                      <a:pt x="72447" y="121528"/>
                    </a:cubicBezTo>
                    <a:lnTo>
                      <a:pt x="79663" y="121528"/>
                    </a:lnTo>
                    <a:lnTo>
                      <a:pt x="79663" y="68232"/>
                    </a:lnTo>
                    <a:cubicBezTo>
                      <a:pt x="79663" y="59590"/>
                      <a:pt x="86879" y="52388"/>
                      <a:pt x="95538" y="52388"/>
                    </a:cubicBezTo>
                    <a:close/>
                    <a:moveTo>
                      <a:pt x="44626" y="8986"/>
                    </a:moveTo>
                    <a:cubicBezTo>
                      <a:pt x="37788" y="8986"/>
                      <a:pt x="31670" y="14737"/>
                      <a:pt x="31670" y="21925"/>
                    </a:cubicBezTo>
                    <a:lnTo>
                      <a:pt x="31670" y="190500"/>
                    </a:lnTo>
                    <a:lnTo>
                      <a:pt x="253720" y="190500"/>
                    </a:lnTo>
                    <a:lnTo>
                      <a:pt x="253720" y="21925"/>
                    </a:lnTo>
                    <a:cubicBezTo>
                      <a:pt x="253720" y="14737"/>
                      <a:pt x="247962" y="8986"/>
                      <a:pt x="240764" y="8986"/>
                    </a:cubicBezTo>
                    <a:lnTo>
                      <a:pt x="44626" y="8986"/>
                    </a:lnTo>
                    <a:close/>
                    <a:moveTo>
                      <a:pt x="44626" y="0"/>
                    </a:moveTo>
                    <a:lnTo>
                      <a:pt x="240764" y="0"/>
                    </a:lnTo>
                    <a:cubicBezTo>
                      <a:pt x="252641" y="0"/>
                      <a:pt x="262358" y="9704"/>
                      <a:pt x="262358" y="21925"/>
                    </a:cubicBezTo>
                    <a:lnTo>
                      <a:pt x="262358" y="193735"/>
                    </a:lnTo>
                    <a:lnTo>
                      <a:pt x="285030" y="244775"/>
                    </a:lnTo>
                    <a:cubicBezTo>
                      <a:pt x="285390" y="245134"/>
                      <a:pt x="285390" y="245853"/>
                      <a:pt x="285390" y="246572"/>
                    </a:cubicBezTo>
                    <a:lnTo>
                      <a:pt x="285390" y="263825"/>
                    </a:lnTo>
                    <a:cubicBezTo>
                      <a:pt x="285390" y="275686"/>
                      <a:pt x="275673" y="285391"/>
                      <a:pt x="263797" y="285391"/>
                    </a:cubicBezTo>
                    <a:lnTo>
                      <a:pt x="21593" y="285391"/>
                    </a:lnTo>
                    <a:cubicBezTo>
                      <a:pt x="9717" y="285391"/>
                      <a:pt x="0" y="275686"/>
                      <a:pt x="0" y="263825"/>
                    </a:cubicBezTo>
                    <a:lnTo>
                      <a:pt x="0" y="246572"/>
                    </a:lnTo>
                    <a:cubicBezTo>
                      <a:pt x="0" y="245853"/>
                      <a:pt x="0" y="245134"/>
                      <a:pt x="360" y="244775"/>
                    </a:cubicBezTo>
                    <a:lnTo>
                      <a:pt x="23032" y="193735"/>
                    </a:lnTo>
                    <a:lnTo>
                      <a:pt x="23032" y="21925"/>
                    </a:lnTo>
                    <a:cubicBezTo>
                      <a:pt x="23032" y="9704"/>
                      <a:pt x="32749" y="0"/>
                      <a:pt x="44626" y="0"/>
                    </a:cubicBezTo>
                    <a:close/>
                  </a:path>
                </a:pathLst>
              </a:custGeom>
              <a:solidFill>
                <a:schemeClr val="bg1"/>
              </a:solidFill>
              <a:ln>
                <a:noFill/>
              </a:ln>
              <a:effectLst/>
            </p:spPr>
            <p:txBody>
              <a:bodyPr anchor="ctr"/>
              <a:lstStyle/>
              <a:p>
                <a:endParaRPr lang="en-US" sz="900" dirty="0">
                  <a:latin typeface="Lato Light" panose="020F0502020204030203" pitchFamily="34" charset="0"/>
                </a:endParaRPr>
              </a:p>
            </p:txBody>
          </p:sp>
        </p:grpSp>
      </p:grpSp>
      <p:grpSp>
        <p:nvGrpSpPr>
          <p:cNvPr id="7" name="Group 6"/>
          <p:cNvGrpSpPr/>
          <p:nvPr/>
        </p:nvGrpSpPr>
        <p:grpSpPr>
          <a:xfrm>
            <a:off x="5933582" y="1596951"/>
            <a:ext cx="4819299" cy="1146720"/>
            <a:chOff x="5968306" y="1846871"/>
            <a:chExt cx="4819299" cy="1146720"/>
          </a:xfrm>
        </p:grpSpPr>
        <p:sp>
          <p:nvSpPr>
            <p:cNvPr id="95" name="TextBox 94">
              <a:extLst>
                <a:ext uri="{FF2B5EF4-FFF2-40B4-BE49-F238E27FC236}">
                  <a16:creationId xmlns:a16="http://schemas.microsoft.com/office/drawing/2014/main" id="{64A93B1F-E373-9046-BC8C-0B2158C46C41}"/>
                </a:ext>
              </a:extLst>
            </p:cNvPr>
            <p:cNvSpPr txBox="1"/>
            <p:nvPr/>
          </p:nvSpPr>
          <p:spPr>
            <a:xfrm>
              <a:off x="7030140" y="1846871"/>
              <a:ext cx="2013693" cy="400110"/>
            </a:xfrm>
            <a:prstGeom prst="rect">
              <a:avLst/>
            </a:prstGeom>
            <a:noFill/>
          </p:spPr>
          <p:txBody>
            <a:bodyPr wrap="none" rtlCol="0" anchor="ctr" anchorCtr="0">
              <a:spAutoFit/>
            </a:bodyPr>
            <a:lstStyle/>
            <a:p>
              <a:r>
                <a:rPr lang="en-US" sz="2000" b="1" dirty="0">
                  <a:solidFill>
                    <a:schemeClr val="tx2"/>
                  </a:solidFill>
                  <a:latin typeface="SF UI Display" charset="0"/>
                  <a:ea typeface="SF UI Display" charset="0"/>
                  <a:cs typeface="SF UI Display" charset="0"/>
                </a:rPr>
                <a:t>TIẾN ĐỘ DỰ ÁN</a:t>
              </a:r>
            </a:p>
          </p:txBody>
        </p:sp>
        <p:sp>
          <p:nvSpPr>
            <p:cNvPr id="96" name="Subtitle 2">
              <a:extLst>
                <a:ext uri="{FF2B5EF4-FFF2-40B4-BE49-F238E27FC236}">
                  <a16:creationId xmlns:a16="http://schemas.microsoft.com/office/drawing/2014/main" id="{117E0976-BC92-0241-946A-704D7964D101}"/>
                </a:ext>
              </a:extLst>
            </p:cNvPr>
            <p:cNvSpPr txBox="1">
              <a:spLocks/>
            </p:cNvSpPr>
            <p:nvPr/>
          </p:nvSpPr>
          <p:spPr>
            <a:xfrm>
              <a:off x="7076440" y="2254927"/>
              <a:ext cx="3711165" cy="73866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750"/>
                </a:lnSpc>
              </a:pPr>
              <a:r>
                <a:rPr lang="en-US" sz="1600" dirty="0">
                  <a:solidFill>
                    <a:schemeClr val="tx1"/>
                  </a:solidFill>
                  <a:latin typeface="SF UI Display" charset="0"/>
                  <a:ea typeface="SF UI Display" charset="0"/>
                  <a:cs typeface="SF UI Display" charset="0"/>
                </a:rPr>
                <a:t>Thiết kế chậm hoặc thay đổi trong quá trình thi công ảnh hưởng tới </a:t>
              </a:r>
              <a:r>
                <a:rPr lang="en-US" sz="1600" b="1" dirty="0">
                  <a:solidFill>
                    <a:schemeClr val="tx1"/>
                  </a:solidFill>
                  <a:latin typeface="SF UI Display" charset="0"/>
                  <a:ea typeface="SF UI Display" charset="0"/>
                  <a:cs typeface="SF UI Display" charset="0"/>
                </a:rPr>
                <a:t>tiến độ thi công</a:t>
              </a:r>
              <a:r>
                <a:rPr lang="en-US" sz="1600" dirty="0">
                  <a:solidFill>
                    <a:schemeClr val="tx1"/>
                  </a:solidFill>
                  <a:latin typeface="SF UI Display" charset="0"/>
                  <a:ea typeface="SF UI Display" charset="0"/>
                  <a:cs typeface="SF UI Display" charset="0"/>
                </a:rPr>
                <a:t> của dự án</a:t>
              </a:r>
            </a:p>
          </p:txBody>
        </p:sp>
        <p:grpSp>
          <p:nvGrpSpPr>
            <p:cNvPr id="5" name="Group 4"/>
            <p:cNvGrpSpPr/>
            <p:nvPr/>
          </p:nvGrpSpPr>
          <p:grpSpPr>
            <a:xfrm>
              <a:off x="5968306" y="1997711"/>
              <a:ext cx="693825" cy="693825"/>
              <a:chOff x="4862275" y="1687657"/>
              <a:chExt cx="693825" cy="693825"/>
            </a:xfrm>
          </p:grpSpPr>
          <p:sp>
            <p:nvSpPr>
              <p:cNvPr id="101" name="Oval 100">
                <a:extLst>
                  <a:ext uri="{FF2B5EF4-FFF2-40B4-BE49-F238E27FC236}">
                    <a16:creationId xmlns:a16="http://schemas.microsoft.com/office/drawing/2014/main" id="{D58CAD93-66CB-BE48-B1D5-E3A2E8BEB9AA}"/>
                  </a:ext>
                </a:extLst>
              </p:cNvPr>
              <p:cNvSpPr/>
              <p:nvPr/>
            </p:nvSpPr>
            <p:spPr>
              <a:xfrm>
                <a:off x="4862275" y="1687657"/>
                <a:ext cx="693825" cy="6938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latin typeface="Lato Light" panose="020F0502020204030203" pitchFamily="34" charset="0"/>
                </a:endParaRPr>
              </a:p>
            </p:txBody>
          </p:sp>
          <p:sp>
            <p:nvSpPr>
              <p:cNvPr id="104" name="Freeform 1009">
                <a:extLst>
                  <a:ext uri="{FF2B5EF4-FFF2-40B4-BE49-F238E27FC236}">
                    <a16:creationId xmlns:a16="http://schemas.microsoft.com/office/drawing/2014/main" id="{83A19518-6C62-7A43-94F1-21D8DDA034D7}"/>
                  </a:ext>
                </a:extLst>
              </p:cNvPr>
              <p:cNvSpPr>
                <a:spLocks noChangeAspect="1" noChangeArrowheads="1"/>
              </p:cNvSpPr>
              <p:nvPr/>
            </p:nvSpPr>
            <p:spPr bwMode="auto">
              <a:xfrm>
                <a:off x="5029117" y="1854499"/>
                <a:ext cx="360140" cy="360141"/>
              </a:xfrm>
              <a:custGeom>
                <a:avLst/>
                <a:gdLst>
                  <a:gd name="T0" fmla="*/ 716343 w 285390"/>
                  <a:gd name="T1" fmla="*/ 905477 h 284852"/>
                  <a:gd name="T2" fmla="*/ 701970 w 285390"/>
                  <a:gd name="T3" fmla="*/ 784020 h 284852"/>
                  <a:gd name="T4" fmla="*/ 595903 w 285390"/>
                  <a:gd name="T5" fmla="*/ 614444 h 284852"/>
                  <a:gd name="T6" fmla="*/ 306476 w 285390"/>
                  <a:gd name="T7" fmla="*/ 614444 h 284852"/>
                  <a:gd name="T8" fmla="*/ 243373 w 285390"/>
                  <a:gd name="T9" fmla="*/ 599000 h 284852"/>
                  <a:gd name="T10" fmla="*/ 109467 w 285390"/>
                  <a:gd name="T11" fmla="*/ 629893 h 284852"/>
                  <a:gd name="T12" fmla="*/ 701970 w 285390"/>
                  <a:gd name="T13" fmla="*/ 550815 h 284852"/>
                  <a:gd name="T14" fmla="*/ 688792 w 285390"/>
                  <a:gd name="T15" fmla="*/ 757300 h 284852"/>
                  <a:gd name="T16" fmla="*/ 759471 w 285390"/>
                  <a:gd name="T17" fmla="*/ 565387 h 284852"/>
                  <a:gd name="T18" fmla="*/ 433012 w 285390"/>
                  <a:gd name="T19" fmla="*/ 486343 h 284852"/>
                  <a:gd name="T20" fmla="*/ 581526 w 285390"/>
                  <a:gd name="T21" fmla="*/ 517243 h 284852"/>
                  <a:gd name="T22" fmla="*/ 433012 w 285390"/>
                  <a:gd name="T23" fmla="*/ 486343 h 284852"/>
                  <a:gd name="T24" fmla="*/ 368677 w 285390"/>
                  <a:gd name="T25" fmla="*/ 500501 h 284852"/>
                  <a:gd name="T26" fmla="*/ 227213 w 285390"/>
                  <a:gd name="T27" fmla="*/ 500501 h 284852"/>
                  <a:gd name="T28" fmla="*/ 486489 w 285390"/>
                  <a:gd name="T29" fmla="*/ 368328 h 284852"/>
                  <a:gd name="T30" fmla="*/ 283797 w 285390"/>
                  <a:gd name="T31" fmla="*/ 399221 h 284852"/>
                  <a:gd name="T32" fmla="*/ 283797 w 285390"/>
                  <a:gd name="T33" fmla="*/ 250306 h 284852"/>
                  <a:gd name="T34" fmla="*/ 486489 w 285390"/>
                  <a:gd name="T35" fmla="*/ 276011 h 284852"/>
                  <a:gd name="T36" fmla="*/ 283797 w 285390"/>
                  <a:gd name="T37" fmla="*/ 250306 h 284852"/>
                  <a:gd name="T38" fmla="*/ 164536 w 285390"/>
                  <a:gd name="T39" fmla="*/ 235122 h 284852"/>
                  <a:gd name="T40" fmla="*/ 183927 w 285390"/>
                  <a:gd name="T41" fmla="*/ 282149 h 284852"/>
                  <a:gd name="T42" fmla="*/ 149991 w 285390"/>
                  <a:gd name="T43" fmla="*/ 324352 h 284852"/>
                  <a:gd name="T44" fmla="*/ 164536 w 285390"/>
                  <a:gd name="T45" fmla="*/ 454573 h 284852"/>
                  <a:gd name="T46" fmla="*/ 135445 w 285390"/>
                  <a:gd name="T47" fmla="*/ 441311 h 284852"/>
                  <a:gd name="T48" fmla="*/ 116055 w 285390"/>
                  <a:gd name="T49" fmla="*/ 394284 h 284852"/>
                  <a:gd name="T50" fmla="*/ 149991 w 285390"/>
                  <a:gd name="T51" fmla="*/ 353295 h 284852"/>
                  <a:gd name="T52" fmla="*/ 135445 w 285390"/>
                  <a:gd name="T53" fmla="*/ 221860 h 284852"/>
                  <a:gd name="T54" fmla="*/ 673219 w 285390"/>
                  <a:gd name="T55" fmla="*/ 119637 h 284852"/>
                  <a:gd name="T56" fmla="*/ 745094 w 285390"/>
                  <a:gd name="T57" fmla="*/ 525311 h 284852"/>
                  <a:gd name="T58" fmla="*/ 731915 w 285390"/>
                  <a:gd name="T59" fmla="*/ 103846 h 284852"/>
                  <a:gd name="T60" fmla="*/ 700775 w 285390"/>
                  <a:gd name="T61" fmla="*/ 33399 h 284852"/>
                  <a:gd name="T62" fmla="*/ 733118 w 285390"/>
                  <a:gd name="T63" fmla="*/ 33399 h 284852"/>
                  <a:gd name="T64" fmla="*/ 689988 w 285390"/>
                  <a:gd name="T65" fmla="*/ 5462 h 284852"/>
                  <a:gd name="T66" fmla="*/ 761864 w 285390"/>
                  <a:gd name="T67" fmla="*/ 23678 h 284852"/>
                  <a:gd name="T68" fmla="*/ 788219 w 285390"/>
                  <a:gd name="T69" fmla="*/ 109923 h 284852"/>
                  <a:gd name="T70" fmla="*/ 949932 w 285390"/>
                  <a:gd name="T71" fmla="*/ 147574 h 284852"/>
                  <a:gd name="T72" fmla="*/ 832542 w 285390"/>
                  <a:gd name="T73" fmla="*/ 765802 h 284852"/>
                  <a:gd name="T74" fmla="*/ 921185 w 285390"/>
                  <a:gd name="T75" fmla="*/ 736651 h 284852"/>
                  <a:gd name="T76" fmla="*/ 788219 w 285390"/>
                  <a:gd name="T77" fmla="*/ 790090 h 284852"/>
                  <a:gd name="T78" fmla="*/ 716343 w 285390"/>
                  <a:gd name="T79" fmla="*/ 962567 h 284852"/>
                  <a:gd name="T80" fmla="*/ 645670 w 285390"/>
                  <a:gd name="T81" fmla="*/ 790090 h 284852"/>
                  <a:gd name="T82" fmla="*/ 0 w 285390"/>
                  <a:gd name="T83" fmla="*/ 751224 h 284852"/>
                  <a:gd name="T84" fmla="*/ 524683 w 285390"/>
                  <a:gd name="T85" fmla="*/ 132997 h 284852"/>
                  <a:gd name="T86" fmla="*/ 28750 w 285390"/>
                  <a:gd name="T87" fmla="*/ 162148 h 284852"/>
                  <a:gd name="T88" fmla="*/ 645670 w 285390"/>
                  <a:gd name="T89" fmla="*/ 125709 h 284852"/>
                  <a:gd name="T90" fmla="*/ 582179 w 285390"/>
                  <a:gd name="T91" fmla="*/ 391704 h 284852"/>
                  <a:gd name="T92" fmla="*/ 655252 w 285390"/>
                  <a:gd name="T93" fmla="*/ 95344 h 284852"/>
                  <a:gd name="T94" fmla="*/ 679209 w 285390"/>
                  <a:gd name="T95" fmla="*/ 10329 h 28485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85390" h="284852">
                    <a:moveTo>
                      <a:pt x="210894" y="232015"/>
                    </a:moveTo>
                    <a:lnTo>
                      <a:pt x="203336" y="235969"/>
                    </a:lnTo>
                    <a:lnTo>
                      <a:pt x="215212" y="267958"/>
                    </a:lnTo>
                    <a:lnTo>
                      <a:pt x="227089" y="235969"/>
                    </a:lnTo>
                    <a:lnTo>
                      <a:pt x="219891" y="232015"/>
                    </a:lnTo>
                    <a:cubicBezTo>
                      <a:pt x="217012" y="230577"/>
                      <a:pt x="213773" y="230577"/>
                      <a:pt x="210894" y="232015"/>
                    </a:cubicBezTo>
                    <a:close/>
                    <a:moveTo>
                      <a:pt x="96387" y="177261"/>
                    </a:moveTo>
                    <a:lnTo>
                      <a:pt x="174716" y="177261"/>
                    </a:lnTo>
                    <a:cubicBezTo>
                      <a:pt x="177231" y="177261"/>
                      <a:pt x="179028" y="179166"/>
                      <a:pt x="179028" y="181833"/>
                    </a:cubicBezTo>
                    <a:cubicBezTo>
                      <a:pt x="179028" y="184119"/>
                      <a:pt x="177231" y="186405"/>
                      <a:pt x="174716" y="186405"/>
                    </a:cubicBezTo>
                    <a:lnTo>
                      <a:pt x="96387" y="186405"/>
                    </a:lnTo>
                    <a:cubicBezTo>
                      <a:pt x="94231" y="186405"/>
                      <a:pt x="92075" y="184119"/>
                      <a:pt x="92075" y="181833"/>
                    </a:cubicBezTo>
                    <a:cubicBezTo>
                      <a:pt x="92075" y="179166"/>
                      <a:pt x="94231" y="177261"/>
                      <a:pt x="96387" y="177261"/>
                    </a:cubicBezTo>
                    <a:close/>
                    <a:moveTo>
                      <a:pt x="32886" y="177261"/>
                    </a:moveTo>
                    <a:lnTo>
                      <a:pt x="73117" y="177261"/>
                    </a:lnTo>
                    <a:cubicBezTo>
                      <a:pt x="75632" y="177261"/>
                      <a:pt x="77428" y="179166"/>
                      <a:pt x="77428" y="181833"/>
                    </a:cubicBezTo>
                    <a:cubicBezTo>
                      <a:pt x="77428" y="184119"/>
                      <a:pt x="75632" y="186405"/>
                      <a:pt x="73117" y="186405"/>
                    </a:cubicBezTo>
                    <a:lnTo>
                      <a:pt x="32886" y="186405"/>
                    </a:lnTo>
                    <a:cubicBezTo>
                      <a:pt x="30731" y="186405"/>
                      <a:pt x="28575" y="184119"/>
                      <a:pt x="28575" y="181833"/>
                    </a:cubicBezTo>
                    <a:cubicBezTo>
                      <a:pt x="28575" y="179166"/>
                      <a:pt x="30731" y="177261"/>
                      <a:pt x="32886" y="177261"/>
                    </a:cubicBezTo>
                    <a:close/>
                    <a:moveTo>
                      <a:pt x="210894" y="163003"/>
                    </a:moveTo>
                    <a:lnTo>
                      <a:pt x="202257" y="167316"/>
                    </a:lnTo>
                    <a:lnTo>
                      <a:pt x="202257" y="226624"/>
                    </a:lnTo>
                    <a:lnTo>
                      <a:pt x="206935" y="224107"/>
                    </a:lnTo>
                    <a:cubicBezTo>
                      <a:pt x="212333" y="221591"/>
                      <a:pt x="218451" y="221591"/>
                      <a:pt x="223850" y="224107"/>
                    </a:cubicBezTo>
                    <a:lnTo>
                      <a:pt x="228168" y="226624"/>
                    </a:lnTo>
                    <a:lnTo>
                      <a:pt x="228168" y="167316"/>
                    </a:lnTo>
                    <a:lnTo>
                      <a:pt x="219891" y="163003"/>
                    </a:lnTo>
                    <a:cubicBezTo>
                      <a:pt x="217012" y="161565"/>
                      <a:pt x="213773" y="161565"/>
                      <a:pt x="210894" y="163003"/>
                    </a:cubicBezTo>
                    <a:close/>
                    <a:moveTo>
                      <a:pt x="130090" y="143923"/>
                    </a:moveTo>
                    <a:lnTo>
                      <a:pt x="174709" y="143923"/>
                    </a:lnTo>
                    <a:cubicBezTo>
                      <a:pt x="177228" y="143923"/>
                      <a:pt x="179027" y="145828"/>
                      <a:pt x="179027" y="148114"/>
                    </a:cubicBezTo>
                    <a:cubicBezTo>
                      <a:pt x="179027" y="150781"/>
                      <a:pt x="177228" y="153067"/>
                      <a:pt x="174709" y="153067"/>
                    </a:cubicBezTo>
                    <a:lnTo>
                      <a:pt x="130090" y="153067"/>
                    </a:lnTo>
                    <a:cubicBezTo>
                      <a:pt x="127571" y="153067"/>
                      <a:pt x="125412" y="150781"/>
                      <a:pt x="125412" y="148114"/>
                    </a:cubicBezTo>
                    <a:cubicBezTo>
                      <a:pt x="125412" y="145828"/>
                      <a:pt x="127571" y="143923"/>
                      <a:pt x="130090" y="143923"/>
                    </a:cubicBezTo>
                    <a:close/>
                    <a:moveTo>
                      <a:pt x="72621" y="143923"/>
                    </a:moveTo>
                    <a:lnTo>
                      <a:pt x="106766" y="143923"/>
                    </a:lnTo>
                    <a:cubicBezTo>
                      <a:pt x="108946" y="143923"/>
                      <a:pt x="110762" y="145828"/>
                      <a:pt x="110762" y="148114"/>
                    </a:cubicBezTo>
                    <a:cubicBezTo>
                      <a:pt x="110762" y="150781"/>
                      <a:pt x="108946" y="153067"/>
                      <a:pt x="106766" y="153067"/>
                    </a:cubicBezTo>
                    <a:lnTo>
                      <a:pt x="72621" y="153067"/>
                    </a:lnTo>
                    <a:cubicBezTo>
                      <a:pt x="70442" y="153067"/>
                      <a:pt x="68262" y="150781"/>
                      <a:pt x="68262" y="148114"/>
                    </a:cubicBezTo>
                    <a:cubicBezTo>
                      <a:pt x="68262" y="145828"/>
                      <a:pt x="70442" y="143923"/>
                      <a:pt x="72621" y="143923"/>
                    </a:cubicBezTo>
                    <a:close/>
                    <a:moveTo>
                      <a:pt x="85261" y="108998"/>
                    </a:moveTo>
                    <a:lnTo>
                      <a:pt x="146156" y="108998"/>
                    </a:lnTo>
                    <a:cubicBezTo>
                      <a:pt x="148663" y="108998"/>
                      <a:pt x="150454" y="111284"/>
                      <a:pt x="150454" y="113951"/>
                    </a:cubicBezTo>
                    <a:cubicBezTo>
                      <a:pt x="150454" y="116237"/>
                      <a:pt x="148663" y="118142"/>
                      <a:pt x="146156" y="118142"/>
                    </a:cubicBezTo>
                    <a:lnTo>
                      <a:pt x="85261" y="118142"/>
                    </a:lnTo>
                    <a:cubicBezTo>
                      <a:pt x="82753" y="118142"/>
                      <a:pt x="80962" y="116237"/>
                      <a:pt x="80962" y="113951"/>
                    </a:cubicBezTo>
                    <a:cubicBezTo>
                      <a:pt x="80962" y="111284"/>
                      <a:pt x="82753" y="108998"/>
                      <a:pt x="85261" y="108998"/>
                    </a:cubicBezTo>
                    <a:close/>
                    <a:moveTo>
                      <a:pt x="85261" y="74073"/>
                    </a:moveTo>
                    <a:lnTo>
                      <a:pt x="146156" y="74073"/>
                    </a:lnTo>
                    <a:cubicBezTo>
                      <a:pt x="148663" y="74073"/>
                      <a:pt x="150454" y="75727"/>
                      <a:pt x="150454" y="77711"/>
                    </a:cubicBezTo>
                    <a:cubicBezTo>
                      <a:pt x="150454" y="80026"/>
                      <a:pt x="148663" y="81680"/>
                      <a:pt x="146156" y="81680"/>
                    </a:cubicBezTo>
                    <a:lnTo>
                      <a:pt x="85261" y="81680"/>
                    </a:lnTo>
                    <a:cubicBezTo>
                      <a:pt x="82753" y="81680"/>
                      <a:pt x="80962" y="80026"/>
                      <a:pt x="80962" y="77711"/>
                    </a:cubicBezTo>
                    <a:cubicBezTo>
                      <a:pt x="80962" y="75727"/>
                      <a:pt x="82753" y="74073"/>
                      <a:pt x="85261" y="74073"/>
                    </a:cubicBezTo>
                    <a:close/>
                    <a:moveTo>
                      <a:pt x="45062" y="61373"/>
                    </a:moveTo>
                    <a:cubicBezTo>
                      <a:pt x="47610" y="61373"/>
                      <a:pt x="49431" y="63514"/>
                      <a:pt x="49431" y="65655"/>
                    </a:cubicBezTo>
                    <a:lnTo>
                      <a:pt x="49431" y="69580"/>
                    </a:lnTo>
                    <a:cubicBezTo>
                      <a:pt x="55621" y="70650"/>
                      <a:pt x="60718" y="74575"/>
                      <a:pt x="63267" y="80285"/>
                    </a:cubicBezTo>
                    <a:cubicBezTo>
                      <a:pt x="64359" y="82069"/>
                      <a:pt x="63267" y="84923"/>
                      <a:pt x="60718" y="85637"/>
                    </a:cubicBezTo>
                    <a:cubicBezTo>
                      <a:pt x="58533" y="86707"/>
                      <a:pt x="55985" y="85637"/>
                      <a:pt x="55257" y="83496"/>
                    </a:cubicBezTo>
                    <a:cubicBezTo>
                      <a:pt x="53436" y="79928"/>
                      <a:pt x="49431" y="77430"/>
                      <a:pt x="45062" y="77430"/>
                    </a:cubicBezTo>
                    <a:cubicBezTo>
                      <a:pt x="39236" y="77430"/>
                      <a:pt x="34503" y="81712"/>
                      <a:pt x="34503" y="86707"/>
                    </a:cubicBezTo>
                    <a:cubicBezTo>
                      <a:pt x="34503" y="92773"/>
                      <a:pt x="38144" y="95985"/>
                      <a:pt x="45062" y="95985"/>
                    </a:cubicBezTo>
                    <a:cubicBezTo>
                      <a:pt x="59626" y="95985"/>
                      <a:pt x="64723" y="104905"/>
                      <a:pt x="64723" y="113469"/>
                    </a:cubicBezTo>
                    <a:cubicBezTo>
                      <a:pt x="64723" y="121676"/>
                      <a:pt x="57805" y="128813"/>
                      <a:pt x="49431" y="130954"/>
                    </a:cubicBezTo>
                    <a:lnTo>
                      <a:pt x="49431" y="134522"/>
                    </a:lnTo>
                    <a:cubicBezTo>
                      <a:pt x="49431" y="136663"/>
                      <a:pt x="47610" y="138804"/>
                      <a:pt x="45062" y="138804"/>
                    </a:cubicBezTo>
                    <a:cubicBezTo>
                      <a:pt x="42513" y="138804"/>
                      <a:pt x="40692" y="136663"/>
                      <a:pt x="40692" y="134522"/>
                    </a:cubicBezTo>
                    <a:lnTo>
                      <a:pt x="40692" y="130597"/>
                    </a:lnTo>
                    <a:cubicBezTo>
                      <a:pt x="34503" y="129526"/>
                      <a:pt x="29405" y="125601"/>
                      <a:pt x="27220" y="119892"/>
                    </a:cubicBezTo>
                    <a:cubicBezTo>
                      <a:pt x="26128" y="117751"/>
                      <a:pt x="27220" y="115253"/>
                      <a:pt x="29405" y="114183"/>
                    </a:cubicBezTo>
                    <a:cubicBezTo>
                      <a:pt x="31590" y="113469"/>
                      <a:pt x="34139" y="114540"/>
                      <a:pt x="34867" y="116681"/>
                    </a:cubicBezTo>
                    <a:cubicBezTo>
                      <a:pt x="36687" y="120249"/>
                      <a:pt x="40692" y="122747"/>
                      <a:pt x="45062" y="122747"/>
                    </a:cubicBezTo>
                    <a:cubicBezTo>
                      <a:pt x="50887" y="122747"/>
                      <a:pt x="55985" y="118465"/>
                      <a:pt x="55985" y="113469"/>
                    </a:cubicBezTo>
                    <a:cubicBezTo>
                      <a:pt x="55985" y="107403"/>
                      <a:pt x="52344" y="104549"/>
                      <a:pt x="45062" y="104549"/>
                    </a:cubicBezTo>
                    <a:cubicBezTo>
                      <a:pt x="30862" y="104549"/>
                      <a:pt x="25400" y="95271"/>
                      <a:pt x="25400" y="86707"/>
                    </a:cubicBezTo>
                    <a:cubicBezTo>
                      <a:pt x="25400" y="78144"/>
                      <a:pt x="31954" y="71007"/>
                      <a:pt x="40692" y="69580"/>
                    </a:cubicBezTo>
                    <a:lnTo>
                      <a:pt x="40692" y="65655"/>
                    </a:lnTo>
                    <a:cubicBezTo>
                      <a:pt x="40692" y="63514"/>
                      <a:pt x="42513" y="61373"/>
                      <a:pt x="45062" y="61373"/>
                    </a:cubicBezTo>
                    <a:close/>
                    <a:moveTo>
                      <a:pt x="210894" y="30732"/>
                    </a:moveTo>
                    <a:lnTo>
                      <a:pt x="202257" y="35404"/>
                    </a:lnTo>
                    <a:lnTo>
                      <a:pt x="202257" y="157612"/>
                    </a:lnTo>
                    <a:lnTo>
                      <a:pt x="206935" y="155455"/>
                    </a:lnTo>
                    <a:cubicBezTo>
                      <a:pt x="212333" y="152580"/>
                      <a:pt x="218451" y="152580"/>
                      <a:pt x="223850" y="155455"/>
                    </a:cubicBezTo>
                    <a:lnTo>
                      <a:pt x="228168" y="157612"/>
                    </a:lnTo>
                    <a:lnTo>
                      <a:pt x="228168" y="35404"/>
                    </a:lnTo>
                    <a:lnTo>
                      <a:pt x="219891" y="30732"/>
                    </a:lnTo>
                    <a:cubicBezTo>
                      <a:pt x="217012" y="29294"/>
                      <a:pt x="213773" y="29294"/>
                      <a:pt x="210894" y="30732"/>
                    </a:cubicBezTo>
                    <a:close/>
                    <a:moveTo>
                      <a:pt x="211254" y="9525"/>
                    </a:moveTo>
                    <a:lnTo>
                      <a:pt x="210534" y="9884"/>
                    </a:lnTo>
                    <a:lnTo>
                      <a:pt x="210534" y="21746"/>
                    </a:lnTo>
                    <a:cubicBezTo>
                      <a:pt x="213773" y="21027"/>
                      <a:pt x="217012" y="21027"/>
                      <a:pt x="220251" y="21746"/>
                    </a:cubicBezTo>
                    <a:lnTo>
                      <a:pt x="220251" y="9884"/>
                    </a:lnTo>
                    <a:lnTo>
                      <a:pt x="219531" y="9525"/>
                    </a:lnTo>
                    <a:cubicBezTo>
                      <a:pt x="216652" y="8087"/>
                      <a:pt x="213773" y="8087"/>
                      <a:pt x="211254" y="9525"/>
                    </a:cubicBezTo>
                    <a:close/>
                    <a:moveTo>
                      <a:pt x="207295" y="1617"/>
                    </a:moveTo>
                    <a:cubicBezTo>
                      <a:pt x="212333" y="-539"/>
                      <a:pt x="218451" y="-539"/>
                      <a:pt x="223490" y="1617"/>
                    </a:cubicBezTo>
                    <a:lnTo>
                      <a:pt x="226369" y="3055"/>
                    </a:lnTo>
                    <a:cubicBezTo>
                      <a:pt x="228168" y="3774"/>
                      <a:pt x="228888" y="5571"/>
                      <a:pt x="228888" y="7009"/>
                    </a:cubicBezTo>
                    <a:lnTo>
                      <a:pt x="228888" y="25699"/>
                    </a:lnTo>
                    <a:lnTo>
                      <a:pt x="234646" y="28575"/>
                    </a:lnTo>
                    <a:cubicBezTo>
                      <a:pt x="236086" y="29653"/>
                      <a:pt x="236806" y="31091"/>
                      <a:pt x="236806" y="32529"/>
                    </a:cubicBezTo>
                    <a:lnTo>
                      <a:pt x="236806" y="39358"/>
                    </a:lnTo>
                    <a:lnTo>
                      <a:pt x="281072" y="39358"/>
                    </a:lnTo>
                    <a:cubicBezTo>
                      <a:pt x="283231" y="39358"/>
                      <a:pt x="285390" y="41515"/>
                      <a:pt x="285390" y="43671"/>
                    </a:cubicBezTo>
                    <a:lnTo>
                      <a:pt x="285390" y="222310"/>
                    </a:lnTo>
                    <a:cubicBezTo>
                      <a:pt x="285390" y="224467"/>
                      <a:pt x="283231" y="226624"/>
                      <a:pt x="281072" y="226624"/>
                    </a:cubicBezTo>
                    <a:lnTo>
                      <a:pt x="250121" y="226624"/>
                    </a:lnTo>
                    <a:cubicBezTo>
                      <a:pt x="247602" y="226624"/>
                      <a:pt x="245443" y="224467"/>
                      <a:pt x="245443" y="222310"/>
                    </a:cubicBezTo>
                    <a:cubicBezTo>
                      <a:pt x="245443" y="219794"/>
                      <a:pt x="247602" y="217997"/>
                      <a:pt x="250121" y="217997"/>
                    </a:cubicBezTo>
                    <a:lnTo>
                      <a:pt x="276753" y="217997"/>
                    </a:lnTo>
                    <a:lnTo>
                      <a:pt x="276753" y="47984"/>
                    </a:lnTo>
                    <a:lnTo>
                      <a:pt x="236806" y="47984"/>
                    </a:lnTo>
                    <a:lnTo>
                      <a:pt x="236806" y="233812"/>
                    </a:lnTo>
                    <a:cubicBezTo>
                      <a:pt x="236806" y="234172"/>
                      <a:pt x="236806" y="234890"/>
                      <a:pt x="236806" y="235250"/>
                    </a:cubicBezTo>
                    <a:lnTo>
                      <a:pt x="219531" y="282336"/>
                    </a:lnTo>
                    <a:cubicBezTo>
                      <a:pt x="218811" y="283773"/>
                      <a:pt x="217012" y="284852"/>
                      <a:pt x="215212" y="284852"/>
                    </a:cubicBezTo>
                    <a:cubicBezTo>
                      <a:pt x="213413" y="284852"/>
                      <a:pt x="211973" y="283773"/>
                      <a:pt x="211254" y="282336"/>
                    </a:cubicBezTo>
                    <a:lnTo>
                      <a:pt x="193979" y="235250"/>
                    </a:lnTo>
                    <a:cubicBezTo>
                      <a:pt x="193979" y="234890"/>
                      <a:pt x="193979" y="234172"/>
                      <a:pt x="193979" y="233812"/>
                    </a:cubicBezTo>
                    <a:lnTo>
                      <a:pt x="193979" y="226624"/>
                    </a:lnTo>
                    <a:lnTo>
                      <a:pt x="4318" y="226624"/>
                    </a:lnTo>
                    <a:cubicBezTo>
                      <a:pt x="1799" y="226624"/>
                      <a:pt x="0" y="224467"/>
                      <a:pt x="0" y="222310"/>
                    </a:cubicBezTo>
                    <a:lnTo>
                      <a:pt x="0" y="43671"/>
                    </a:lnTo>
                    <a:cubicBezTo>
                      <a:pt x="0" y="41515"/>
                      <a:pt x="1799" y="39358"/>
                      <a:pt x="4318" y="39358"/>
                    </a:cubicBezTo>
                    <a:lnTo>
                      <a:pt x="157631" y="39358"/>
                    </a:lnTo>
                    <a:cubicBezTo>
                      <a:pt x="159790" y="39358"/>
                      <a:pt x="161949" y="41515"/>
                      <a:pt x="161949" y="43671"/>
                    </a:cubicBezTo>
                    <a:cubicBezTo>
                      <a:pt x="161949" y="46187"/>
                      <a:pt x="159790" y="47984"/>
                      <a:pt x="157631" y="47984"/>
                    </a:cubicBezTo>
                    <a:lnTo>
                      <a:pt x="8637" y="47984"/>
                    </a:lnTo>
                    <a:lnTo>
                      <a:pt x="8637" y="217997"/>
                    </a:lnTo>
                    <a:lnTo>
                      <a:pt x="193979" y="217997"/>
                    </a:lnTo>
                    <a:lnTo>
                      <a:pt x="193979" y="37201"/>
                    </a:lnTo>
                    <a:cubicBezTo>
                      <a:pt x="185342" y="38998"/>
                      <a:pt x="179224" y="45109"/>
                      <a:pt x="179224" y="52657"/>
                    </a:cubicBezTo>
                    <a:lnTo>
                      <a:pt x="179224" y="111604"/>
                    </a:lnTo>
                    <a:cubicBezTo>
                      <a:pt x="179224" y="114120"/>
                      <a:pt x="177424" y="115917"/>
                      <a:pt x="174905" y="115917"/>
                    </a:cubicBezTo>
                    <a:cubicBezTo>
                      <a:pt x="172746" y="115917"/>
                      <a:pt x="170587" y="114120"/>
                      <a:pt x="170587" y="111604"/>
                    </a:cubicBezTo>
                    <a:lnTo>
                      <a:pt x="170587" y="52657"/>
                    </a:lnTo>
                    <a:cubicBezTo>
                      <a:pt x="170587" y="39358"/>
                      <a:pt x="182103" y="28934"/>
                      <a:pt x="196858" y="28215"/>
                    </a:cubicBezTo>
                    <a:lnTo>
                      <a:pt x="201897" y="25699"/>
                    </a:lnTo>
                    <a:lnTo>
                      <a:pt x="201897" y="7009"/>
                    </a:lnTo>
                    <a:cubicBezTo>
                      <a:pt x="201897" y="5571"/>
                      <a:pt x="202616" y="3774"/>
                      <a:pt x="204056" y="3055"/>
                    </a:cubicBezTo>
                    <a:lnTo>
                      <a:pt x="207295" y="1617"/>
                    </a:lnTo>
                    <a:close/>
                  </a:path>
                </a:pathLst>
              </a:custGeom>
              <a:solidFill>
                <a:schemeClr val="bg1"/>
              </a:solidFill>
              <a:ln>
                <a:noFill/>
              </a:ln>
              <a:effectLst/>
            </p:spPr>
            <p:txBody>
              <a:bodyPr anchor="ctr"/>
              <a:lstStyle/>
              <a:p>
                <a:endParaRPr lang="en-US" sz="900" dirty="0">
                  <a:latin typeface="Lato Light" panose="020F0502020204030203" pitchFamily="34" charset="0"/>
                </a:endParaRPr>
              </a:p>
            </p:txBody>
          </p:sp>
        </p:grpSp>
      </p:grpSp>
    </p:spTree>
    <p:extLst>
      <p:ext uri="{BB962C8B-B14F-4D97-AF65-F5344CB8AC3E}">
        <p14:creationId xmlns:p14="http://schemas.microsoft.com/office/powerpoint/2010/main" val="82131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p:cNvCxnSpPr/>
          <p:nvPr/>
        </p:nvCxnSpPr>
        <p:spPr>
          <a:xfrm>
            <a:off x="918179" y="2098230"/>
            <a:ext cx="964610"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8303AA1F-016B-48A2-BD69-7413654102B2}"/>
              </a:ext>
            </a:extLst>
          </p:cNvPr>
          <p:cNvSpPr>
            <a:spLocks noGrp="1"/>
          </p:cNvSpPr>
          <p:nvPr>
            <p:ph type="title"/>
          </p:nvPr>
        </p:nvSpPr>
        <p:spPr>
          <a:xfrm>
            <a:off x="825581" y="94528"/>
            <a:ext cx="10515600" cy="625475"/>
          </a:xfrm>
        </p:spPr>
        <p:txBody>
          <a:bodyPr>
            <a:normAutofit/>
          </a:bodyPr>
          <a:lstStyle/>
          <a:p>
            <a:pPr algn="ctr"/>
            <a:r>
              <a:rPr lang="en-US" sz="2200">
                <a:solidFill>
                  <a:schemeClr val="accent2"/>
                </a:solidFill>
                <a:latin typeface="SF UI Display" charset="0"/>
                <a:ea typeface="SF UI Display" charset="0"/>
                <a:cs typeface="SF UI Display" charset="0"/>
              </a:rPr>
              <a:t>QUY TRÌNH PHÂN TÍCH THIẾT KẾ</a:t>
            </a:r>
          </a:p>
        </p:txBody>
      </p:sp>
      <p:grpSp>
        <p:nvGrpSpPr>
          <p:cNvPr id="3" name="Group 2"/>
          <p:cNvGrpSpPr/>
          <p:nvPr/>
        </p:nvGrpSpPr>
        <p:grpSpPr>
          <a:xfrm>
            <a:off x="211880" y="667109"/>
            <a:ext cx="11617447" cy="5225725"/>
            <a:chOff x="169940" y="866359"/>
            <a:chExt cx="11371134" cy="5114930"/>
          </a:xfrm>
        </p:grpSpPr>
        <p:pic>
          <p:nvPicPr>
            <p:cNvPr id="18" name="Picture 17"/>
            <p:cNvPicPr>
              <a:picLocks noChangeAspect="1"/>
            </p:cNvPicPr>
            <p:nvPr/>
          </p:nvPicPr>
          <p:blipFill>
            <a:blip r:embed="rId2"/>
            <a:stretch>
              <a:fillRect/>
            </a:stretch>
          </p:blipFill>
          <p:spPr>
            <a:xfrm>
              <a:off x="1311215" y="866359"/>
              <a:ext cx="10229859" cy="5114930"/>
            </a:xfrm>
            <a:prstGeom prst="rect">
              <a:avLst/>
            </a:prstGeom>
          </p:spPr>
        </p:pic>
        <p:sp>
          <p:nvSpPr>
            <p:cNvPr id="20" name="Rounded Rectangle 19"/>
            <p:cNvSpPr/>
            <p:nvPr/>
          </p:nvSpPr>
          <p:spPr>
            <a:xfrm>
              <a:off x="169940" y="1640040"/>
              <a:ext cx="1031547" cy="92302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a:latin typeface="SF UI Display" charset="0"/>
                  <a:ea typeface="SF UI Display" charset="0"/>
                  <a:cs typeface="SF UI Display" charset="0"/>
                </a:rPr>
                <a:t>Business Plan</a:t>
              </a:r>
            </a:p>
          </p:txBody>
        </p:sp>
        <p:sp>
          <p:nvSpPr>
            <p:cNvPr id="26" name="Rectangle 25"/>
            <p:cNvSpPr/>
            <p:nvPr/>
          </p:nvSpPr>
          <p:spPr>
            <a:xfrm>
              <a:off x="2262953" y="988510"/>
              <a:ext cx="7056412" cy="3704314"/>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404041" y="988510"/>
              <a:ext cx="1956478" cy="3704314"/>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1615289" y="5872704"/>
            <a:ext cx="9131855" cy="584775"/>
          </a:xfrm>
          <a:prstGeom prst="rect">
            <a:avLst/>
          </a:prstGeom>
        </p:spPr>
        <p:txBody>
          <a:bodyPr wrap="square">
            <a:spAutoFit/>
          </a:bodyPr>
          <a:lstStyle/>
          <a:p>
            <a:r>
              <a:rPr lang="en-US" sz="1600">
                <a:latin typeface="SF UI Display" charset="0"/>
                <a:ea typeface="SF UI Display" charset="0"/>
                <a:cs typeface="SF UI Display" charset="0"/>
              </a:rPr>
              <a:t>Chưa có quy trình thiết kế, chỉ có bước thiết kế =&gt; các Product Designer mỗi Khối dự án đang thực hiện theo cách thức khác nhau =&gt; không hiệu quả, chất lượng không đồng đều</a:t>
            </a:r>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8129" y="5898146"/>
            <a:ext cx="624544" cy="624544"/>
          </a:xfrm>
          <a:prstGeom prst="rect">
            <a:avLst/>
          </a:prstGeom>
        </p:spPr>
      </p:pic>
    </p:spTree>
    <p:extLst>
      <p:ext uri="{BB962C8B-B14F-4D97-AF65-F5344CB8AC3E}">
        <p14:creationId xmlns:p14="http://schemas.microsoft.com/office/powerpoint/2010/main" val="515522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AA1F-016B-48A2-BD69-7413654102B2}"/>
              </a:ext>
            </a:extLst>
          </p:cNvPr>
          <p:cNvSpPr>
            <a:spLocks noGrp="1"/>
          </p:cNvSpPr>
          <p:nvPr>
            <p:ph type="title"/>
          </p:nvPr>
        </p:nvSpPr>
        <p:spPr>
          <a:xfrm>
            <a:off x="655320" y="325374"/>
            <a:ext cx="10515600" cy="625475"/>
          </a:xfrm>
        </p:spPr>
        <p:txBody>
          <a:bodyPr>
            <a:normAutofit/>
          </a:bodyPr>
          <a:lstStyle/>
          <a:p>
            <a:r>
              <a:rPr lang="en-US" sz="2800">
                <a:solidFill>
                  <a:schemeClr val="accent2"/>
                </a:solidFill>
                <a:latin typeface="SF UI Display" charset="0"/>
                <a:ea typeface="SF UI Display" charset="0"/>
                <a:cs typeface="SF UI Display" charset="0"/>
              </a:rPr>
              <a:t>NGUYÊN NHÂN CHÍNH</a:t>
            </a:r>
          </a:p>
        </p:txBody>
      </p:sp>
      <p:sp>
        <p:nvSpPr>
          <p:cNvPr id="5" name="Content Placeholder 2">
            <a:extLst>
              <a:ext uri="{FF2B5EF4-FFF2-40B4-BE49-F238E27FC236}">
                <a16:creationId xmlns:a16="http://schemas.microsoft.com/office/drawing/2014/main" id="{1571D5A5-03E8-4B15-ADC7-3B55F44A0969}"/>
              </a:ext>
            </a:extLst>
          </p:cNvPr>
          <p:cNvSpPr>
            <a:spLocks noGrp="1"/>
          </p:cNvSpPr>
          <p:nvPr>
            <p:ph idx="1"/>
          </p:nvPr>
        </p:nvSpPr>
        <p:spPr>
          <a:xfrm>
            <a:off x="1849441" y="1103015"/>
            <a:ext cx="9389576" cy="846776"/>
          </a:xfrm>
        </p:spPr>
        <p:txBody>
          <a:bodyPr>
            <a:normAutofit/>
          </a:bodyPr>
          <a:lstStyle/>
          <a:p>
            <a:pPr marL="0" indent="0">
              <a:buNone/>
            </a:pPr>
            <a:r>
              <a:rPr lang="en-US" sz="1800">
                <a:latin typeface="SF UI Display" charset="0"/>
                <a:ea typeface="SF UI Display" charset="0"/>
                <a:cs typeface="SF UI Display" charset="0"/>
              </a:rPr>
              <a:t>Quá trình thiết kế hiện nay đang mới chỉ tập trung vào giao diện chi tiết (UI), chưa thực sự chú trọng tới luồng sử dụng cũng như trải nghiệm người dùng (UX)</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426" y="1131577"/>
            <a:ext cx="743352" cy="7433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542" y="2222617"/>
            <a:ext cx="711040" cy="711040"/>
          </a:xfrm>
          <a:prstGeom prst="rect">
            <a:avLst/>
          </a:prstGeom>
        </p:spPr>
      </p:pic>
      <p:sp>
        <p:nvSpPr>
          <p:cNvPr id="6" name="Rectangle 5"/>
          <p:cNvSpPr/>
          <p:nvPr/>
        </p:nvSpPr>
        <p:spPr>
          <a:xfrm>
            <a:off x="1882557" y="2245766"/>
            <a:ext cx="9505324" cy="646331"/>
          </a:xfrm>
          <a:prstGeom prst="rect">
            <a:avLst/>
          </a:prstGeom>
        </p:spPr>
        <p:txBody>
          <a:bodyPr wrap="square">
            <a:spAutoFit/>
          </a:bodyPr>
          <a:lstStyle/>
          <a:p>
            <a:r>
              <a:rPr lang="en-US">
                <a:latin typeface="SF UI Display" charset="0"/>
                <a:ea typeface="SF UI Display" charset="0"/>
                <a:cs typeface="SF UI Display" charset="0"/>
              </a:rPr>
              <a:t>Thiết kế đa phần chỉ được review trong nội bộ và phụ thuộc nhiều vào khả năng của người review. Chưa có hướng dẫn, phương pháp review phù hợp để đảm bảo chất lượng thiết kế.</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291" y="3225557"/>
            <a:ext cx="763929" cy="763929"/>
          </a:xfrm>
          <a:prstGeom prst="rect">
            <a:avLst/>
          </a:prstGeom>
        </p:spPr>
      </p:pic>
      <p:sp>
        <p:nvSpPr>
          <p:cNvPr id="8" name="Rectangle 7"/>
          <p:cNvSpPr/>
          <p:nvPr/>
        </p:nvSpPr>
        <p:spPr>
          <a:xfrm>
            <a:off x="1849441" y="3248707"/>
            <a:ext cx="9505324" cy="646331"/>
          </a:xfrm>
          <a:prstGeom prst="rect">
            <a:avLst/>
          </a:prstGeom>
        </p:spPr>
        <p:txBody>
          <a:bodyPr wrap="square">
            <a:spAutoFit/>
          </a:bodyPr>
          <a:lstStyle/>
          <a:p>
            <a:r>
              <a:rPr lang="en-US">
                <a:latin typeface="SF UI Display" charset="0"/>
                <a:ea typeface="SF UI Display" charset="0"/>
                <a:cs typeface="SF UI Display" charset="0"/>
              </a:rPr>
              <a:t>NV thiết kế không nắm được nghiệp vụ, luồng chương trình =&gt; đưa giải pháp không phù hợp, phải chỉnh sửa nhiều trước khi thi công</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7542" y="4322946"/>
            <a:ext cx="707663" cy="707663"/>
          </a:xfrm>
          <a:prstGeom prst="rect">
            <a:avLst/>
          </a:prstGeom>
        </p:spPr>
      </p:pic>
      <p:sp>
        <p:nvSpPr>
          <p:cNvPr id="11" name="Rectangle 10"/>
          <p:cNvSpPr/>
          <p:nvPr/>
        </p:nvSpPr>
        <p:spPr>
          <a:xfrm>
            <a:off x="1849441" y="4348220"/>
            <a:ext cx="9447450" cy="646331"/>
          </a:xfrm>
          <a:prstGeom prst="rect">
            <a:avLst/>
          </a:prstGeom>
        </p:spPr>
        <p:txBody>
          <a:bodyPr wrap="square">
            <a:spAutoFit/>
          </a:bodyPr>
          <a:lstStyle/>
          <a:p>
            <a:r>
              <a:rPr lang="en-US">
                <a:latin typeface="SF UI Display" charset="0"/>
                <a:ea typeface="SF UI Display" charset="0"/>
                <a:cs typeface="SF UI Display" charset="0"/>
              </a:rPr>
              <a:t>Chưa tái sử dụng lại được tri thức thiết kế từ các khối dự án, sản phẩm. Mỗi lần xây dựng sản phẩm mới đều dựng lại Style Guide tốn kém thời gian từ thiết kế, thi công framework UI, kiểm thử</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542" y="5340114"/>
            <a:ext cx="726697" cy="726697"/>
          </a:xfrm>
          <a:prstGeom prst="rect">
            <a:avLst/>
          </a:prstGeom>
        </p:spPr>
      </p:pic>
      <p:sp>
        <p:nvSpPr>
          <p:cNvPr id="13" name="Rectangle 12"/>
          <p:cNvSpPr/>
          <p:nvPr/>
        </p:nvSpPr>
        <p:spPr>
          <a:xfrm>
            <a:off x="1907315" y="5380296"/>
            <a:ext cx="9447450" cy="646331"/>
          </a:xfrm>
          <a:prstGeom prst="rect">
            <a:avLst/>
          </a:prstGeom>
        </p:spPr>
        <p:txBody>
          <a:bodyPr wrap="square">
            <a:spAutoFit/>
          </a:bodyPr>
          <a:lstStyle/>
          <a:p>
            <a:r>
              <a:rPr lang="en-US">
                <a:latin typeface="SF UI Display" charset="0"/>
                <a:ea typeface="SF UI Display" charset="0"/>
                <a:cs typeface="SF UI Display" charset="0"/>
              </a:rPr>
              <a:t>Các thiết kế quan trọng chưa được kiểm nghiệm với người dùng (usability testing) nên chưa đánh giá được thực sự chất lượng</a:t>
            </a:r>
          </a:p>
        </p:txBody>
      </p:sp>
    </p:spTree>
    <p:extLst>
      <p:ext uri="{BB962C8B-B14F-4D97-AF65-F5344CB8AC3E}">
        <p14:creationId xmlns:p14="http://schemas.microsoft.com/office/powerpoint/2010/main" val="960505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303AA1F-016B-48A2-BD69-7413654102B2}"/>
              </a:ext>
            </a:extLst>
          </p:cNvPr>
          <p:cNvSpPr>
            <a:spLocks noGrp="1"/>
          </p:cNvSpPr>
          <p:nvPr>
            <p:ph type="title"/>
          </p:nvPr>
        </p:nvSpPr>
        <p:spPr>
          <a:xfrm>
            <a:off x="490799" y="372496"/>
            <a:ext cx="10515600" cy="625475"/>
          </a:xfrm>
        </p:spPr>
        <p:txBody>
          <a:bodyPr>
            <a:normAutofit/>
          </a:bodyPr>
          <a:lstStyle/>
          <a:p>
            <a:r>
              <a:rPr lang="en-US" sz="2800">
                <a:solidFill>
                  <a:schemeClr val="accent2"/>
                </a:solidFill>
                <a:latin typeface="SF UI Display" charset="0"/>
                <a:ea typeface="SF UI Display" charset="0"/>
                <a:cs typeface="SF UI Display" charset="0"/>
              </a:rPr>
              <a:t>ĐỀ XUẤT CẢI TIẾN</a:t>
            </a:r>
          </a:p>
        </p:txBody>
      </p:sp>
      <p:sp>
        <p:nvSpPr>
          <p:cNvPr id="20" name="Freeform 19">
            <a:extLst>
              <a:ext uri="{FF2B5EF4-FFF2-40B4-BE49-F238E27FC236}">
                <a16:creationId xmlns:a16="http://schemas.microsoft.com/office/drawing/2014/main" id="{02B3D309-39D0-E947-8823-67A077800C08}"/>
              </a:ext>
            </a:extLst>
          </p:cNvPr>
          <p:cNvSpPr>
            <a:spLocks noChangeArrowheads="1"/>
          </p:cNvSpPr>
          <p:nvPr/>
        </p:nvSpPr>
        <p:spPr bwMode="auto">
          <a:xfrm>
            <a:off x="3596857" y="1404055"/>
            <a:ext cx="4853909" cy="5072945"/>
          </a:xfrm>
          <a:custGeom>
            <a:avLst/>
            <a:gdLst>
              <a:gd name="connsiteX0" fmla="*/ 4709219 w 8801199"/>
              <a:gd name="connsiteY0" fmla="*/ 204 h 9198359"/>
              <a:gd name="connsiteX1" fmla="*/ 8667783 w 8801199"/>
              <a:gd name="connsiteY1" fmla="*/ 2592198 h 9198359"/>
              <a:gd name="connsiteX2" fmla="*/ 7197640 w 8801199"/>
              <a:gd name="connsiteY2" fmla="*/ 7171069 h 9198359"/>
              <a:gd name="connsiteX3" fmla="*/ 6869738 w 8801199"/>
              <a:gd name="connsiteY3" fmla="*/ 9195833 h 9198359"/>
              <a:gd name="connsiteX4" fmla="*/ 6870371 w 8801199"/>
              <a:gd name="connsiteY4" fmla="*/ 9198359 h 9198359"/>
              <a:gd name="connsiteX5" fmla="*/ 3385883 w 8801199"/>
              <a:gd name="connsiteY5" fmla="*/ 9198359 h 9198359"/>
              <a:gd name="connsiteX6" fmla="*/ 3365487 w 8801199"/>
              <a:gd name="connsiteY6" fmla="*/ 9125670 h 9198359"/>
              <a:gd name="connsiteX7" fmla="*/ 2459474 w 8801199"/>
              <a:gd name="connsiteY7" fmla="*/ 8406568 h 9198359"/>
              <a:gd name="connsiteX8" fmla="*/ 1036594 w 8801199"/>
              <a:gd name="connsiteY8" fmla="*/ 8364287 h 9198359"/>
              <a:gd name="connsiteX9" fmla="*/ 868062 w 8801199"/>
              <a:gd name="connsiteY9" fmla="*/ 7570259 h 9198359"/>
              <a:gd name="connsiteX10" fmla="*/ 601273 w 8801199"/>
              <a:gd name="connsiteY10" fmla="*/ 7259985 h 9198359"/>
              <a:gd name="connsiteX11" fmla="*/ 771670 w 8801199"/>
              <a:gd name="connsiteY11" fmla="*/ 7046710 h 9198359"/>
              <a:gd name="connsiteX12" fmla="*/ 476895 w 8801199"/>
              <a:gd name="connsiteY12" fmla="*/ 6848360 h 9198359"/>
              <a:gd name="connsiteX13" fmla="*/ 295926 w 8801199"/>
              <a:gd name="connsiteY13" fmla="*/ 6521297 h 9198359"/>
              <a:gd name="connsiteX14" fmla="*/ 96921 w 8801199"/>
              <a:gd name="connsiteY14" fmla="*/ 5971012 h 9198359"/>
              <a:gd name="connsiteX15" fmla="*/ 828883 w 8801199"/>
              <a:gd name="connsiteY15" fmla="*/ 4402854 h 9198359"/>
              <a:gd name="connsiteX16" fmla="*/ 2085097 w 8801199"/>
              <a:gd name="connsiteY16" fmla="*/ 632934 h 9198359"/>
              <a:gd name="connsiteX17" fmla="*/ 4709219 w 8801199"/>
              <a:gd name="connsiteY17" fmla="*/ 204 h 9198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01199" h="9198359">
                <a:moveTo>
                  <a:pt x="4709219" y="204"/>
                </a:moveTo>
                <a:cubicBezTo>
                  <a:pt x="6479322" y="15078"/>
                  <a:pt x="8220082" y="844926"/>
                  <a:pt x="8667783" y="2592198"/>
                </a:cubicBezTo>
                <a:cubicBezTo>
                  <a:pt x="9349372" y="5254087"/>
                  <a:pt x="7197640" y="7171069"/>
                  <a:pt x="7197640" y="7171069"/>
                </a:cubicBezTo>
                <a:cubicBezTo>
                  <a:pt x="7197640" y="7171069"/>
                  <a:pt x="6651438" y="8198026"/>
                  <a:pt x="6869738" y="9195833"/>
                </a:cubicBezTo>
                <a:lnTo>
                  <a:pt x="6870371" y="9198359"/>
                </a:lnTo>
                <a:lnTo>
                  <a:pt x="3385883" y="9198359"/>
                </a:lnTo>
                <a:lnTo>
                  <a:pt x="3365487" y="9125670"/>
                </a:lnTo>
                <a:cubicBezTo>
                  <a:pt x="3245385" y="8752906"/>
                  <a:pt x="2992121" y="8385427"/>
                  <a:pt x="2459474" y="8406568"/>
                </a:cubicBezTo>
                <a:cubicBezTo>
                  <a:pt x="1394180" y="8448850"/>
                  <a:pt x="1292190" y="8763477"/>
                  <a:pt x="1036594" y="8364287"/>
                </a:cubicBezTo>
                <a:cubicBezTo>
                  <a:pt x="780998" y="7964475"/>
                  <a:pt x="1040325" y="7740630"/>
                  <a:pt x="868062" y="7570259"/>
                </a:cubicBezTo>
                <a:cubicBezTo>
                  <a:pt x="868062" y="7570259"/>
                  <a:pt x="605004" y="7434086"/>
                  <a:pt x="601273" y="7259985"/>
                </a:cubicBezTo>
                <a:cubicBezTo>
                  <a:pt x="597541" y="7085884"/>
                  <a:pt x="771670" y="7046710"/>
                  <a:pt x="771670" y="7046710"/>
                </a:cubicBezTo>
                <a:cubicBezTo>
                  <a:pt x="771670" y="7046710"/>
                  <a:pt x="488089" y="7036140"/>
                  <a:pt x="476895" y="6848360"/>
                </a:cubicBezTo>
                <a:cubicBezTo>
                  <a:pt x="466323" y="6659956"/>
                  <a:pt x="593810" y="6645656"/>
                  <a:pt x="295926" y="6521297"/>
                </a:cubicBezTo>
                <a:cubicBezTo>
                  <a:pt x="-2581" y="6397560"/>
                  <a:pt x="-87157" y="6283773"/>
                  <a:pt x="96921" y="5971012"/>
                </a:cubicBezTo>
                <a:cubicBezTo>
                  <a:pt x="281622" y="5658872"/>
                  <a:pt x="899779" y="4779038"/>
                  <a:pt x="828883" y="4402854"/>
                </a:cubicBezTo>
                <a:cubicBezTo>
                  <a:pt x="757367" y="4026671"/>
                  <a:pt x="-130068" y="1867811"/>
                  <a:pt x="2085097" y="632934"/>
                </a:cubicBezTo>
                <a:cubicBezTo>
                  <a:pt x="2846774" y="208231"/>
                  <a:pt x="3782022" y="-7587"/>
                  <a:pt x="4709219" y="204"/>
                </a:cubicBezTo>
                <a:close/>
              </a:path>
            </a:pathLst>
          </a:custGeom>
          <a:solidFill>
            <a:schemeClr val="bg1">
              <a:lumMod val="95000"/>
            </a:schemeClr>
          </a:solidFill>
          <a:ln>
            <a:noFill/>
          </a:ln>
          <a:effectLst/>
        </p:spPr>
        <p:txBody>
          <a:bodyPr wrap="square" anchor="ctr">
            <a:noAutofit/>
          </a:bodyPr>
          <a:lstStyle/>
          <a:p>
            <a:endParaRPr lang="en-US" sz="3266"/>
          </a:p>
        </p:txBody>
      </p:sp>
      <p:sp>
        <p:nvSpPr>
          <p:cNvPr id="21" name="TextBox 20">
            <a:extLst>
              <a:ext uri="{FF2B5EF4-FFF2-40B4-BE49-F238E27FC236}">
                <a16:creationId xmlns:a16="http://schemas.microsoft.com/office/drawing/2014/main" id="{B126A175-EDCD-2647-8FD0-F3123AA2AC55}"/>
              </a:ext>
            </a:extLst>
          </p:cNvPr>
          <p:cNvSpPr txBox="1"/>
          <p:nvPr/>
        </p:nvSpPr>
        <p:spPr>
          <a:xfrm>
            <a:off x="8751914" y="1985182"/>
            <a:ext cx="2177199" cy="400110"/>
          </a:xfrm>
          <a:prstGeom prst="rect">
            <a:avLst/>
          </a:prstGeom>
          <a:noFill/>
        </p:spPr>
        <p:txBody>
          <a:bodyPr wrap="none" rtlCol="0" anchor="b" anchorCtr="0">
            <a:spAutoFit/>
          </a:bodyPr>
          <a:lstStyle/>
          <a:p>
            <a:r>
              <a:rPr lang="en-US" sz="2000" b="1" dirty="0">
                <a:solidFill>
                  <a:schemeClr val="accent2"/>
                </a:solidFill>
                <a:latin typeface="SF UI Display" charset="0"/>
                <a:ea typeface="SF UI Display" charset="0"/>
                <a:cs typeface="SF UI Display" charset="0"/>
              </a:rPr>
              <a:t>DESIGN SYSTEM</a:t>
            </a:r>
          </a:p>
        </p:txBody>
      </p:sp>
      <p:sp>
        <p:nvSpPr>
          <p:cNvPr id="22" name="Subtitle 2">
            <a:extLst>
              <a:ext uri="{FF2B5EF4-FFF2-40B4-BE49-F238E27FC236}">
                <a16:creationId xmlns:a16="http://schemas.microsoft.com/office/drawing/2014/main" id="{4170CB2B-29F1-9544-98C0-DF775486B3F3}"/>
              </a:ext>
            </a:extLst>
          </p:cNvPr>
          <p:cNvSpPr txBox="1">
            <a:spLocks/>
          </p:cNvSpPr>
          <p:nvPr/>
        </p:nvSpPr>
        <p:spPr>
          <a:xfrm>
            <a:off x="8798214" y="2434817"/>
            <a:ext cx="2185035" cy="50783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1500" dirty="0">
                <a:solidFill>
                  <a:schemeClr val="tx1"/>
                </a:solidFill>
                <a:latin typeface="SF UI Display" charset="0"/>
                <a:ea typeface="SF UI Display" charset="0"/>
                <a:cs typeface="SF UI Display" charset="0"/>
              </a:rPr>
              <a:t>Quy chuẩn thiết kế giao diện phần mềm</a:t>
            </a:r>
          </a:p>
        </p:txBody>
      </p:sp>
      <p:sp>
        <p:nvSpPr>
          <p:cNvPr id="23" name="TextBox 22">
            <a:extLst>
              <a:ext uri="{FF2B5EF4-FFF2-40B4-BE49-F238E27FC236}">
                <a16:creationId xmlns:a16="http://schemas.microsoft.com/office/drawing/2014/main" id="{E8070A81-BCA9-D54D-A44E-9DB1317B18C3}"/>
              </a:ext>
            </a:extLst>
          </p:cNvPr>
          <p:cNvSpPr txBox="1"/>
          <p:nvPr/>
        </p:nvSpPr>
        <p:spPr>
          <a:xfrm>
            <a:off x="8751914" y="4595892"/>
            <a:ext cx="2460930" cy="400110"/>
          </a:xfrm>
          <a:prstGeom prst="rect">
            <a:avLst/>
          </a:prstGeom>
          <a:noFill/>
        </p:spPr>
        <p:txBody>
          <a:bodyPr wrap="none" rtlCol="0" anchor="b" anchorCtr="0">
            <a:spAutoFit/>
          </a:bodyPr>
          <a:lstStyle/>
          <a:p>
            <a:r>
              <a:rPr lang="en-US" sz="2000" b="1" dirty="0">
                <a:solidFill>
                  <a:srgbClr val="00AAEB"/>
                </a:solidFill>
                <a:latin typeface="SF UI Display" charset="0"/>
                <a:ea typeface="SF UI Display" charset="0"/>
                <a:cs typeface="SF UI Display" charset="0"/>
              </a:rPr>
              <a:t>CÁC VẤN ĐỀ KHÁC</a:t>
            </a:r>
          </a:p>
        </p:txBody>
      </p:sp>
      <p:sp>
        <p:nvSpPr>
          <p:cNvPr id="24" name="Subtitle 2">
            <a:extLst>
              <a:ext uri="{FF2B5EF4-FFF2-40B4-BE49-F238E27FC236}">
                <a16:creationId xmlns:a16="http://schemas.microsoft.com/office/drawing/2014/main" id="{CF72EB26-C223-EF4F-AA55-D4A56492AC56}"/>
              </a:ext>
            </a:extLst>
          </p:cNvPr>
          <p:cNvSpPr txBox="1">
            <a:spLocks/>
          </p:cNvSpPr>
          <p:nvPr/>
        </p:nvSpPr>
        <p:spPr>
          <a:xfrm>
            <a:off x="8821364" y="5045527"/>
            <a:ext cx="2185035" cy="73866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en-US" sz="1500" dirty="0">
                <a:solidFill>
                  <a:schemeClr val="tx1"/>
                </a:solidFill>
                <a:latin typeface="SF UI Display" charset="0"/>
                <a:ea typeface="SF UI Display" charset="0"/>
                <a:cs typeface="SF UI Display" charset="0"/>
              </a:rPr>
              <a:t>Giải pháp cho 1 số vấn đề vướng mắc trong quá trình thực hiện</a:t>
            </a:r>
          </a:p>
        </p:txBody>
      </p:sp>
      <p:sp>
        <p:nvSpPr>
          <p:cNvPr id="25" name="TextBox 24">
            <a:extLst>
              <a:ext uri="{FF2B5EF4-FFF2-40B4-BE49-F238E27FC236}">
                <a16:creationId xmlns:a16="http://schemas.microsoft.com/office/drawing/2014/main" id="{601F012A-F021-6B4E-9180-1519A174440D}"/>
              </a:ext>
            </a:extLst>
          </p:cNvPr>
          <p:cNvSpPr txBox="1"/>
          <p:nvPr/>
        </p:nvSpPr>
        <p:spPr>
          <a:xfrm>
            <a:off x="715919" y="2019626"/>
            <a:ext cx="2738250" cy="400110"/>
          </a:xfrm>
          <a:prstGeom prst="rect">
            <a:avLst/>
          </a:prstGeom>
          <a:noFill/>
        </p:spPr>
        <p:txBody>
          <a:bodyPr wrap="none" rtlCol="0" anchor="b" anchorCtr="0">
            <a:spAutoFit/>
          </a:bodyPr>
          <a:lstStyle/>
          <a:p>
            <a:pPr algn="r"/>
            <a:r>
              <a:rPr lang="en-US" sz="2000" b="1" dirty="0">
                <a:solidFill>
                  <a:srgbClr val="92D050"/>
                </a:solidFill>
                <a:latin typeface="SF UI Display" charset="0"/>
                <a:ea typeface="SF UI Display" charset="0"/>
                <a:cs typeface="SF UI Display" charset="0"/>
              </a:rPr>
              <a:t>UX DESIGN PROCESS</a:t>
            </a:r>
          </a:p>
        </p:txBody>
      </p:sp>
      <p:sp>
        <p:nvSpPr>
          <p:cNvPr id="26" name="Subtitle 2">
            <a:extLst>
              <a:ext uri="{FF2B5EF4-FFF2-40B4-BE49-F238E27FC236}">
                <a16:creationId xmlns:a16="http://schemas.microsoft.com/office/drawing/2014/main" id="{7CC19B0A-BF6C-0B41-BFB5-0D594381243A}"/>
              </a:ext>
            </a:extLst>
          </p:cNvPr>
          <p:cNvSpPr txBox="1">
            <a:spLocks/>
          </p:cNvSpPr>
          <p:nvPr/>
        </p:nvSpPr>
        <p:spPr>
          <a:xfrm>
            <a:off x="1211259" y="2469261"/>
            <a:ext cx="2185035" cy="507831"/>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sz="1500" dirty="0">
                <a:solidFill>
                  <a:schemeClr val="tx1"/>
                </a:solidFill>
                <a:latin typeface="SF UI Display" charset="0"/>
                <a:ea typeface="SF UI Display" charset="0"/>
                <a:cs typeface="SF UI Display" charset="0"/>
              </a:rPr>
              <a:t>Quy trình thiết kế trải nghiệm người dùng</a:t>
            </a:r>
          </a:p>
        </p:txBody>
      </p:sp>
      <p:sp>
        <p:nvSpPr>
          <p:cNvPr id="27" name="TextBox 26">
            <a:extLst>
              <a:ext uri="{FF2B5EF4-FFF2-40B4-BE49-F238E27FC236}">
                <a16:creationId xmlns:a16="http://schemas.microsoft.com/office/drawing/2014/main" id="{E3E0B8A3-F3CB-5548-92A9-6ABD86EB2BFC}"/>
              </a:ext>
            </a:extLst>
          </p:cNvPr>
          <p:cNvSpPr txBox="1"/>
          <p:nvPr/>
        </p:nvSpPr>
        <p:spPr>
          <a:xfrm>
            <a:off x="899460" y="4595892"/>
            <a:ext cx="2449710" cy="400110"/>
          </a:xfrm>
          <a:prstGeom prst="rect">
            <a:avLst/>
          </a:prstGeom>
          <a:noFill/>
        </p:spPr>
        <p:txBody>
          <a:bodyPr wrap="none" rtlCol="0" anchor="b" anchorCtr="0">
            <a:spAutoFit/>
          </a:bodyPr>
          <a:lstStyle/>
          <a:p>
            <a:pPr algn="r"/>
            <a:r>
              <a:rPr lang="en-US" sz="2000" b="1" dirty="0">
                <a:solidFill>
                  <a:schemeClr val="accent4"/>
                </a:solidFill>
                <a:latin typeface="SF UI Display" charset="0"/>
                <a:ea typeface="SF UI Display" charset="0"/>
                <a:cs typeface="SF UI Display" charset="0"/>
              </a:rPr>
              <a:t>TEST EXTERNALLY</a:t>
            </a:r>
          </a:p>
        </p:txBody>
      </p:sp>
      <p:sp>
        <p:nvSpPr>
          <p:cNvPr id="28" name="Subtitle 2">
            <a:extLst>
              <a:ext uri="{FF2B5EF4-FFF2-40B4-BE49-F238E27FC236}">
                <a16:creationId xmlns:a16="http://schemas.microsoft.com/office/drawing/2014/main" id="{F98925FC-24D9-2447-AA53-3794B14EBB24}"/>
              </a:ext>
            </a:extLst>
          </p:cNvPr>
          <p:cNvSpPr txBox="1">
            <a:spLocks/>
          </p:cNvSpPr>
          <p:nvPr/>
        </p:nvSpPr>
        <p:spPr>
          <a:xfrm>
            <a:off x="1117836" y="5045527"/>
            <a:ext cx="2185035" cy="73866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sz="1500" dirty="0">
                <a:solidFill>
                  <a:schemeClr val="tx1"/>
                </a:solidFill>
                <a:latin typeface="SF UI Display" charset="0"/>
                <a:ea typeface="SF UI Display" charset="0"/>
                <a:cs typeface="SF UI Display" charset="0"/>
              </a:rPr>
              <a:t>Kỹ năng tiếp xúc và đánh giá trải nghiệm người dùng</a:t>
            </a:r>
          </a:p>
        </p:txBody>
      </p:sp>
      <p:sp>
        <p:nvSpPr>
          <p:cNvPr id="29" name="Freeform 28">
            <a:extLst>
              <a:ext uri="{FF2B5EF4-FFF2-40B4-BE49-F238E27FC236}">
                <a16:creationId xmlns:a16="http://schemas.microsoft.com/office/drawing/2014/main" id="{C20FFFB8-37BC-5F41-A7B0-98082CD6D1BD}"/>
              </a:ext>
            </a:extLst>
          </p:cNvPr>
          <p:cNvSpPr>
            <a:spLocks noChangeArrowheads="1"/>
          </p:cNvSpPr>
          <p:nvPr/>
        </p:nvSpPr>
        <p:spPr bwMode="auto">
          <a:xfrm rot="16200000">
            <a:off x="4462265" y="1363080"/>
            <a:ext cx="1966508" cy="2675507"/>
          </a:xfrm>
          <a:custGeom>
            <a:avLst/>
            <a:gdLst>
              <a:gd name="connsiteX0" fmla="*/ 3933012 w 3933015"/>
              <a:gd name="connsiteY0" fmla="*/ 3988768 h 5351014"/>
              <a:gd name="connsiteX1" fmla="*/ 3758746 w 3933015"/>
              <a:gd name="connsiteY1" fmla="*/ 4457530 h 5351014"/>
              <a:gd name="connsiteX2" fmla="*/ 3870356 w 3933015"/>
              <a:gd name="connsiteY2" fmla="*/ 5051264 h 5351014"/>
              <a:gd name="connsiteX3" fmla="*/ 3873051 w 3933015"/>
              <a:gd name="connsiteY3" fmla="*/ 5144804 h 5351014"/>
              <a:gd name="connsiteX4" fmla="*/ 3873144 w 3933015"/>
              <a:gd name="connsiteY4" fmla="*/ 5148024 h 5351014"/>
              <a:gd name="connsiteX5" fmla="*/ 3850021 w 3933015"/>
              <a:gd name="connsiteY5" fmla="*/ 5170270 h 5351014"/>
              <a:gd name="connsiteX6" fmla="*/ 3604395 w 3933015"/>
              <a:gd name="connsiteY6" fmla="*/ 5301690 h 5351014"/>
              <a:gd name="connsiteX7" fmla="*/ 3600128 w 3933015"/>
              <a:gd name="connsiteY7" fmla="*/ 5302740 h 5351014"/>
              <a:gd name="connsiteX8" fmla="*/ 3600044 w 3933015"/>
              <a:gd name="connsiteY8" fmla="*/ 5302776 h 5351014"/>
              <a:gd name="connsiteX9" fmla="*/ 3299090 w 3933015"/>
              <a:gd name="connsiteY9" fmla="*/ 5351014 h 5351014"/>
              <a:gd name="connsiteX10" fmla="*/ 2527724 w 3933015"/>
              <a:gd name="connsiteY10" fmla="*/ 4737724 h 5351014"/>
              <a:gd name="connsiteX11" fmla="*/ 2714793 w 3933015"/>
              <a:gd name="connsiteY11" fmla="*/ 4339258 h 5351014"/>
              <a:gd name="connsiteX12" fmla="*/ 1063158 w 3933015"/>
              <a:gd name="connsiteY12" fmla="*/ 4339257 h 5351014"/>
              <a:gd name="connsiteX13" fmla="*/ 1063158 w 3933015"/>
              <a:gd name="connsiteY13" fmla="*/ 4339001 h 5351014"/>
              <a:gd name="connsiteX14" fmla="*/ 1056432 w 3933015"/>
              <a:gd name="connsiteY14" fmla="*/ 4339001 h 5351014"/>
              <a:gd name="connsiteX15" fmla="*/ 1056432 w 3933015"/>
              <a:gd name="connsiteY15" fmla="*/ 4338783 h 5351014"/>
              <a:gd name="connsiteX16" fmla="*/ 1056431 w 3933015"/>
              <a:gd name="connsiteY16" fmla="*/ 4338783 h 5351014"/>
              <a:gd name="connsiteX17" fmla="*/ 1056431 w 3933015"/>
              <a:gd name="connsiteY17" fmla="*/ 4339001 h 5351014"/>
              <a:gd name="connsiteX18" fmla="*/ 1053123 w 3933015"/>
              <a:gd name="connsiteY18" fmla="*/ 4339001 h 5351014"/>
              <a:gd name="connsiteX19" fmla="*/ 1053123 w 3933015"/>
              <a:gd name="connsiteY19" fmla="*/ 4338781 h 5351014"/>
              <a:gd name="connsiteX20" fmla="*/ 1063157 w 3933015"/>
              <a:gd name="connsiteY20" fmla="*/ 4338781 h 5351014"/>
              <a:gd name="connsiteX21" fmla="*/ 1063157 w 3933015"/>
              <a:gd name="connsiteY21" fmla="*/ 2806735 h 5351014"/>
              <a:gd name="connsiteX22" fmla="*/ 1066023 w 3933015"/>
              <a:gd name="connsiteY22" fmla="*/ 2806735 h 5351014"/>
              <a:gd name="connsiteX23" fmla="*/ 1066009 w 3933015"/>
              <a:gd name="connsiteY23" fmla="*/ 2806601 h 5351014"/>
              <a:gd name="connsiteX24" fmla="*/ 1063157 w 3933015"/>
              <a:gd name="connsiteY24" fmla="*/ 2806601 h 5351014"/>
              <a:gd name="connsiteX25" fmla="*/ 1063157 w 3933015"/>
              <a:gd name="connsiteY25" fmla="*/ 2684657 h 5351014"/>
              <a:gd name="connsiteX26" fmla="*/ 1053123 w 3933015"/>
              <a:gd name="connsiteY26" fmla="*/ 2694857 h 5351014"/>
              <a:gd name="connsiteX27" fmla="*/ 1053123 w 3933015"/>
              <a:gd name="connsiteY27" fmla="*/ 2687153 h 5351014"/>
              <a:gd name="connsiteX28" fmla="*/ 976436 w 3933015"/>
              <a:gd name="connsiteY28" fmla="*/ 2765789 h 5351014"/>
              <a:gd name="connsiteX29" fmla="*/ 870054 w 3933015"/>
              <a:gd name="connsiteY29" fmla="*/ 2837553 h 5351014"/>
              <a:gd name="connsiteX30" fmla="*/ 823207 w 3933015"/>
              <a:gd name="connsiteY30" fmla="*/ 2855627 h 5351014"/>
              <a:gd name="connsiteX31" fmla="*/ 818092 w 3933015"/>
              <a:gd name="connsiteY31" fmla="*/ 2858485 h 5351014"/>
              <a:gd name="connsiteX32" fmla="*/ 792264 w 3933015"/>
              <a:gd name="connsiteY32" fmla="*/ 2867565 h 5351014"/>
              <a:gd name="connsiteX33" fmla="*/ 752495 w 3933015"/>
              <a:gd name="connsiteY33" fmla="*/ 2882907 h 5351014"/>
              <a:gd name="connsiteX34" fmla="*/ 746482 w 3933015"/>
              <a:gd name="connsiteY34" fmla="*/ 2883661 h 5351014"/>
              <a:gd name="connsiteX35" fmla="*/ 732664 w 3933015"/>
              <a:gd name="connsiteY35" fmla="*/ 2888519 h 5351014"/>
              <a:gd name="connsiteX36" fmla="*/ 674069 w 3933015"/>
              <a:gd name="connsiteY36" fmla="*/ 2899619 h 5351014"/>
              <a:gd name="connsiteX37" fmla="*/ 673184 w 3933015"/>
              <a:gd name="connsiteY37" fmla="*/ 2899787 h 5351014"/>
              <a:gd name="connsiteX38" fmla="*/ 612012 w 3933015"/>
              <a:gd name="connsiteY38" fmla="*/ 2903623 h 5351014"/>
              <a:gd name="connsiteX39" fmla="*/ 1 w 3933015"/>
              <a:gd name="connsiteY39" fmla="*/ 2130945 h 5351014"/>
              <a:gd name="connsiteX40" fmla="*/ 398 w 3933015"/>
              <a:gd name="connsiteY40" fmla="*/ 2125269 h 5351014"/>
              <a:gd name="connsiteX41" fmla="*/ 0 w 3933015"/>
              <a:gd name="connsiteY41" fmla="*/ 2120365 h 5351014"/>
              <a:gd name="connsiteX42" fmla="*/ 5359 w 3933015"/>
              <a:gd name="connsiteY42" fmla="*/ 2054301 h 5351014"/>
              <a:gd name="connsiteX43" fmla="*/ 9550 w 3933015"/>
              <a:gd name="connsiteY43" fmla="*/ 1994351 h 5351014"/>
              <a:gd name="connsiteX44" fmla="*/ 10632 w 3933015"/>
              <a:gd name="connsiteY44" fmla="*/ 1989297 h 5351014"/>
              <a:gd name="connsiteX45" fmla="*/ 12724 w 3933015"/>
              <a:gd name="connsiteY45" fmla="*/ 1963499 h 5351014"/>
              <a:gd name="connsiteX46" fmla="*/ 36702 w 3933015"/>
              <a:gd name="connsiteY46" fmla="*/ 1867499 h 5351014"/>
              <a:gd name="connsiteX47" fmla="*/ 37101 w 3933015"/>
              <a:gd name="connsiteY47" fmla="*/ 1865637 h 5351014"/>
              <a:gd name="connsiteX48" fmla="*/ 37305 w 3933015"/>
              <a:gd name="connsiteY48" fmla="*/ 1865083 h 5351014"/>
              <a:gd name="connsiteX49" fmla="*/ 49216 w 3933015"/>
              <a:gd name="connsiteY49" fmla="*/ 1817395 h 5351014"/>
              <a:gd name="connsiteX50" fmla="*/ 626278 w 3933015"/>
              <a:gd name="connsiteY50" fmla="*/ 1342011 h 5351014"/>
              <a:gd name="connsiteX51" fmla="*/ 976436 w 3933015"/>
              <a:gd name="connsiteY51" fmla="*/ 1474941 h 5351014"/>
              <a:gd name="connsiteX52" fmla="*/ 1053123 w 3933015"/>
              <a:gd name="connsiteY52" fmla="*/ 1553579 h 5351014"/>
              <a:gd name="connsiteX53" fmla="*/ 1053123 w 3933015"/>
              <a:gd name="connsiteY53" fmla="*/ 107038 h 5351014"/>
              <a:gd name="connsiteX54" fmla="*/ 1063157 w 3933015"/>
              <a:gd name="connsiteY54" fmla="*/ 102935 h 5351014"/>
              <a:gd name="connsiteX55" fmla="*/ 1063157 w 3933015"/>
              <a:gd name="connsiteY55" fmla="*/ 102934 h 5351014"/>
              <a:gd name="connsiteX56" fmla="*/ 1133991 w 3933015"/>
              <a:gd name="connsiteY56" fmla="*/ 73971 h 5351014"/>
              <a:gd name="connsiteX57" fmla="*/ 1133991 w 3933015"/>
              <a:gd name="connsiteY57" fmla="*/ 73972 h 5351014"/>
              <a:gd name="connsiteX58" fmla="*/ 1200360 w 3933015"/>
              <a:gd name="connsiteY58" fmla="*/ 46834 h 5351014"/>
              <a:gd name="connsiteX59" fmla="*/ 2569896 w 3933015"/>
              <a:gd name="connsiteY59" fmla="*/ 767004 h 5351014"/>
              <a:gd name="connsiteX60" fmla="*/ 2677910 w 3933015"/>
              <a:gd name="connsiteY60" fmla="*/ 776278 h 5351014"/>
              <a:gd name="connsiteX61" fmla="*/ 2735918 w 3933015"/>
              <a:gd name="connsiteY61" fmla="*/ 789338 h 5351014"/>
              <a:gd name="connsiteX62" fmla="*/ 2751666 w 3933015"/>
              <a:gd name="connsiteY62" fmla="*/ 804475 h 5351014"/>
              <a:gd name="connsiteX63" fmla="*/ 2751667 w 3933015"/>
              <a:gd name="connsiteY63" fmla="*/ 804475 h 5351014"/>
              <a:gd name="connsiteX64" fmla="*/ 2735919 w 3933015"/>
              <a:gd name="connsiteY64" fmla="*/ 789338 h 5351014"/>
              <a:gd name="connsiteX65" fmla="*/ 2771095 w 3933015"/>
              <a:gd name="connsiteY65" fmla="*/ 797258 h 5351014"/>
              <a:gd name="connsiteX66" fmla="*/ 2885437 w 3933015"/>
              <a:gd name="connsiteY66" fmla="*/ 846960 h 5351014"/>
              <a:gd name="connsiteX67" fmla="*/ 2890096 w 3933015"/>
              <a:gd name="connsiteY67" fmla="*/ 850517 h 5351014"/>
              <a:gd name="connsiteX68" fmla="*/ 2903344 w 3933015"/>
              <a:gd name="connsiteY68" fmla="*/ 857536 h 5351014"/>
              <a:gd name="connsiteX69" fmla="*/ 2953878 w 3933015"/>
              <a:gd name="connsiteY69" fmla="*/ 898234 h 5351014"/>
              <a:gd name="connsiteX70" fmla="*/ 2956226 w 3933015"/>
              <a:gd name="connsiteY70" fmla="*/ 901012 h 5351014"/>
              <a:gd name="connsiteX71" fmla="*/ 2972513 w 3933015"/>
              <a:gd name="connsiteY71" fmla="*/ 913448 h 5351014"/>
              <a:gd name="connsiteX72" fmla="*/ 2991151 w 3933015"/>
              <a:gd name="connsiteY72" fmla="*/ 934634 h 5351014"/>
              <a:gd name="connsiteX73" fmla="*/ 2980911 w 3933015"/>
              <a:gd name="connsiteY73" fmla="*/ 930215 h 5351014"/>
              <a:gd name="connsiteX74" fmla="*/ 2980911 w 3933015"/>
              <a:gd name="connsiteY74" fmla="*/ 930215 h 5351014"/>
              <a:gd name="connsiteX75" fmla="*/ 2991150 w 3933015"/>
              <a:gd name="connsiteY75" fmla="*/ 934634 h 5351014"/>
              <a:gd name="connsiteX76" fmla="*/ 3017223 w 3933015"/>
              <a:gd name="connsiteY76" fmla="*/ 964272 h 5351014"/>
              <a:gd name="connsiteX77" fmla="*/ 3125963 w 3933015"/>
              <a:gd name="connsiteY77" fmla="*/ 1369306 h 5351014"/>
              <a:gd name="connsiteX78" fmla="*/ 3511728 w 3933015"/>
              <a:gd name="connsiteY78" fmla="*/ 2141362 h 5351014"/>
              <a:gd name="connsiteX79" fmla="*/ 3697540 w 3933015"/>
              <a:gd name="connsiteY79" fmla="*/ 2428272 h 5351014"/>
              <a:gd name="connsiteX80" fmla="*/ 3604768 w 3933015"/>
              <a:gd name="connsiteY80" fmla="*/ 2790456 h 5351014"/>
              <a:gd name="connsiteX81" fmla="*/ 3633687 w 3933015"/>
              <a:gd name="connsiteY81" fmla="*/ 2805352 h 5351014"/>
              <a:gd name="connsiteX82" fmla="*/ 3633689 w 3933015"/>
              <a:gd name="connsiteY82" fmla="*/ 2805352 h 5351014"/>
              <a:gd name="connsiteX83" fmla="*/ 3685658 w 3933015"/>
              <a:gd name="connsiteY83" fmla="*/ 2832120 h 5351014"/>
              <a:gd name="connsiteX84" fmla="*/ 3789760 w 3933015"/>
              <a:gd name="connsiteY84" fmla="*/ 3562512 h 5351014"/>
              <a:gd name="connsiteX85" fmla="*/ 3933012 w 3933015"/>
              <a:gd name="connsiteY85" fmla="*/ 3988768 h 535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933015" h="5351014">
                <a:moveTo>
                  <a:pt x="3933012" y="3988768"/>
                </a:moveTo>
                <a:cubicBezTo>
                  <a:pt x="3933878" y="4267742"/>
                  <a:pt x="3758746" y="4457530"/>
                  <a:pt x="3758746" y="4457530"/>
                </a:cubicBezTo>
                <a:cubicBezTo>
                  <a:pt x="3824378" y="4671832"/>
                  <a:pt x="3859370" y="4869470"/>
                  <a:pt x="3870356" y="5051264"/>
                </a:cubicBezTo>
                <a:lnTo>
                  <a:pt x="3873051" y="5144804"/>
                </a:lnTo>
                <a:lnTo>
                  <a:pt x="3873144" y="5148024"/>
                </a:lnTo>
                <a:lnTo>
                  <a:pt x="3850021" y="5170270"/>
                </a:lnTo>
                <a:cubicBezTo>
                  <a:pt x="3780131" y="5225744"/>
                  <a:pt x="3696884" y="5270652"/>
                  <a:pt x="3604395" y="5301690"/>
                </a:cubicBezTo>
                <a:lnTo>
                  <a:pt x="3600128" y="5302740"/>
                </a:lnTo>
                <a:lnTo>
                  <a:pt x="3600044" y="5302776"/>
                </a:lnTo>
                <a:cubicBezTo>
                  <a:pt x="3507593" y="5333834"/>
                  <a:pt x="3405903" y="5351014"/>
                  <a:pt x="3299090" y="5351014"/>
                </a:cubicBezTo>
                <a:cubicBezTo>
                  <a:pt x="2874146" y="5351014"/>
                  <a:pt x="2527724" y="5076130"/>
                  <a:pt x="2527724" y="4737724"/>
                </a:cubicBezTo>
                <a:cubicBezTo>
                  <a:pt x="2527724" y="4585266"/>
                  <a:pt x="2598164" y="4446670"/>
                  <a:pt x="2714793" y="4339258"/>
                </a:cubicBezTo>
                <a:lnTo>
                  <a:pt x="1063158" y="4339257"/>
                </a:lnTo>
                <a:lnTo>
                  <a:pt x="1063158" y="4339001"/>
                </a:lnTo>
                <a:lnTo>
                  <a:pt x="1056432" y="4339001"/>
                </a:lnTo>
                <a:lnTo>
                  <a:pt x="1056432" y="4338783"/>
                </a:lnTo>
                <a:lnTo>
                  <a:pt x="1056431" y="4338783"/>
                </a:lnTo>
                <a:lnTo>
                  <a:pt x="1056431" y="4339001"/>
                </a:lnTo>
                <a:lnTo>
                  <a:pt x="1053123" y="4339001"/>
                </a:lnTo>
                <a:lnTo>
                  <a:pt x="1053123" y="4338781"/>
                </a:lnTo>
                <a:lnTo>
                  <a:pt x="1063157" y="4338781"/>
                </a:lnTo>
                <a:lnTo>
                  <a:pt x="1063157" y="2806735"/>
                </a:lnTo>
                <a:lnTo>
                  <a:pt x="1066023" y="2806735"/>
                </a:lnTo>
                <a:lnTo>
                  <a:pt x="1066009" y="2806601"/>
                </a:lnTo>
                <a:lnTo>
                  <a:pt x="1063157" y="2806601"/>
                </a:lnTo>
                <a:lnTo>
                  <a:pt x="1063157" y="2684657"/>
                </a:lnTo>
                <a:lnTo>
                  <a:pt x="1053123" y="2694857"/>
                </a:lnTo>
                <a:lnTo>
                  <a:pt x="1053123" y="2687153"/>
                </a:lnTo>
                <a:lnTo>
                  <a:pt x="976436" y="2765789"/>
                </a:lnTo>
                <a:cubicBezTo>
                  <a:pt x="943118" y="2793765"/>
                  <a:pt x="907517" y="2817861"/>
                  <a:pt x="870054" y="2837553"/>
                </a:cubicBezTo>
                <a:lnTo>
                  <a:pt x="823207" y="2855627"/>
                </a:lnTo>
                <a:lnTo>
                  <a:pt x="818092" y="2858485"/>
                </a:lnTo>
                <a:lnTo>
                  <a:pt x="792264" y="2867565"/>
                </a:lnTo>
                <a:lnTo>
                  <a:pt x="752495" y="2882907"/>
                </a:lnTo>
                <a:lnTo>
                  <a:pt x="746482" y="2883661"/>
                </a:lnTo>
                <a:lnTo>
                  <a:pt x="732664" y="2888519"/>
                </a:lnTo>
                <a:lnTo>
                  <a:pt x="674069" y="2899619"/>
                </a:lnTo>
                <a:lnTo>
                  <a:pt x="673184" y="2899787"/>
                </a:lnTo>
                <a:cubicBezTo>
                  <a:pt x="653060" y="2902325"/>
                  <a:pt x="632653" y="2903623"/>
                  <a:pt x="612012" y="2903623"/>
                </a:cubicBezTo>
                <a:cubicBezTo>
                  <a:pt x="273674" y="2903623"/>
                  <a:pt x="1" y="2557131"/>
                  <a:pt x="1" y="2130945"/>
                </a:cubicBezTo>
                <a:lnTo>
                  <a:pt x="398" y="2125269"/>
                </a:lnTo>
                <a:lnTo>
                  <a:pt x="0" y="2120365"/>
                </a:lnTo>
                <a:lnTo>
                  <a:pt x="5359" y="2054301"/>
                </a:lnTo>
                <a:lnTo>
                  <a:pt x="9550" y="1994351"/>
                </a:lnTo>
                <a:lnTo>
                  <a:pt x="10632" y="1989297"/>
                </a:lnTo>
                <a:lnTo>
                  <a:pt x="12724" y="1963499"/>
                </a:lnTo>
                <a:lnTo>
                  <a:pt x="36702" y="1867499"/>
                </a:lnTo>
                <a:lnTo>
                  <a:pt x="37101" y="1865637"/>
                </a:lnTo>
                <a:lnTo>
                  <a:pt x="37305" y="1865083"/>
                </a:lnTo>
                <a:lnTo>
                  <a:pt x="49216" y="1817395"/>
                </a:lnTo>
                <a:cubicBezTo>
                  <a:pt x="144290" y="1538031"/>
                  <a:pt x="366865" y="1342011"/>
                  <a:pt x="626278" y="1342011"/>
                </a:cubicBezTo>
                <a:cubicBezTo>
                  <a:pt x="755985" y="1342011"/>
                  <a:pt x="876482" y="1391015"/>
                  <a:pt x="976436" y="1474941"/>
                </a:cubicBezTo>
                <a:lnTo>
                  <a:pt x="1053123" y="1553579"/>
                </a:lnTo>
                <a:lnTo>
                  <a:pt x="1053123" y="107038"/>
                </a:lnTo>
                <a:lnTo>
                  <a:pt x="1063157" y="102935"/>
                </a:lnTo>
                <a:lnTo>
                  <a:pt x="1063157" y="102934"/>
                </a:lnTo>
                <a:lnTo>
                  <a:pt x="1133991" y="73971"/>
                </a:lnTo>
                <a:lnTo>
                  <a:pt x="1133991" y="73972"/>
                </a:lnTo>
                <a:lnTo>
                  <a:pt x="1200360" y="46834"/>
                </a:lnTo>
                <a:cubicBezTo>
                  <a:pt x="2053907" y="-223828"/>
                  <a:pt x="2569896" y="767004"/>
                  <a:pt x="2569896" y="767004"/>
                </a:cubicBezTo>
                <a:cubicBezTo>
                  <a:pt x="2608493" y="767956"/>
                  <a:pt x="2644437" y="771142"/>
                  <a:pt x="2677910" y="776278"/>
                </a:cubicBezTo>
                <a:lnTo>
                  <a:pt x="2735918" y="789338"/>
                </a:lnTo>
                <a:lnTo>
                  <a:pt x="2751666" y="804475"/>
                </a:lnTo>
                <a:lnTo>
                  <a:pt x="2751667" y="804475"/>
                </a:lnTo>
                <a:lnTo>
                  <a:pt x="2735919" y="789338"/>
                </a:lnTo>
                <a:lnTo>
                  <a:pt x="2771095" y="797258"/>
                </a:lnTo>
                <a:cubicBezTo>
                  <a:pt x="2814160" y="810391"/>
                  <a:pt x="2852071" y="827277"/>
                  <a:pt x="2885437" y="846960"/>
                </a:cubicBezTo>
                <a:lnTo>
                  <a:pt x="2890096" y="850517"/>
                </a:lnTo>
                <a:lnTo>
                  <a:pt x="2903344" y="857536"/>
                </a:lnTo>
                <a:cubicBezTo>
                  <a:pt x="2921510" y="869515"/>
                  <a:pt x="2938431" y="883156"/>
                  <a:pt x="2953878" y="898234"/>
                </a:cubicBezTo>
                <a:lnTo>
                  <a:pt x="2956226" y="901012"/>
                </a:lnTo>
                <a:lnTo>
                  <a:pt x="2972513" y="913448"/>
                </a:lnTo>
                <a:lnTo>
                  <a:pt x="2991151" y="934634"/>
                </a:lnTo>
                <a:lnTo>
                  <a:pt x="2980911" y="930215"/>
                </a:lnTo>
                <a:lnTo>
                  <a:pt x="2980911" y="930215"/>
                </a:lnTo>
                <a:lnTo>
                  <a:pt x="2991150" y="934634"/>
                </a:lnTo>
                <a:lnTo>
                  <a:pt x="3017223" y="964272"/>
                </a:lnTo>
                <a:cubicBezTo>
                  <a:pt x="3149980" y="1139984"/>
                  <a:pt x="3125963" y="1369306"/>
                  <a:pt x="3125963" y="1369306"/>
                </a:cubicBezTo>
                <a:cubicBezTo>
                  <a:pt x="3681485" y="1554294"/>
                  <a:pt x="3511728" y="2141362"/>
                  <a:pt x="3511728" y="2141362"/>
                </a:cubicBezTo>
                <a:cubicBezTo>
                  <a:pt x="3645166" y="2210938"/>
                  <a:pt x="3691611" y="2319610"/>
                  <a:pt x="3697540" y="2428272"/>
                </a:cubicBezTo>
                <a:cubicBezTo>
                  <a:pt x="3707424" y="2609378"/>
                  <a:pt x="3604768" y="2790456"/>
                  <a:pt x="3604768" y="2790456"/>
                </a:cubicBezTo>
                <a:lnTo>
                  <a:pt x="3633687" y="2805352"/>
                </a:lnTo>
                <a:lnTo>
                  <a:pt x="3633689" y="2805352"/>
                </a:lnTo>
                <a:lnTo>
                  <a:pt x="3685658" y="2832120"/>
                </a:lnTo>
                <a:cubicBezTo>
                  <a:pt x="4047513" y="3059924"/>
                  <a:pt x="3789760" y="3562512"/>
                  <a:pt x="3789760" y="3562512"/>
                </a:cubicBezTo>
                <a:cubicBezTo>
                  <a:pt x="3895859" y="3716726"/>
                  <a:pt x="3932617" y="3861960"/>
                  <a:pt x="3933012" y="3988768"/>
                </a:cubicBezTo>
                <a:close/>
              </a:path>
            </a:pathLst>
          </a:custGeom>
          <a:solidFill>
            <a:srgbClr val="92D14F"/>
          </a:solidFill>
          <a:ln w="76200">
            <a:solidFill>
              <a:schemeClr val="bg1"/>
            </a:solidFill>
          </a:ln>
          <a:effectLst/>
        </p:spPr>
        <p:txBody>
          <a:bodyPr wrap="square" anchor="ctr">
            <a:noAutofit/>
          </a:bodyPr>
          <a:lstStyle/>
          <a:p>
            <a:endParaRPr lang="en-US" sz="3266"/>
          </a:p>
        </p:txBody>
      </p:sp>
      <p:sp>
        <p:nvSpPr>
          <p:cNvPr id="30" name="Freeform 29">
            <a:extLst>
              <a:ext uri="{FF2B5EF4-FFF2-40B4-BE49-F238E27FC236}">
                <a16:creationId xmlns:a16="http://schemas.microsoft.com/office/drawing/2014/main" id="{F7A3EAE7-BCD7-074B-B54B-514C7A2475C5}"/>
              </a:ext>
            </a:extLst>
          </p:cNvPr>
          <p:cNvSpPr>
            <a:spLocks noChangeArrowheads="1"/>
          </p:cNvSpPr>
          <p:nvPr/>
        </p:nvSpPr>
        <p:spPr bwMode="auto">
          <a:xfrm rot="16200000">
            <a:off x="6244966" y="1802433"/>
            <a:ext cx="1913953" cy="1849356"/>
          </a:xfrm>
          <a:custGeom>
            <a:avLst/>
            <a:gdLst>
              <a:gd name="connsiteX0" fmla="*/ 3827905 w 3827905"/>
              <a:gd name="connsiteY0" fmla="*/ 845649 h 3698711"/>
              <a:gd name="connsiteX1" fmla="*/ 3791643 w 3827905"/>
              <a:gd name="connsiteY1" fmla="*/ 1210925 h 3698711"/>
              <a:gd name="connsiteX2" fmla="*/ 3737730 w 3827905"/>
              <a:gd name="connsiteY2" fmla="*/ 1411723 h 3698711"/>
              <a:gd name="connsiteX3" fmla="*/ 3737731 w 3827905"/>
              <a:gd name="connsiteY3" fmla="*/ 1411723 h 3698711"/>
              <a:gd name="connsiteX4" fmla="*/ 3733862 w 3827905"/>
              <a:gd name="connsiteY4" fmla="*/ 1426135 h 3698711"/>
              <a:gd name="connsiteX5" fmla="*/ 2801636 w 3827905"/>
              <a:gd name="connsiteY5" fmla="*/ 2480945 h 3698711"/>
              <a:gd name="connsiteX6" fmla="*/ 1952300 w 3827905"/>
              <a:gd name="connsiteY6" fmla="*/ 3083247 h 3698711"/>
              <a:gd name="connsiteX7" fmla="*/ 1124727 w 3827905"/>
              <a:gd name="connsiteY7" fmla="*/ 3674225 h 3698711"/>
              <a:gd name="connsiteX8" fmla="*/ 1087699 w 3827905"/>
              <a:gd name="connsiteY8" fmla="*/ 3682791 h 3698711"/>
              <a:gd name="connsiteX9" fmla="*/ 1087699 w 3827905"/>
              <a:gd name="connsiteY9" fmla="*/ 3682793 h 3698711"/>
              <a:gd name="connsiteX10" fmla="*/ 1071126 w 3827905"/>
              <a:gd name="connsiteY10" fmla="*/ 3686625 h 3698711"/>
              <a:gd name="connsiteX11" fmla="*/ 1039073 w 3827905"/>
              <a:gd name="connsiteY11" fmla="*/ 3693287 h 3698711"/>
              <a:gd name="connsiteX12" fmla="*/ 1016863 w 3827905"/>
              <a:gd name="connsiteY12" fmla="*/ 3697509 h 3698711"/>
              <a:gd name="connsiteX13" fmla="*/ 1015032 w 3827905"/>
              <a:gd name="connsiteY13" fmla="*/ 3697857 h 3698711"/>
              <a:gd name="connsiteX14" fmla="*/ 1010137 w 3827905"/>
              <a:gd name="connsiteY14" fmla="*/ 3698711 h 3698711"/>
              <a:gd name="connsiteX15" fmla="*/ 1010137 w 3827905"/>
              <a:gd name="connsiteY15" fmla="*/ 2787672 h 3698711"/>
              <a:gd name="connsiteX16" fmla="*/ 976436 w 3827905"/>
              <a:gd name="connsiteY16" fmla="*/ 2822229 h 3698711"/>
              <a:gd name="connsiteX17" fmla="*/ 626278 w 3827905"/>
              <a:gd name="connsiteY17" fmla="*/ 2955160 h 3698711"/>
              <a:gd name="connsiteX18" fmla="*/ 0 w 3827905"/>
              <a:gd name="connsiteY18" fmla="*/ 2176805 h 3698711"/>
              <a:gd name="connsiteX19" fmla="*/ 1546 w 3827905"/>
              <a:gd name="connsiteY19" fmla="*/ 2157744 h 3698711"/>
              <a:gd name="connsiteX20" fmla="*/ 2 w 3827905"/>
              <a:gd name="connsiteY20" fmla="*/ 2138703 h 3698711"/>
              <a:gd name="connsiteX21" fmla="*/ 626280 w 3827905"/>
              <a:gd name="connsiteY21" fmla="*/ 1360347 h 3698711"/>
              <a:gd name="connsiteX22" fmla="*/ 752497 w 3827905"/>
              <a:gd name="connsiteY22" fmla="*/ 1376161 h 3698711"/>
              <a:gd name="connsiteX23" fmla="*/ 789050 w 3827905"/>
              <a:gd name="connsiteY23" fmla="*/ 1390263 h 3698711"/>
              <a:gd name="connsiteX24" fmla="*/ 818305 w 3827905"/>
              <a:gd name="connsiteY24" fmla="*/ 1398643 h 3698711"/>
              <a:gd name="connsiteX25" fmla="*/ 846289 w 3827905"/>
              <a:gd name="connsiteY25" fmla="*/ 1412345 h 3698711"/>
              <a:gd name="connsiteX26" fmla="*/ 870056 w 3827905"/>
              <a:gd name="connsiteY26" fmla="*/ 1421515 h 3698711"/>
              <a:gd name="connsiteX27" fmla="*/ 883409 w 3827905"/>
              <a:gd name="connsiteY27" fmla="*/ 1430523 h 3698711"/>
              <a:gd name="connsiteX28" fmla="*/ 903587 w 3827905"/>
              <a:gd name="connsiteY28" fmla="*/ 1440403 h 3698711"/>
              <a:gd name="connsiteX29" fmla="*/ 982228 w 3827905"/>
              <a:gd name="connsiteY29" fmla="*/ 1496579 h 3698711"/>
              <a:gd name="connsiteX30" fmla="*/ 1010137 w 3827905"/>
              <a:gd name="connsiteY30" fmla="*/ 1525197 h 3698711"/>
              <a:gd name="connsiteX31" fmla="*/ 1010137 w 3827905"/>
              <a:gd name="connsiteY31" fmla="*/ 257 h 3698711"/>
              <a:gd name="connsiteX32" fmla="*/ 1006829 w 3827905"/>
              <a:gd name="connsiteY32" fmla="*/ 257 h 3698711"/>
              <a:gd name="connsiteX33" fmla="*/ 1006829 w 3827905"/>
              <a:gd name="connsiteY33" fmla="*/ 0 h 3698711"/>
              <a:gd name="connsiteX34" fmla="*/ 1010137 w 3827905"/>
              <a:gd name="connsiteY34" fmla="*/ 0 h 3698711"/>
              <a:gd name="connsiteX35" fmla="*/ 1016863 w 3827905"/>
              <a:gd name="connsiteY35" fmla="*/ 0 h 3698711"/>
              <a:gd name="connsiteX36" fmla="*/ 1016863 w 3827905"/>
              <a:gd name="connsiteY36" fmla="*/ 257 h 3698711"/>
              <a:gd name="connsiteX37" fmla="*/ 2668498 w 3827905"/>
              <a:gd name="connsiteY37" fmla="*/ 257 h 3698711"/>
              <a:gd name="connsiteX38" fmla="*/ 2481430 w 3827905"/>
              <a:gd name="connsiteY38" fmla="*/ 398723 h 3698711"/>
              <a:gd name="connsiteX39" fmla="*/ 3252796 w 3827905"/>
              <a:gd name="connsiteY39" fmla="*/ 1012013 h 3698711"/>
              <a:gd name="connsiteX40" fmla="*/ 3553750 w 3827905"/>
              <a:gd name="connsiteY40" fmla="*/ 963775 h 3698711"/>
              <a:gd name="connsiteX41" fmla="*/ 3553834 w 3827905"/>
              <a:gd name="connsiteY41" fmla="*/ 963739 h 3698711"/>
              <a:gd name="connsiteX42" fmla="*/ 3558101 w 3827905"/>
              <a:gd name="connsiteY42" fmla="*/ 962689 h 3698711"/>
              <a:gd name="connsiteX43" fmla="*/ 3803727 w 3827905"/>
              <a:gd name="connsiteY43" fmla="*/ 831269 h 3698711"/>
              <a:gd name="connsiteX44" fmla="*/ 3826850 w 3827905"/>
              <a:gd name="connsiteY44" fmla="*/ 809023 h 369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27905" h="3698711">
                <a:moveTo>
                  <a:pt x="3827905" y="845649"/>
                </a:moveTo>
                <a:cubicBezTo>
                  <a:pt x="3827455" y="976091"/>
                  <a:pt x="3814435" y="1097735"/>
                  <a:pt x="3791643" y="1210925"/>
                </a:cubicBezTo>
                <a:lnTo>
                  <a:pt x="3737730" y="1411723"/>
                </a:lnTo>
                <a:lnTo>
                  <a:pt x="3737731" y="1411723"/>
                </a:lnTo>
                <a:lnTo>
                  <a:pt x="3733862" y="1426135"/>
                </a:lnTo>
                <a:cubicBezTo>
                  <a:pt x="3480308" y="2174663"/>
                  <a:pt x="2801636" y="2480945"/>
                  <a:pt x="2801636" y="2480945"/>
                </a:cubicBezTo>
                <a:cubicBezTo>
                  <a:pt x="2801636" y="3036999"/>
                  <a:pt x="1952300" y="3083247"/>
                  <a:pt x="1952300" y="3083247"/>
                </a:cubicBezTo>
                <a:cubicBezTo>
                  <a:pt x="1847832" y="3453769"/>
                  <a:pt x="1361409" y="3616179"/>
                  <a:pt x="1124727" y="3674225"/>
                </a:cubicBezTo>
                <a:lnTo>
                  <a:pt x="1087699" y="3682791"/>
                </a:lnTo>
                <a:lnTo>
                  <a:pt x="1087699" y="3682793"/>
                </a:lnTo>
                <a:lnTo>
                  <a:pt x="1071126" y="3686625"/>
                </a:lnTo>
                <a:cubicBezTo>
                  <a:pt x="1059209" y="3689211"/>
                  <a:pt x="1048473" y="3691423"/>
                  <a:pt x="1039073" y="3693287"/>
                </a:cubicBezTo>
                <a:lnTo>
                  <a:pt x="1016863" y="3697509"/>
                </a:lnTo>
                <a:lnTo>
                  <a:pt x="1015032" y="3697857"/>
                </a:lnTo>
                <a:lnTo>
                  <a:pt x="1010137" y="3698711"/>
                </a:lnTo>
                <a:lnTo>
                  <a:pt x="1010137" y="2787672"/>
                </a:lnTo>
                <a:lnTo>
                  <a:pt x="976436" y="2822229"/>
                </a:lnTo>
                <a:cubicBezTo>
                  <a:pt x="876482" y="2906155"/>
                  <a:pt x="755985" y="2955160"/>
                  <a:pt x="626278" y="2955160"/>
                </a:cubicBezTo>
                <a:cubicBezTo>
                  <a:pt x="280394" y="2955160"/>
                  <a:pt x="0" y="2606679"/>
                  <a:pt x="0" y="2176805"/>
                </a:cubicBezTo>
                <a:lnTo>
                  <a:pt x="1546" y="2157744"/>
                </a:lnTo>
                <a:lnTo>
                  <a:pt x="2" y="2138703"/>
                </a:lnTo>
                <a:cubicBezTo>
                  <a:pt x="2" y="1708829"/>
                  <a:pt x="280396" y="1360347"/>
                  <a:pt x="626280" y="1360347"/>
                </a:cubicBezTo>
                <a:cubicBezTo>
                  <a:pt x="669516" y="1360347"/>
                  <a:pt x="711728" y="1365793"/>
                  <a:pt x="752497" y="1376161"/>
                </a:cubicBezTo>
                <a:lnTo>
                  <a:pt x="789050" y="1390263"/>
                </a:lnTo>
                <a:lnTo>
                  <a:pt x="818305" y="1398643"/>
                </a:lnTo>
                <a:lnTo>
                  <a:pt x="846289" y="1412345"/>
                </a:lnTo>
                <a:lnTo>
                  <a:pt x="870056" y="1421515"/>
                </a:lnTo>
                <a:lnTo>
                  <a:pt x="883409" y="1430523"/>
                </a:lnTo>
                <a:lnTo>
                  <a:pt x="903587" y="1440403"/>
                </a:lnTo>
                <a:cubicBezTo>
                  <a:pt x="930966" y="1456799"/>
                  <a:pt x="957239" y="1475599"/>
                  <a:pt x="982228" y="1496579"/>
                </a:cubicBezTo>
                <a:lnTo>
                  <a:pt x="1010137" y="1525197"/>
                </a:lnTo>
                <a:lnTo>
                  <a:pt x="1010137" y="257"/>
                </a:lnTo>
                <a:lnTo>
                  <a:pt x="1006829" y="257"/>
                </a:lnTo>
                <a:lnTo>
                  <a:pt x="1006829" y="0"/>
                </a:lnTo>
                <a:lnTo>
                  <a:pt x="1010137" y="0"/>
                </a:lnTo>
                <a:lnTo>
                  <a:pt x="1016863" y="0"/>
                </a:lnTo>
                <a:lnTo>
                  <a:pt x="1016863" y="257"/>
                </a:lnTo>
                <a:lnTo>
                  <a:pt x="2668498" y="257"/>
                </a:lnTo>
                <a:cubicBezTo>
                  <a:pt x="2551869" y="107669"/>
                  <a:pt x="2481430" y="246265"/>
                  <a:pt x="2481430" y="398723"/>
                </a:cubicBezTo>
                <a:cubicBezTo>
                  <a:pt x="2481430" y="737129"/>
                  <a:pt x="2827852" y="1012013"/>
                  <a:pt x="3252796" y="1012013"/>
                </a:cubicBezTo>
                <a:cubicBezTo>
                  <a:pt x="3359609" y="1012013"/>
                  <a:pt x="3461299" y="994833"/>
                  <a:pt x="3553750" y="963775"/>
                </a:cubicBezTo>
                <a:lnTo>
                  <a:pt x="3553834" y="963739"/>
                </a:lnTo>
                <a:lnTo>
                  <a:pt x="3558101" y="962689"/>
                </a:lnTo>
                <a:cubicBezTo>
                  <a:pt x="3650590" y="931651"/>
                  <a:pt x="3733837" y="886743"/>
                  <a:pt x="3803727" y="831269"/>
                </a:cubicBezTo>
                <a:lnTo>
                  <a:pt x="3826850" y="809023"/>
                </a:lnTo>
                <a:close/>
              </a:path>
            </a:pathLst>
          </a:custGeom>
          <a:solidFill>
            <a:schemeClr val="accent2"/>
          </a:solidFill>
          <a:ln w="76200">
            <a:solidFill>
              <a:schemeClr val="bg1"/>
            </a:solidFill>
          </a:ln>
          <a:effectLst/>
        </p:spPr>
        <p:txBody>
          <a:bodyPr wrap="square" anchor="ctr">
            <a:noAutofit/>
          </a:bodyPr>
          <a:lstStyle/>
          <a:p>
            <a:endParaRPr lang="en-US" sz="3266"/>
          </a:p>
        </p:txBody>
      </p:sp>
      <p:sp>
        <p:nvSpPr>
          <p:cNvPr id="31" name="Freeform 30">
            <a:extLst>
              <a:ext uri="{FF2B5EF4-FFF2-40B4-BE49-F238E27FC236}">
                <a16:creationId xmlns:a16="http://schemas.microsoft.com/office/drawing/2014/main" id="{DEE68835-EA6F-CD4C-B7D1-72A3FC16DA16}"/>
              </a:ext>
            </a:extLst>
          </p:cNvPr>
          <p:cNvSpPr>
            <a:spLocks noChangeArrowheads="1"/>
          </p:cNvSpPr>
          <p:nvPr/>
        </p:nvSpPr>
        <p:spPr bwMode="auto">
          <a:xfrm rot="16200000">
            <a:off x="5605347" y="3827790"/>
            <a:ext cx="3321129" cy="1977293"/>
          </a:xfrm>
          <a:custGeom>
            <a:avLst/>
            <a:gdLst>
              <a:gd name="connsiteX0" fmla="*/ 6642258 w 6642258"/>
              <a:gd name="connsiteY0" fmla="*/ 257 h 3954586"/>
              <a:gd name="connsiteX1" fmla="*/ 6642258 w 6642258"/>
              <a:gd name="connsiteY1" fmla="*/ 1537489 h 3954586"/>
              <a:gd name="connsiteX2" fmla="*/ 6566670 w 6642258"/>
              <a:gd name="connsiteY2" fmla="*/ 1475567 h 3954586"/>
              <a:gd name="connsiteX3" fmla="*/ 6275991 w 6642258"/>
              <a:gd name="connsiteY3" fmla="*/ 1382561 h 3954586"/>
              <a:gd name="connsiteX4" fmla="*/ 6262304 w 6642258"/>
              <a:gd name="connsiteY4" fmla="*/ 1383435 h 3954586"/>
              <a:gd name="connsiteX5" fmla="*/ 6254107 w 6642258"/>
              <a:gd name="connsiteY5" fmla="*/ 1382561 h 3954586"/>
              <a:gd name="connsiteX6" fmla="*/ 5641844 w 6642258"/>
              <a:gd name="connsiteY6" fmla="*/ 2154747 h 3954586"/>
              <a:gd name="connsiteX7" fmla="*/ 6254107 w 6642258"/>
              <a:gd name="connsiteY7" fmla="*/ 2925779 h 3954586"/>
              <a:gd name="connsiteX8" fmla="*/ 6262385 w 6642258"/>
              <a:gd name="connsiteY8" fmla="*/ 2924911 h 3954586"/>
              <a:gd name="connsiteX9" fmla="*/ 6275991 w 6642258"/>
              <a:gd name="connsiteY9" fmla="*/ 2925777 h 3954586"/>
              <a:gd name="connsiteX10" fmla="*/ 6566670 w 6642258"/>
              <a:gd name="connsiteY10" fmla="*/ 2833745 h 3954586"/>
              <a:gd name="connsiteX11" fmla="*/ 6642258 w 6642258"/>
              <a:gd name="connsiteY11" fmla="*/ 2771987 h 3954586"/>
              <a:gd name="connsiteX12" fmla="*/ 6642258 w 6642258"/>
              <a:gd name="connsiteY12" fmla="*/ 3698711 h 3954586"/>
              <a:gd name="connsiteX13" fmla="*/ 6632050 w 6642258"/>
              <a:gd name="connsiteY13" fmla="*/ 3700489 h 3954586"/>
              <a:gd name="connsiteX14" fmla="*/ 6626810 w 6642258"/>
              <a:gd name="connsiteY14" fmla="*/ 3701331 h 3954586"/>
              <a:gd name="connsiteX15" fmla="*/ 5931998 w 6642258"/>
              <a:gd name="connsiteY15" fmla="*/ 3824839 h 3954586"/>
              <a:gd name="connsiteX16" fmla="*/ 4959152 w 6642258"/>
              <a:gd name="connsiteY16" fmla="*/ 3654541 h 3954586"/>
              <a:gd name="connsiteX17" fmla="*/ 4496126 w 6642258"/>
              <a:gd name="connsiteY17" fmla="*/ 2913495 h 3954586"/>
              <a:gd name="connsiteX18" fmla="*/ 3862796 w 6642258"/>
              <a:gd name="connsiteY18" fmla="*/ 2697495 h 3954586"/>
              <a:gd name="connsiteX19" fmla="*/ 3492561 w 6642258"/>
              <a:gd name="connsiteY19" fmla="*/ 2453059 h 3954586"/>
              <a:gd name="connsiteX20" fmla="*/ 3479545 w 6642258"/>
              <a:gd name="connsiteY20" fmla="*/ 2412675 h 3954586"/>
              <a:gd name="connsiteX21" fmla="*/ 3479547 w 6642258"/>
              <a:gd name="connsiteY21" fmla="*/ 2412675 h 3954586"/>
              <a:gd name="connsiteX22" fmla="*/ 3462249 w 6642258"/>
              <a:gd name="connsiteY22" fmla="*/ 2359005 h 3954586"/>
              <a:gd name="connsiteX23" fmla="*/ 3476489 w 6642258"/>
              <a:gd name="connsiteY23" fmla="*/ 1585385 h 3954586"/>
              <a:gd name="connsiteX24" fmla="*/ 3341791 w 6642258"/>
              <a:gd name="connsiteY24" fmla="*/ 1456089 h 3954586"/>
              <a:gd name="connsiteX25" fmla="*/ 3328025 w 6642258"/>
              <a:gd name="connsiteY25" fmla="*/ 1417851 h 3954586"/>
              <a:gd name="connsiteX26" fmla="*/ 3328021 w 6642258"/>
              <a:gd name="connsiteY26" fmla="*/ 1417851 h 3954586"/>
              <a:gd name="connsiteX27" fmla="*/ 3312517 w 6642258"/>
              <a:gd name="connsiteY27" fmla="*/ 1374795 h 3954586"/>
              <a:gd name="connsiteX28" fmla="*/ 3322507 w 6642258"/>
              <a:gd name="connsiteY28" fmla="*/ 1091355 h 3954586"/>
              <a:gd name="connsiteX29" fmla="*/ 3213201 w 6642258"/>
              <a:gd name="connsiteY29" fmla="*/ 1168359 h 3954586"/>
              <a:gd name="connsiteX30" fmla="*/ 3188035 w 6642258"/>
              <a:gd name="connsiteY30" fmla="*/ 1180299 h 3954586"/>
              <a:gd name="connsiteX31" fmla="*/ 3186209 w 6642258"/>
              <a:gd name="connsiteY31" fmla="*/ 1183573 h 3954586"/>
              <a:gd name="connsiteX32" fmla="*/ 2379505 w 6642258"/>
              <a:gd name="connsiteY32" fmla="*/ 1361207 h 3954586"/>
              <a:gd name="connsiteX33" fmla="*/ 2301242 w 6642258"/>
              <a:gd name="connsiteY33" fmla="*/ 1366869 h 3954586"/>
              <a:gd name="connsiteX34" fmla="*/ 2301242 w 6642258"/>
              <a:gd name="connsiteY34" fmla="*/ 1366868 h 3954586"/>
              <a:gd name="connsiteX35" fmla="*/ 2162324 w 6642258"/>
              <a:gd name="connsiteY35" fmla="*/ 1376918 h 3954586"/>
              <a:gd name="connsiteX36" fmla="*/ 1929236 w 6642258"/>
              <a:gd name="connsiteY36" fmla="*/ 1387438 h 3954586"/>
              <a:gd name="connsiteX37" fmla="*/ 1610497 w 6642258"/>
              <a:gd name="connsiteY37" fmla="*/ 1392521 h 3954586"/>
              <a:gd name="connsiteX38" fmla="*/ 1610497 w 6642258"/>
              <a:gd name="connsiteY38" fmla="*/ 1392598 h 3954586"/>
              <a:gd name="connsiteX39" fmla="*/ 1605643 w 6642258"/>
              <a:gd name="connsiteY39" fmla="*/ 1392598 h 3954586"/>
              <a:gd name="connsiteX40" fmla="*/ 0 w 6642258"/>
              <a:gd name="connsiteY40" fmla="*/ 1392598 h 3954586"/>
              <a:gd name="connsiteX41" fmla="*/ 0 w 6642258"/>
              <a:gd name="connsiteY41" fmla="*/ 1138613 h 3954586"/>
              <a:gd name="connsiteX42" fmla="*/ 0 w 6642258"/>
              <a:gd name="connsiteY42" fmla="*/ 884628 h 3954586"/>
              <a:gd name="connsiteX43" fmla="*/ 1605643 w 6642258"/>
              <a:gd name="connsiteY43" fmla="*/ 884628 h 3954586"/>
              <a:gd name="connsiteX44" fmla="*/ 1610497 w 6642258"/>
              <a:gd name="connsiteY44" fmla="*/ 884628 h 3954586"/>
              <a:gd name="connsiteX45" fmla="*/ 1610497 w 6642258"/>
              <a:gd name="connsiteY45" fmla="*/ 884705 h 3954586"/>
              <a:gd name="connsiteX46" fmla="*/ 1929236 w 6642258"/>
              <a:gd name="connsiteY46" fmla="*/ 889788 h 3954586"/>
              <a:gd name="connsiteX47" fmla="*/ 2301242 w 6642258"/>
              <a:gd name="connsiteY47" fmla="*/ 912891 h 3954586"/>
              <a:gd name="connsiteX48" fmla="*/ 2410969 w 6642258"/>
              <a:gd name="connsiteY48" fmla="*/ 919705 h 3954586"/>
              <a:gd name="connsiteX49" fmla="*/ 2539901 w 6642258"/>
              <a:gd name="connsiteY49" fmla="*/ 903561 h 3954586"/>
              <a:gd name="connsiteX50" fmla="*/ 2660095 w 6642258"/>
              <a:gd name="connsiteY50" fmla="*/ 851759 h 3954586"/>
              <a:gd name="connsiteX51" fmla="*/ 2660097 w 6642258"/>
              <a:gd name="connsiteY51" fmla="*/ 851759 h 3954586"/>
              <a:gd name="connsiteX52" fmla="*/ 2802379 w 6642258"/>
              <a:gd name="connsiteY52" fmla="*/ 790437 h 3954586"/>
              <a:gd name="connsiteX53" fmla="*/ 3326311 w 6642258"/>
              <a:gd name="connsiteY53" fmla="*/ 488821 h 3954586"/>
              <a:gd name="connsiteX54" fmla="*/ 3378313 w 6642258"/>
              <a:gd name="connsiteY54" fmla="*/ 452023 h 3954586"/>
              <a:gd name="connsiteX55" fmla="*/ 3405277 w 6642258"/>
              <a:gd name="connsiteY55" fmla="*/ 432943 h 3954586"/>
              <a:gd name="connsiteX56" fmla="*/ 3708271 w 6642258"/>
              <a:gd name="connsiteY56" fmla="*/ 180013 h 3954586"/>
              <a:gd name="connsiteX57" fmla="*/ 3767353 w 6642258"/>
              <a:gd name="connsiteY57" fmla="*/ 45765 h 3954586"/>
              <a:gd name="connsiteX58" fmla="*/ 3791679 w 6642258"/>
              <a:gd name="connsiteY58" fmla="*/ 0 h 3954586"/>
              <a:gd name="connsiteX59" fmla="*/ 3898727 w 6642258"/>
              <a:gd name="connsiteY59" fmla="*/ 0 h 3954586"/>
              <a:gd name="connsiteX60" fmla="*/ 3842145 w 6642258"/>
              <a:gd name="connsiteY60" fmla="*/ 62149 h 3954586"/>
              <a:gd name="connsiteX61" fmla="*/ 3820355 w 6642258"/>
              <a:gd name="connsiteY61" fmla="*/ 85863 h 3954586"/>
              <a:gd name="connsiteX62" fmla="*/ 3724075 w 6642258"/>
              <a:gd name="connsiteY62" fmla="*/ 286593 h 3954586"/>
              <a:gd name="connsiteX63" fmla="*/ 3712493 w 6642258"/>
              <a:gd name="connsiteY63" fmla="*/ 387025 h 3954586"/>
              <a:gd name="connsiteX64" fmla="*/ 3700105 w 6642258"/>
              <a:gd name="connsiteY64" fmla="*/ 398399 h 3954586"/>
              <a:gd name="connsiteX65" fmla="*/ 3700145 w 6642258"/>
              <a:gd name="connsiteY65" fmla="*/ 398375 h 3954586"/>
              <a:gd name="connsiteX66" fmla="*/ 3712481 w 6642258"/>
              <a:gd name="connsiteY66" fmla="*/ 387135 h 3954586"/>
              <a:gd name="connsiteX67" fmla="*/ 3711229 w 6642258"/>
              <a:gd name="connsiteY67" fmla="*/ 397995 h 3954586"/>
              <a:gd name="connsiteX68" fmla="*/ 3726945 w 6642258"/>
              <a:gd name="connsiteY68" fmla="*/ 521429 h 3954586"/>
              <a:gd name="connsiteX69" fmla="*/ 3727043 w 6642258"/>
              <a:gd name="connsiteY69" fmla="*/ 521681 h 3954586"/>
              <a:gd name="connsiteX70" fmla="*/ 3727275 w 6642258"/>
              <a:gd name="connsiteY70" fmla="*/ 522887 h 3954586"/>
              <a:gd name="connsiteX71" fmla="*/ 4483199 w 6642258"/>
              <a:gd name="connsiteY71" fmla="*/ 1012015 h 3954586"/>
              <a:gd name="connsiteX72" fmla="*/ 5255951 w 6642258"/>
              <a:gd name="connsiteY72" fmla="*/ 399723 h 3954586"/>
              <a:gd name="connsiteX73" fmla="*/ 5146795 w 6642258"/>
              <a:gd name="connsiteY73" fmla="*/ 86177 h 3954586"/>
              <a:gd name="connsiteX74" fmla="*/ 5146570 w 6642258"/>
              <a:gd name="connsiteY74" fmla="*/ 85931 h 3954586"/>
              <a:gd name="connsiteX75" fmla="*/ 5146527 w 6642258"/>
              <a:gd name="connsiteY75" fmla="*/ 85863 h 3954586"/>
              <a:gd name="connsiteX76" fmla="*/ 5068294 w 6642258"/>
              <a:gd name="connsiteY76" fmla="*/ 0 h 3954586"/>
              <a:gd name="connsiteX77" fmla="*/ 6638950 w 6642258"/>
              <a:gd name="connsiteY77" fmla="*/ 0 h 3954586"/>
              <a:gd name="connsiteX78" fmla="*/ 6638950 w 6642258"/>
              <a:gd name="connsiteY78" fmla="*/ 257 h 395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642258" h="3954586">
                <a:moveTo>
                  <a:pt x="6642258" y="257"/>
                </a:moveTo>
                <a:lnTo>
                  <a:pt x="6642258" y="1537489"/>
                </a:lnTo>
                <a:lnTo>
                  <a:pt x="6566670" y="1475567"/>
                </a:lnTo>
                <a:cubicBezTo>
                  <a:pt x="6480170" y="1416321"/>
                  <a:pt x="6381653" y="1382561"/>
                  <a:pt x="6275991" y="1382561"/>
                </a:cubicBezTo>
                <a:lnTo>
                  <a:pt x="6262304" y="1383435"/>
                </a:lnTo>
                <a:lnTo>
                  <a:pt x="6254107" y="1382561"/>
                </a:lnTo>
                <a:cubicBezTo>
                  <a:pt x="5915629" y="1382561"/>
                  <a:pt x="5641844" y="1728833"/>
                  <a:pt x="5641844" y="2154747"/>
                </a:cubicBezTo>
                <a:cubicBezTo>
                  <a:pt x="5641844" y="2580661"/>
                  <a:pt x="5915629" y="2925779"/>
                  <a:pt x="6254107" y="2925779"/>
                </a:cubicBezTo>
                <a:lnTo>
                  <a:pt x="6262385" y="2924911"/>
                </a:lnTo>
                <a:lnTo>
                  <a:pt x="6275991" y="2925777"/>
                </a:lnTo>
                <a:cubicBezTo>
                  <a:pt x="6381653" y="2925777"/>
                  <a:pt x="6480170" y="2892665"/>
                  <a:pt x="6566670" y="2833745"/>
                </a:cubicBezTo>
                <a:lnTo>
                  <a:pt x="6642258" y="2771987"/>
                </a:lnTo>
                <a:lnTo>
                  <a:pt x="6642258" y="3698711"/>
                </a:lnTo>
                <a:lnTo>
                  <a:pt x="6632050" y="3700489"/>
                </a:lnTo>
                <a:cubicBezTo>
                  <a:pt x="6628608" y="3701059"/>
                  <a:pt x="6626810" y="3701331"/>
                  <a:pt x="6626810" y="3701331"/>
                </a:cubicBezTo>
                <a:cubicBezTo>
                  <a:pt x="6410259" y="4087087"/>
                  <a:pt x="5931998" y="3824839"/>
                  <a:pt x="5931998" y="3824839"/>
                </a:cubicBezTo>
                <a:cubicBezTo>
                  <a:pt x="5206172" y="4195359"/>
                  <a:pt x="4959152" y="3654541"/>
                  <a:pt x="4959152" y="3654541"/>
                </a:cubicBezTo>
                <a:cubicBezTo>
                  <a:pt x="4248562" y="3654541"/>
                  <a:pt x="4496126" y="2913495"/>
                  <a:pt x="4496126" y="2913495"/>
                </a:cubicBezTo>
                <a:cubicBezTo>
                  <a:pt x="4032554" y="3145277"/>
                  <a:pt x="3862796" y="2697495"/>
                  <a:pt x="3862796" y="2697495"/>
                </a:cubicBezTo>
                <a:cubicBezTo>
                  <a:pt x="3664880" y="2707015"/>
                  <a:pt x="3552939" y="2601981"/>
                  <a:pt x="3492561" y="2453059"/>
                </a:cubicBezTo>
                <a:lnTo>
                  <a:pt x="3479545" y="2412675"/>
                </a:lnTo>
                <a:lnTo>
                  <a:pt x="3479547" y="2412675"/>
                </a:lnTo>
                <a:lnTo>
                  <a:pt x="3462249" y="2359005"/>
                </a:lnTo>
                <a:cubicBezTo>
                  <a:pt x="3379997" y="2031703"/>
                  <a:pt x="3476489" y="1585385"/>
                  <a:pt x="3476489" y="1585385"/>
                </a:cubicBezTo>
                <a:cubicBezTo>
                  <a:pt x="3410927" y="1554509"/>
                  <a:pt x="3368521" y="1508193"/>
                  <a:pt x="3341791" y="1456089"/>
                </a:cubicBezTo>
                <a:lnTo>
                  <a:pt x="3328025" y="1417851"/>
                </a:lnTo>
                <a:lnTo>
                  <a:pt x="3328021" y="1417851"/>
                </a:lnTo>
                <a:lnTo>
                  <a:pt x="3312517" y="1374795"/>
                </a:lnTo>
                <a:cubicBezTo>
                  <a:pt x="3280211" y="1236091"/>
                  <a:pt x="3322507" y="1091355"/>
                  <a:pt x="3322507" y="1091355"/>
                </a:cubicBezTo>
                <a:cubicBezTo>
                  <a:pt x="3289657" y="1120259"/>
                  <a:pt x="3252709" y="1145797"/>
                  <a:pt x="3213201" y="1168359"/>
                </a:cubicBezTo>
                <a:lnTo>
                  <a:pt x="3188035" y="1180299"/>
                </a:lnTo>
                <a:lnTo>
                  <a:pt x="3186209" y="1183573"/>
                </a:lnTo>
                <a:cubicBezTo>
                  <a:pt x="3099697" y="1260185"/>
                  <a:pt x="2796021" y="1324897"/>
                  <a:pt x="2379505" y="1361207"/>
                </a:cubicBezTo>
                <a:lnTo>
                  <a:pt x="2301242" y="1366869"/>
                </a:lnTo>
                <a:lnTo>
                  <a:pt x="2301242" y="1366868"/>
                </a:lnTo>
                <a:lnTo>
                  <a:pt x="2162324" y="1376918"/>
                </a:lnTo>
                <a:cubicBezTo>
                  <a:pt x="2087119" y="1381316"/>
                  <a:pt x="2009262" y="1384848"/>
                  <a:pt x="1929236" y="1387438"/>
                </a:cubicBezTo>
                <a:lnTo>
                  <a:pt x="1610497" y="1392521"/>
                </a:lnTo>
                <a:lnTo>
                  <a:pt x="1610497" y="1392598"/>
                </a:lnTo>
                <a:lnTo>
                  <a:pt x="1605643" y="1392598"/>
                </a:lnTo>
                <a:lnTo>
                  <a:pt x="0" y="1392598"/>
                </a:lnTo>
                <a:lnTo>
                  <a:pt x="0" y="1138613"/>
                </a:lnTo>
                <a:lnTo>
                  <a:pt x="0" y="884628"/>
                </a:lnTo>
                <a:lnTo>
                  <a:pt x="1605643" y="884628"/>
                </a:lnTo>
                <a:lnTo>
                  <a:pt x="1610497" y="884628"/>
                </a:lnTo>
                <a:lnTo>
                  <a:pt x="1610497" y="884705"/>
                </a:lnTo>
                <a:lnTo>
                  <a:pt x="1929236" y="889788"/>
                </a:lnTo>
                <a:lnTo>
                  <a:pt x="2301242" y="912891"/>
                </a:lnTo>
                <a:lnTo>
                  <a:pt x="2410969" y="919705"/>
                </a:lnTo>
                <a:lnTo>
                  <a:pt x="2539901" y="903561"/>
                </a:lnTo>
                <a:lnTo>
                  <a:pt x="2660095" y="851759"/>
                </a:lnTo>
                <a:lnTo>
                  <a:pt x="2660097" y="851759"/>
                </a:lnTo>
                <a:lnTo>
                  <a:pt x="2802379" y="790437"/>
                </a:lnTo>
                <a:cubicBezTo>
                  <a:pt x="3011949" y="690703"/>
                  <a:pt x="3187375" y="584347"/>
                  <a:pt x="3326311" y="488821"/>
                </a:cubicBezTo>
                <a:lnTo>
                  <a:pt x="3378313" y="452023"/>
                </a:lnTo>
                <a:lnTo>
                  <a:pt x="3405277" y="432943"/>
                </a:lnTo>
                <a:cubicBezTo>
                  <a:pt x="3604077" y="288149"/>
                  <a:pt x="3708271" y="180013"/>
                  <a:pt x="3708271" y="180013"/>
                </a:cubicBezTo>
                <a:cubicBezTo>
                  <a:pt x="3727587" y="131793"/>
                  <a:pt x="3747323" y="87129"/>
                  <a:pt x="3767353" y="45765"/>
                </a:cubicBezTo>
                <a:lnTo>
                  <a:pt x="3791679" y="0"/>
                </a:lnTo>
                <a:lnTo>
                  <a:pt x="3898727" y="0"/>
                </a:lnTo>
                <a:lnTo>
                  <a:pt x="3842145" y="62149"/>
                </a:lnTo>
                <a:lnTo>
                  <a:pt x="3820355" y="85863"/>
                </a:lnTo>
                <a:cubicBezTo>
                  <a:pt x="3774019" y="146785"/>
                  <a:pt x="3740965" y="214417"/>
                  <a:pt x="3724075" y="286593"/>
                </a:cubicBezTo>
                <a:lnTo>
                  <a:pt x="3712493" y="387025"/>
                </a:lnTo>
                <a:lnTo>
                  <a:pt x="3700105" y="398399"/>
                </a:lnTo>
                <a:lnTo>
                  <a:pt x="3700145" y="398375"/>
                </a:lnTo>
                <a:lnTo>
                  <a:pt x="3712481" y="387135"/>
                </a:lnTo>
                <a:lnTo>
                  <a:pt x="3711229" y="397995"/>
                </a:lnTo>
                <a:cubicBezTo>
                  <a:pt x="3711229" y="440269"/>
                  <a:pt x="3716641" y="481551"/>
                  <a:pt x="3726945" y="521429"/>
                </a:cubicBezTo>
                <a:lnTo>
                  <a:pt x="3727043" y="521681"/>
                </a:lnTo>
                <a:lnTo>
                  <a:pt x="3727275" y="522887"/>
                </a:lnTo>
                <a:cubicBezTo>
                  <a:pt x="3799209" y="801505"/>
                  <a:pt x="4110251" y="1012015"/>
                  <a:pt x="4483199" y="1012015"/>
                </a:cubicBezTo>
                <a:cubicBezTo>
                  <a:pt x="4909425" y="1012015"/>
                  <a:pt x="5255951" y="737063"/>
                  <a:pt x="5255951" y="399723"/>
                </a:cubicBezTo>
                <a:cubicBezTo>
                  <a:pt x="5255951" y="284485"/>
                  <a:pt x="5216317" y="177697"/>
                  <a:pt x="5146795" y="86177"/>
                </a:cubicBezTo>
                <a:lnTo>
                  <a:pt x="5146570" y="85931"/>
                </a:lnTo>
                <a:lnTo>
                  <a:pt x="5146527" y="85863"/>
                </a:lnTo>
                <a:lnTo>
                  <a:pt x="5068294" y="0"/>
                </a:lnTo>
                <a:lnTo>
                  <a:pt x="6638950" y="0"/>
                </a:lnTo>
                <a:lnTo>
                  <a:pt x="6638950" y="257"/>
                </a:lnTo>
                <a:close/>
              </a:path>
            </a:pathLst>
          </a:custGeom>
          <a:solidFill>
            <a:srgbClr val="00AAEB"/>
          </a:solidFill>
          <a:ln w="76200">
            <a:solidFill>
              <a:schemeClr val="bg1"/>
            </a:solidFill>
          </a:ln>
          <a:effectLst/>
        </p:spPr>
        <p:txBody>
          <a:bodyPr wrap="square" anchor="ctr">
            <a:noAutofit/>
          </a:bodyPr>
          <a:lstStyle/>
          <a:p>
            <a:endParaRPr lang="en-US" sz="3266" dirty="0"/>
          </a:p>
        </p:txBody>
      </p:sp>
      <p:sp>
        <p:nvSpPr>
          <p:cNvPr id="32" name="Freeform 31">
            <a:extLst>
              <a:ext uri="{FF2B5EF4-FFF2-40B4-BE49-F238E27FC236}">
                <a16:creationId xmlns:a16="http://schemas.microsoft.com/office/drawing/2014/main" id="{FE7ADEBB-139D-B745-9120-CEF24185D639}"/>
              </a:ext>
            </a:extLst>
          </p:cNvPr>
          <p:cNvSpPr>
            <a:spLocks noChangeArrowheads="1"/>
          </p:cNvSpPr>
          <p:nvPr/>
        </p:nvSpPr>
        <p:spPr bwMode="auto">
          <a:xfrm rot="16200000">
            <a:off x="4729964" y="2572430"/>
            <a:ext cx="1474441" cy="2634599"/>
          </a:xfrm>
          <a:custGeom>
            <a:avLst/>
            <a:gdLst>
              <a:gd name="connsiteX0" fmla="*/ 2948882 w 2948882"/>
              <a:gd name="connsiteY0" fmla="*/ 2970741 h 5269197"/>
              <a:gd name="connsiteX1" fmla="*/ 2948882 w 2948882"/>
              <a:gd name="connsiteY1" fmla="*/ 4254540 h 5269197"/>
              <a:gd name="connsiteX2" fmla="*/ 2938849 w 2948882"/>
              <a:gd name="connsiteY2" fmla="*/ 4254540 h 5269197"/>
              <a:gd name="connsiteX3" fmla="*/ 2938849 w 2948882"/>
              <a:gd name="connsiteY3" fmla="*/ 4254760 h 5269197"/>
              <a:gd name="connsiteX4" fmla="*/ 1384813 w 2948882"/>
              <a:gd name="connsiteY4" fmla="*/ 4254760 h 5269197"/>
              <a:gd name="connsiteX5" fmla="*/ 1423780 w 2948882"/>
              <a:gd name="connsiteY5" fmla="*/ 4292761 h 5269197"/>
              <a:gd name="connsiteX6" fmla="*/ 1556710 w 2948882"/>
              <a:gd name="connsiteY6" fmla="*/ 4642919 h 5269197"/>
              <a:gd name="connsiteX7" fmla="*/ 1552692 w 2948882"/>
              <a:gd name="connsiteY7" fmla="*/ 4706952 h 5269197"/>
              <a:gd name="connsiteX8" fmla="*/ 1552391 w 2948882"/>
              <a:gd name="connsiteY8" fmla="*/ 4708537 h 5269197"/>
              <a:gd name="connsiteX9" fmla="*/ 1551853 w 2948882"/>
              <a:gd name="connsiteY9" fmla="*/ 4716950 h 5269197"/>
              <a:gd name="connsiteX10" fmla="*/ 1214907 w 2948882"/>
              <a:gd name="connsiteY10" fmla="*/ 5161988 h 5269197"/>
              <a:gd name="connsiteX11" fmla="*/ 1155843 w 2948882"/>
              <a:gd name="connsiteY11" fmla="*/ 5187437 h 5269197"/>
              <a:gd name="connsiteX12" fmla="*/ 1081326 w 2948882"/>
              <a:gd name="connsiteY12" fmla="*/ 5219981 h 5269197"/>
              <a:gd name="connsiteX13" fmla="*/ 778356 w 2948882"/>
              <a:gd name="connsiteY13" fmla="*/ 5269197 h 5269197"/>
              <a:gd name="connsiteX14" fmla="*/ 4020 w 2948882"/>
              <a:gd name="connsiteY14" fmla="*/ 4706952 h 5269197"/>
              <a:gd name="connsiteX15" fmla="*/ 610 w 2948882"/>
              <a:gd name="connsiteY15" fmla="*/ 4652618 h 5269197"/>
              <a:gd name="connsiteX16" fmla="*/ 44 w 2948882"/>
              <a:gd name="connsiteY16" fmla="*/ 4653134 h 5269197"/>
              <a:gd name="connsiteX17" fmla="*/ 1 w 2948882"/>
              <a:gd name="connsiteY17" fmla="*/ 4653160 h 5269197"/>
              <a:gd name="connsiteX18" fmla="*/ 609 w 2948882"/>
              <a:gd name="connsiteY18" fmla="*/ 4652603 h 5269197"/>
              <a:gd name="connsiteX19" fmla="*/ 0 w 2948882"/>
              <a:gd name="connsiteY19" fmla="*/ 4642919 h 5269197"/>
              <a:gd name="connsiteX20" fmla="*/ 132932 w 2948882"/>
              <a:gd name="connsiteY20" fmla="*/ 4292761 h 5269197"/>
              <a:gd name="connsiteX21" fmla="*/ 171899 w 2948882"/>
              <a:gd name="connsiteY21" fmla="*/ 4254760 h 5269197"/>
              <a:gd name="connsiteX22" fmla="*/ 91578 w 2948882"/>
              <a:gd name="connsiteY22" fmla="*/ 4254760 h 5269197"/>
              <a:gd name="connsiteX23" fmla="*/ 91694 w 2948882"/>
              <a:gd name="connsiteY23" fmla="*/ 4254540 h 5269197"/>
              <a:gd name="connsiteX24" fmla="*/ 128088 w 2948882"/>
              <a:gd name="connsiteY24" fmla="*/ 4186074 h 5269197"/>
              <a:gd name="connsiteX25" fmla="*/ 733996 w 2948882"/>
              <a:gd name="connsiteY25" fmla="*/ 3802000 h 5269197"/>
              <a:gd name="connsiteX26" fmla="*/ 600964 w 2948882"/>
              <a:gd name="connsiteY26" fmla="*/ 2775380 h 5269197"/>
              <a:gd name="connsiteX27" fmla="*/ 612300 w 2948882"/>
              <a:gd name="connsiteY27" fmla="*/ 2722494 h 5269197"/>
              <a:gd name="connsiteX28" fmla="*/ 614724 w 2948882"/>
              <a:gd name="connsiteY28" fmla="*/ 2722494 h 5269197"/>
              <a:gd name="connsiteX29" fmla="*/ 614703 w 2948882"/>
              <a:gd name="connsiteY29" fmla="*/ 2722360 h 5269197"/>
              <a:gd name="connsiteX30" fmla="*/ 612328 w 2948882"/>
              <a:gd name="connsiteY30" fmla="*/ 2722360 h 5269197"/>
              <a:gd name="connsiteX31" fmla="*/ 619410 w 2948882"/>
              <a:gd name="connsiteY31" fmla="*/ 2689322 h 5269197"/>
              <a:gd name="connsiteX32" fmla="*/ 733994 w 2948882"/>
              <a:gd name="connsiteY32" fmla="*/ 2397172 h 5269197"/>
              <a:gd name="connsiteX33" fmla="*/ 1506612 w 2948882"/>
              <a:gd name="connsiteY33" fmla="*/ 1686598 h 5269197"/>
              <a:gd name="connsiteX34" fmla="*/ 2262364 w 2948882"/>
              <a:gd name="connsiteY34" fmla="*/ 281226 h 5269197"/>
              <a:gd name="connsiteX35" fmla="*/ 2910927 w 2948882"/>
              <a:gd name="connsiteY35" fmla="*/ 34211 h 5269197"/>
              <a:gd name="connsiteX36" fmla="*/ 2938848 w 2948882"/>
              <a:gd name="connsiteY36" fmla="*/ 22795 h 5269197"/>
              <a:gd name="connsiteX37" fmla="*/ 2938848 w 2948882"/>
              <a:gd name="connsiteY37" fmla="*/ 1481158 h 5269197"/>
              <a:gd name="connsiteX38" fmla="*/ 2859399 w 2948882"/>
              <a:gd name="connsiteY38" fmla="*/ 1400398 h 5269197"/>
              <a:gd name="connsiteX39" fmla="*/ 2523810 w 2948882"/>
              <a:gd name="connsiteY39" fmla="*/ 1274166 h 5269197"/>
              <a:gd name="connsiteX40" fmla="*/ 2502848 w 2948882"/>
              <a:gd name="connsiteY40" fmla="*/ 1275498 h 5269197"/>
              <a:gd name="connsiteX41" fmla="*/ 2497737 w 2948882"/>
              <a:gd name="connsiteY41" fmla="*/ 1275182 h 5269197"/>
              <a:gd name="connsiteX42" fmla="*/ 1885726 w 2948882"/>
              <a:gd name="connsiteY42" fmla="*/ 2046704 h 5269197"/>
              <a:gd name="connsiteX43" fmla="*/ 2497737 w 2948882"/>
              <a:gd name="connsiteY43" fmla="*/ 2819382 h 5269197"/>
              <a:gd name="connsiteX44" fmla="*/ 2558909 w 2948882"/>
              <a:gd name="connsiteY44" fmla="*/ 2815546 h 5269197"/>
              <a:gd name="connsiteX45" fmla="*/ 2559794 w 2948882"/>
              <a:gd name="connsiteY45" fmla="*/ 2815378 h 5269197"/>
              <a:gd name="connsiteX46" fmla="*/ 2559801 w 2948882"/>
              <a:gd name="connsiteY46" fmla="*/ 2815378 h 5269197"/>
              <a:gd name="connsiteX47" fmla="*/ 2618389 w 2948882"/>
              <a:gd name="connsiteY47" fmla="*/ 2804278 h 5269197"/>
              <a:gd name="connsiteX48" fmla="*/ 2923836 w 2948882"/>
              <a:gd name="connsiteY48" fmla="*/ 2601092 h 5269197"/>
              <a:gd name="connsiteX49" fmla="*/ 2938848 w 2948882"/>
              <a:gd name="connsiteY49" fmla="*/ 2580302 h 5269197"/>
              <a:gd name="connsiteX50" fmla="*/ 2938848 w 2948882"/>
              <a:gd name="connsiteY50" fmla="*/ 2610616 h 5269197"/>
              <a:gd name="connsiteX51" fmla="*/ 2859399 w 2948882"/>
              <a:gd name="connsiteY51" fmla="*/ 2691374 h 5269197"/>
              <a:gd name="connsiteX52" fmla="*/ 2813023 w 2948882"/>
              <a:gd name="connsiteY52" fmla="*/ 2722360 h 5269197"/>
              <a:gd name="connsiteX53" fmla="*/ 2812821 w 2948882"/>
              <a:gd name="connsiteY53" fmla="*/ 2722494 h 5269197"/>
              <a:gd name="connsiteX54" fmla="*/ 2812823 w 2948882"/>
              <a:gd name="connsiteY54" fmla="*/ 2722494 h 5269197"/>
              <a:gd name="connsiteX55" fmla="*/ 2813023 w 2948882"/>
              <a:gd name="connsiteY55" fmla="*/ 2722360 h 5269197"/>
              <a:gd name="connsiteX56" fmla="*/ 2813024 w 2948882"/>
              <a:gd name="connsiteY56" fmla="*/ 2722360 h 5269197"/>
              <a:gd name="connsiteX57" fmla="*/ 2859400 w 2948882"/>
              <a:gd name="connsiteY57" fmla="*/ 2691374 h 5269197"/>
              <a:gd name="connsiteX58" fmla="*/ 2938848 w 2948882"/>
              <a:gd name="connsiteY58" fmla="*/ 2610618 h 5269197"/>
              <a:gd name="connsiteX59" fmla="*/ 2938848 w 2948882"/>
              <a:gd name="connsiteY59" fmla="*/ 2610616 h 5269197"/>
              <a:gd name="connsiteX60" fmla="*/ 2947945 w 2948882"/>
              <a:gd name="connsiteY60" fmla="*/ 2601369 h 5269197"/>
              <a:gd name="connsiteX61" fmla="*/ 2947945 w 2948882"/>
              <a:gd name="connsiteY61" fmla="*/ 2970741 h 526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948882" h="5269197">
                <a:moveTo>
                  <a:pt x="2948882" y="2970741"/>
                </a:moveTo>
                <a:lnTo>
                  <a:pt x="2948882" y="4254540"/>
                </a:lnTo>
                <a:lnTo>
                  <a:pt x="2938849" y="4254540"/>
                </a:lnTo>
                <a:lnTo>
                  <a:pt x="2938849" y="4254760"/>
                </a:lnTo>
                <a:lnTo>
                  <a:pt x="1384813" y="4254760"/>
                </a:lnTo>
                <a:lnTo>
                  <a:pt x="1423780" y="4292761"/>
                </a:lnTo>
                <a:cubicBezTo>
                  <a:pt x="1507705" y="4392716"/>
                  <a:pt x="1556710" y="4513212"/>
                  <a:pt x="1556710" y="4642919"/>
                </a:cubicBezTo>
                <a:cubicBezTo>
                  <a:pt x="1556710" y="4664537"/>
                  <a:pt x="1555349" y="4685899"/>
                  <a:pt x="1552692" y="4706952"/>
                </a:cubicBezTo>
                <a:lnTo>
                  <a:pt x="1552391" y="4708537"/>
                </a:lnTo>
                <a:lnTo>
                  <a:pt x="1551853" y="4716950"/>
                </a:lnTo>
                <a:cubicBezTo>
                  <a:pt x="1528074" y="4901850"/>
                  <a:pt x="1399929" y="5062807"/>
                  <a:pt x="1214907" y="5161988"/>
                </a:cubicBezTo>
                <a:lnTo>
                  <a:pt x="1155843" y="5187437"/>
                </a:lnTo>
                <a:lnTo>
                  <a:pt x="1081326" y="5219981"/>
                </a:lnTo>
                <a:cubicBezTo>
                  <a:pt x="988205" y="5251672"/>
                  <a:pt x="885824" y="5269197"/>
                  <a:pt x="778356" y="5269197"/>
                </a:cubicBezTo>
                <a:cubicBezTo>
                  <a:pt x="375349" y="5269197"/>
                  <a:pt x="43879" y="5022757"/>
                  <a:pt x="4020" y="4706952"/>
                </a:cubicBezTo>
                <a:lnTo>
                  <a:pt x="610" y="4652618"/>
                </a:lnTo>
                <a:lnTo>
                  <a:pt x="44" y="4653134"/>
                </a:lnTo>
                <a:lnTo>
                  <a:pt x="1" y="4653160"/>
                </a:lnTo>
                <a:lnTo>
                  <a:pt x="609" y="4652603"/>
                </a:lnTo>
                <a:lnTo>
                  <a:pt x="0" y="4642919"/>
                </a:lnTo>
                <a:cubicBezTo>
                  <a:pt x="0" y="4513212"/>
                  <a:pt x="49006" y="4392716"/>
                  <a:pt x="132932" y="4292761"/>
                </a:cubicBezTo>
                <a:lnTo>
                  <a:pt x="171899" y="4254760"/>
                </a:lnTo>
                <a:lnTo>
                  <a:pt x="91578" y="4254760"/>
                </a:lnTo>
                <a:lnTo>
                  <a:pt x="91694" y="4254540"/>
                </a:lnTo>
                <a:lnTo>
                  <a:pt x="128088" y="4186074"/>
                </a:lnTo>
                <a:cubicBezTo>
                  <a:pt x="414900" y="3695776"/>
                  <a:pt x="733996" y="3802000"/>
                  <a:pt x="733996" y="3802000"/>
                </a:cubicBezTo>
                <a:cubicBezTo>
                  <a:pt x="556620" y="3369726"/>
                  <a:pt x="556620" y="3018518"/>
                  <a:pt x="600964" y="2775380"/>
                </a:cubicBezTo>
                <a:lnTo>
                  <a:pt x="612300" y="2722494"/>
                </a:lnTo>
                <a:lnTo>
                  <a:pt x="614724" y="2722494"/>
                </a:lnTo>
                <a:lnTo>
                  <a:pt x="614703" y="2722360"/>
                </a:lnTo>
                <a:lnTo>
                  <a:pt x="612328" y="2722360"/>
                </a:lnTo>
                <a:lnTo>
                  <a:pt x="619410" y="2689322"/>
                </a:lnTo>
                <a:cubicBezTo>
                  <a:pt x="666092" y="2500586"/>
                  <a:pt x="733994" y="2397172"/>
                  <a:pt x="733994" y="2397172"/>
                </a:cubicBezTo>
                <a:cubicBezTo>
                  <a:pt x="780788" y="1594104"/>
                  <a:pt x="1506612" y="1686598"/>
                  <a:pt x="1506612" y="1686598"/>
                </a:cubicBezTo>
                <a:cubicBezTo>
                  <a:pt x="1413571" y="188732"/>
                  <a:pt x="2262364" y="281226"/>
                  <a:pt x="2262364" y="281226"/>
                </a:cubicBezTo>
                <a:cubicBezTo>
                  <a:pt x="2478914" y="-135544"/>
                  <a:pt x="2910927" y="34211"/>
                  <a:pt x="2910927" y="34211"/>
                </a:cubicBezTo>
                <a:lnTo>
                  <a:pt x="2938848" y="22795"/>
                </a:lnTo>
                <a:lnTo>
                  <a:pt x="2938848" y="1481158"/>
                </a:lnTo>
                <a:lnTo>
                  <a:pt x="2859399" y="1400398"/>
                </a:lnTo>
                <a:cubicBezTo>
                  <a:pt x="2763130" y="1320304"/>
                  <a:pt x="2647694" y="1274166"/>
                  <a:pt x="2523810" y="1274166"/>
                </a:cubicBezTo>
                <a:lnTo>
                  <a:pt x="2502848" y="1275498"/>
                </a:lnTo>
                <a:lnTo>
                  <a:pt x="2497737" y="1275182"/>
                </a:lnTo>
                <a:cubicBezTo>
                  <a:pt x="2159399" y="1275182"/>
                  <a:pt x="1885726" y="1620520"/>
                  <a:pt x="1885726" y="2046704"/>
                </a:cubicBezTo>
                <a:cubicBezTo>
                  <a:pt x="1885726" y="2472890"/>
                  <a:pt x="2159399" y="2819382"/>
                  <a:pt x="2497737" y="2819382"/>
                </a:cubicBezTo>
                <a:cubicBezTo>
                  <a:pt x="2518378" y="2819382"/>
                  <a:pt x="2538785" y="2818084"/>
                  <a:pt x="2558909" y="2815546"/>
                </a:cubicBezTo>
                <a:lnTo>
                  <a:pt x="2559794" y="2815378"/>
                </a:lnTo>
                <a:lnTo>
                  <a:pt x="2559801" y="2815378"/>
                </a:lnTo>
                <a:lnTo>
                  <a:pt x="2618389" y="2804278"/>
                </a:lnTo>
                <a:cubicBezTo>
                  <a:pt x="2735469" y="2774556"/>
                  <a:pt x="2840695" y="2702442"/>
                  <a:pt x="2923836" y="2601092"/>
                </a:cubicBezTo>
                <a:cubicBezTo>
                  <a:pt x="2928455" y="2594162"/>
                  <a:pt x="2934229" y="2587232"/>
                  <a:pt x="2938848" y="2580302"/>
                </a:cubicBezTo>
                <a:lnTo>
                  <a:pt x="2938848" y="2610616"/>
                </a:lnTo>
                <a:lnTo>
                  <a:pt x="2859399" y="2691374"/>
                </a:lnTo>
                <a:lnTo>
                  <a:pt x="2813023" y="2722360"/>
                </a:lnTo>
                <a:lnTo>
                  <a:pt x="2812821" y="2722494"/>
                </a:lnTo>
                <a:lnTo>
                  <a:pt x="2812823" y="2722494"/>
                </a:lnTo>
                <a:lnTo>
                  <a:pt x="2813023" y="2722360"/>
                </a:lnTo>
                <a:lnTo>
                  <a:pt x="2813024" y="2722360"/>
                </a:lnTo>
                <a:lnTo>
                  <a:pt x="2859400" y="2691374"/>
                </a:lnTo>
                <a:lnTo>
                  <a:pt x="2938848" y="2610618"/>
                </a:lnTo>
                <a:lnTo>
                  <a:pt x="2938848" y="2610616"/>
                </a:lnTo>
                <a:lnTo>
                  <a:pt x="2947945" y="2601369"/>
                </a:lnTo>
                <a:lnTo>
                  <a:pt x="2947945" y="2970741"/>
                </a:lnTo>
                <a:close/>
              </a:path>
            </a:pathLst>
          </a:custGeom>
          <a:solidFill>
            <a:schemeClr val="accent4"/>
          </a:solidFill>
          <a:ln w="76200">
            <a:solidFill>
              <a:schemeClr val="bg1"/>
            </a:solidFill>
          </a:ln>
          <a:effectLst/>
        </p:spPr>
        <p:txBody>
          <a:bodyPr wrap="square" anchor="ctr">
            <a:noAutofit/>
          </a:bodyPr>
          <a:lstStyle/>
          <a:p>
            <a:endParaRPr lang="en-US" sz="3266"/>
          </a:p>
        </p:txBody>
      </p:sp>
      <p:sp>
        <p:nvSpPr>
          <p:cNvPr id="33" name="Freeform 202">
            <a:extLst>
              <a:ext uri="{FF2B5EF4-FFF2-40B4-BE49-F238E27FC236}">
                <a16:creationId xmlns:a16="http://schemas.microsoft.com/office/drawing/2014/main" id="{D17BD3BC-D2DB-D840-8805-AF6A1E44BD16}"/>
              </a:ext>
            </a:extLst>
          </p:cNvPr>
          <p:cNvSpPr>
            <a:spLocks noChangeAspect="1" noChangeArrowheads="1"/>
          </p:cNvSpPr>
          <p:nvPr/>
        </p:nvSpPr>
        <p:spPr bwMode="auto">
          <a:xfrm>
            <a:off x="6925961" y="2419736"/>
            <a:ext cx="478743" cy="462139"/>
          </a:xfrm>
          <a:custGeom>
            <a:avLst/>
            <a:gdLst>
              <a:gd name="T0" fmla="*/ 2147483646 w 842"/>
              <a:gd name="T1" fmla="*/ 2147483646 h 812"/>
              <a:gd name="T2" fmla="*/ 2147483646 w 842"/>
              <a:gd name="T3" fmla="*/ 2147483646 h 812"/>
              <a:gd name="T4" fmla="*/ 2147483646 w 842"/>
              <a:gd name="T5" fmla="*/ 2147483646 h 812"/>
              <a:gd name="T6" fmla="*/ 2147483646 w 842"/>
              <a:gd name="T7" fmla="*/ 2147483646 h 812"/>
              <a:gd name="T8" fmla="*/ 2147483646 w 842"/>
              <a:gd name="T9" fmla="*/ 2147483646 h 812"/>
              <a:gd name="T10" fmla="*/ 2147483646 w 842"/>
              <a:gd name="T11" fmla="*/ 2147483646 h 812"/>
              <a:gd name="T12" fmla="*/ 2147483646 w 842"/>
              <a:gd name="T13" fmla="*/ 2147483646 h 812"/>
              <a:gd name="T14" fmla="*/ 2147483646 w 842"/>
              <a:gd name="T15" fmla="*/ 2147483646 h 812"/>
              <a:gd name="T16" fmla="*/ 2147483646 w 842"/>
              <a:gd name="T17" fmla="*/ 2147483646 h 812"/>
              <a:gd name="T18" fmla="*/ 2147483646 w 842"/>
              <a:gd name="T19" fmla="*/ 2147483646 h 812"/>
              <a:gd name="T20" fmla="*/ 2147483646 w 842"/>
              <a:gd name="T21" fmla="*/ 2147483646 h 812"/>
              <a:gd name="T22" fmla="*/ 2147483646 w 842"/>
              <a:gd name="T23" fmla="*/ 2147483646 h 812"/>
              <a:gd name="T24" fmla="*/ 2147483646 w 842"/>
              <a:gd name="T25" fmla="*/ 2147483646 h 812"/>
              <a:gd name="T26" fmla="*/ 2147483646 w 842"/>
              <a:gd name="T27" fmla="*/ 2147483646 h 812"/>
              <a:gd name="T28" fmla="*/ 2147483646 w 842"/>
              <a:gd name="T29" fmla="*/ 2147483646 h 812"/>
              <a:gd name="T30" fmla="*/ 2147483646 w 842"/>
              <a:gd name="T31" fmla="*/ 2147483646 h 812"/>
              <a:gd name="T32" fmla="*/ 2147483646 w 842"/>
              <a:gd name="T33" fmla="*/ 2147483646 h 812"/>
              <a:gd name="T34" fmla="*/ 2147483646 w 842"/>
              <a:gd name="T35" fmla="*/ 2147483646 h 812"/>
              <a:gd name="T36" fmla="*/ 2147483646 w 842"/>
              <a:gd name="T37" fmla="*/ 2147483646 h 812"/>
              <a:gd name="T38" fmla="*/ 2147483646 w 842"/>
              <a:gd name="T39" fmla="*/ 2147483646 h 812"/>
              <a:gd name="T40" fmla="*/ 2147483646 w 842"/>
              <a:gd name="T41" fmla="*/ 2147483646 h 812"/>
              <a:gd name="T42" fmla="*/ 2147483646 w 842"/>
              <a:gd name="T43" fmla="*/ 2147483646 h 812"/>
              <a:gd name="T44" fmla="*/ 2147483646 w 842"/>
              <a:gd name="T45" fmla="*/ 2147483646 h 812"/>
              <a:gd name="T46" fmla="*/ 2147483646 w 842"/>
              <a:gd name="T47" fmla="*/ 2147483646 h 812"/>
              <a:gd name="T48" fmla="*/ 2147483646 w 842"/>
              <a:gd name="T49" fmla="*/ 2147483646 h 812"/>
              <a:gd name="T50" fmla="*/ 2147483646 w 842"/>
              <a:gd name="T51" fmla="*/ 2147483646 h 812"/>
              <a:gd name="T52" fmla="*/ 2147483646 w 842"/>
              <a:gd name="T53" fmla="*/ 2147483646 h 812"/>
              <a:gd name="T54" fmla="*/ 2147483646 w 842"/>
              <a:gd name="T55" fmla="*/ 2147483646 h 812"/>
              <a:gd name="T56" fmla="*/ 2147483646 w 842"/>
              <a:gd name="T57" fmla="*/ 2147483646 h 812"/>
              <a:gd name="T58" fmla="*/ 2147483646 w 842"/>
              <a:gd name="T59" fmla="*/ 2147483646 h 812"/>
              <a:gd name="T60" fmla="*/ 2147483646 w 842"/>
              <a:gd name="T61" fmla="*/ 2147483646 h 812"/>
              <a:gd name="T62" fmla="*/ 2147483646 w 842"/>
              <a:gd name="T63" fmla="*/ 2147483646 h 812"/>
              <a:gd name="T64" fmla="*/ 2147483646 w 842"/>
              <a:gd name="T65" fmla="*/ 2147483646 h 812"/>
              <a:gd name="T66" fmla="*/ 2147483646 w 842"/>
              <a:gd name="T67" fmla="*/ 2147483646 h 812"/>
              <a:gd name="T68" fmla="*/ 2147483646 w 842"/>
              <a:gd name="T69" fmla="*/ 2147483646 h 812"/>
              <a:gd name="T70" fmla="*/ 2147483646 w 842"/>
              <a:gd name="T71" fmla="*/ 2147483646 h 812"/>
              <a:gd name="T72" fmla="*/ 2147483646 w 842"/>
              <a:gd name="T73" fmla="*/ 2147483646 h 812"/>
              <a:gd name="T74" fmla="*/ 2147483646 w 842"/>
              <a:gd name="T75" fmla="*/ 2147483646 h 812"/>
              <a:gd name="T76" fmla="*/ 2147483646 w 842"/>
              <a:gd name="T77" fmla="*/ 2147483646 h 812"/>
              <a:gd name="T78" fmla="*/ 2147483646 w 842"/>
              <a:gd name="T79" fmla="*/ 2147483646 h 812"/>
              <a:gd name="T80" fmla="*/ 2147483646 w 842"/>
              <a:gd name="T81" fmla="*/ 2147483646 h 812"/>
              <a:gd name="T82" fmla="*/ 2147483646 w 842"/>
              <a:gd name="T83" fmla="*/ 2147483646 h 812"/>
              <a:gd name="T84" fmla="*/ 2147483646 w 842"/>
              <a:gd name="T85" fmla="*/ 2147483646 h 812"/>
              <a:gd name="T86" fmla="*/ 2147483646 w 842"/>
              <a:gd name="T87" fmla="*/ 2147483646 h 812"/>
              <a:gd name="T88" fmla="*/ 2147483646 w 842"/>
              <a:gd name="T89" fmla="*/ 2147483646 h 812"/>
              <a:gd name="T90" fmla="*/ 2147483646 w 842"/>
              <a:gd name="T91" fmla="*/ 2147483646 h 812"/>
              <a:gd name="T92" fmla="*/ 2147483646 w 842"/>
              <a:gd name="T93" fmla="*/ 2147483646 h 812"/>
              <a:gd name="T94" fmla="*/ 2147483646 w 842"/>
              <a:gd name="T95" fmla="*/ 2147483646 h 812"/>
              <a:gd name="T96" fmla="*/ 2147483646 w 842"/>
              <a:gd name="T97" fmla="*/ 2147483646 h 812"/>
              <a:gd name="T98" fmla="*/ 2147483646 w 842"/>
              <a:gd name="T99" fmla="*/ 2147483646 h 812"/>
              <a:gd name="T100" fmla="*/ 2147483646 w 842"/>
              <a:gd name="T101" fmla="*/ 2147483646 h 812"/>
              <a:gd name="T102" fmla="*/ 2147483646 w 842"/>
              <a:gd name="T103" fmla="*/ 2147483646 h 812"/>
              <a:gd name="T104" fmla="*/ 2147483646 w 842"/>
              <a:gd name="T105" fmla="*/ 2147483646 h 812"/>
              <a:gd name="T106" fmla="*/ 2147483646 w 842"/>
              <a:gd name="T107" fmla="*/ 2147483646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42" h="812">
                <a:moveTo>
                  <a:pt x="799" y="529"/>
                </a:moveTo>
                <a:lnTo>
                  <a:pt x="799" y="529"/>
                </a:lnTo>
                <a:cubicBezTo>
                  <a:pt x="795" y="538"/>
                  <a:pt x="761" y="544"/>
                  <a:pt x="667" y="514"/>
                </a:cubicBezTo>
                <a:cubicBezTo>
                  <a:pt x="662" y="512"/>
                  <a:pt x="656" y="510"/>
                  <a:pt x="652" y="508"/>
                </a:cubicBezTo>
                <a:cubicBezTo>
                  <a:pt x="677" y="479"/>
                  <a:pt x="696" y="446"/>
                  <a:pt x="709" y="410"/>
                </a:cubicBezTo>
                <a:cubicBezTo>
                  <a:pt x="793" y="481"/>
                  <a:pt x="806" y="518"/>
                  <a:pt x="799" y="529"/>
                </a:cubicBezTo>
                <a:close/>
                <a:moveTo>
                  <a:pt x="626" y="499"/>
                </a:moveTo>
                <a:lnTo>
                  <a:pt x="626" y="499"/>
                </a:lnTo>
                <a:cubicBezTo>
                  <a:pt x="572" y="478"/>
                  <a:pt x="509" y="449"/>
                  <a:pt x="445" y="415"/>
                </a:cubicBezTo>
                <a:cubicBezTo>
                  <a:pt x="454" y="411"/>
                  <a:pt x="463" y="405"/>
                  <a:pt x="472" y="400"/>
                </a:cubicBezTo>
                <a:cubicBezTo>
                  <a:pt x="544" y="359"/>
                  <a:pt x="628" y="303"/>
                  <a:pt x="696" y="249"/>
                </a:cubicBezTo>
                <a:cubicBezTo>
                  <a:pt x="701" y="268"/>
                  <a:pt x="703" y="288"/>
                  <a:pt x="703" y="307"/>
                </a:cubicBezTo>
                <a:cubicBezTo>
                  <a:pt x="703" y="379"/>
                  <a:pt x="676" y="447"/>
                  <a:pt x="626" y="499"/>
                </a:cubicBezTo>
                <a:close/>
                <a:moveTo>
                  <a:pt x="578" y="585"/>
                </a:moveTo>
                <a:lnTo>
                  <a:pt x="263" y="585"/>
                </a:lnTo>
                <a:cubicBezTo>
                  <a:pt x="257" y="560"/>
                  <a:pt x="246" y="538"/>
                  <a:pt x="230" y="518"/>
                </a:cubicBezTo>
                <a:cubicBezTo>
                  <a:pt x="288" y="496"/>
                  <a:pt x="353" y="465"/>
                  <a:pt x="420" y="429"/>
                </a:cubicBezTo>
                <a:cubicBezTo>
                  <a:pt x="487" y="465"/>
                  <a:pt x="551" y="496"/>
                  <a:pt x="610" y="518"/>
                </a:cubicBezTo>
                <a:cubicBezTo>
                  <a:pt x="594" y="539"/>
                  <a:pt x="584" y="560"/>
                  <a:pt x="578" y="585"/>
                </a:cubicBezTo>
                <a:close/>
                <a:moveTo>
                  <a:pt x="573" y="627"/>
                </a:moveTo>
                <a:lnTo>
                  <a:pt x="573" y="652"/>
                </a:lnTo>
                <a:lnTo>
                  <a:pt x="323" y="652"/>
                </a:lnTo>
                <a:cubicBezTo>
                  <a:pt x="316" y="652"/>
                  <a:pt x="310" y="658"/>
                  <a:pt x="310" y="664"/>
                </a:cubicBezTo>
                <a:cubicBezTo>
                  <a:pt x="310" y="671"/>
                  <a:pt x="316" y="677"/>
                  <a:pt x="323" y="677"/>
                </a:cubicBezTo>
                <a:lnTo>
                  <a:pt x="573" y="677"/>
                </a:lnTo>
                <a:lnTo>
                  <a:pt x="573" y="714"/>
                </a:lnTo>
                <a:cubicBezTo>
                  <a:pt x="573" y="716"/>
                  <a:pt x="570" y="718"/>
                  <a:pt x="568" y="718"/>
                </a:cubicBezTo>
                <a:lnTo>
                  <a:pt x="273" y="718"/>
                </a:lnTo>
                <a:cubicBezTo>
                  <a:pt x="271" y="718"/>
                  <a:pt x="269" y="716"/>
                  <a:pt x="269" y="714"/>
                </a:cubicBezTo>
                <a:lnTo>
                  <a:pt x="269" y="629"/>
                </a:lnTo>
                <a:cubicBezTo>
                  <a:pt x="269" y="622"/>
                  <a:pt x="268" y="616"/>
                  <a:pt x="267" y="609"/>
                </a:cubicBezTo>
                <a:lnTo>
                  <a:pt x="574" y="609"/>
                </a:lnTo>
                <a:cubicBezTo>
                  <a:pt x="573" y="615"/>
                  <a:pt x="573" y="621"/>
                  <a:pt x="573" y="627"/>
                </a:cubicBezTo>
                <a:lnTo>
                  <a:pt x="483" y="787"/>
                </a:lnTo>
                <a:lnTo>
                  <a:pt x="358" y="787"/>
                </a:lnTo>
                <a:cubicBezTo>
                  <a:pt x="332" y="787"/>
                  <a:pt x="309" y="768"/>
                  <a:pt x="303" y="742"/>
                </a:cubicBezTo>
                <a:lnTo>
                  <a:pt x="539" y="742"/>
                </a:lnTo>
                <a:cubicBezTo>
                  <a:pt x="533" y="768"/>
                  <a:pt x="510" y="787"/>
                  <a:pt x="483" y="787"/>
                </a:cubicBezTo>
                <a:lnTo>
                  <a:pt x="573" y="627"/>
                </a:lnTo>
                <a:close/>
                <a:moveTo>
                  <a:pt x="137" y="307"/>
                </a:moveTo>
                <a:lnTo>
                  <a:pt x="137" y="307"/>
                </a:lnTo>
                <a:cubicBezTo>
                  <a:pt x="137" y="288"/>
                  <a:pt x="139" y="268"/>
                  <a:pt x="143" y="249"/>
                </a:cubicBezTo>
                <a:cubicBezTo>
                  <a:pt x="204" y="299"/>
                  <a:pt x="282" y="351"/>
                  <a:pt x="367" y="400"/>
                </a:cubicBezTo>
                <a:cubicBezTo>
                  <a:pt x="376" y="405"/>
                  <a:pt x="385" y="411"/>
                  <a:pt x="394" y="415"/>
                </a:cubicBezTo>
                <a:cubicBezTo>
                  <a:pt x="329" y="449"/>
                  <a:pt x="267" y="478"/>
                  <a:pt x="213" y="499"/>
                </a:cubicBezTo>
                <a:cubicBezTo>
                  <a:pt x="164" y="447"/>
                  <a:pt x="137" y="379"/>
                  <a:pt x="137" y="307"/>
                </a:cubicBezTo>
                <a:close/>
                <a:moveTo>
                  <a:pt x="173" y="514"/>
                </a:moveTo>
                <a:lnTo>
                  <a:pt x="173" y="514"/>
                </a:lnTo>
                <a:cubicBezTo>
                  <a:pt x="79" y="544"/>
                  <a:pt x="45" y="538"/>
                  <a:pt x="40" y="529"/>
                </a:cubicBezTo>
                <a:cubicBezTo>
                  <a:pt x="34" y="518"/>
                  <a:pt x="48" y="481"/>
                  <a:pt x="130" y="410"/>
                </a:cubicBezTo>
                <a:cubicBezTo>
                  <a:pt x="143" y="446"/>
                  <a:pt x="162" y="479"/>
                  <a:pt x="188" y="508"/>
                </a:cubicBezTo>
                <a:cubicBezTo>
                  <a:pt x="182" y="510"/>
                  <a:pt x="178" y="512"/>
                  <a:pt x="173" y="514"/>
                </a:cubicBezTo>
                <a:close/>
                <a:moveTo>
                  <a:pt x="119" y="197"/>
                </a:moveTo>
                <a:lnTo>
                  <a:pt x="119" y="197"/>
                </a:lnTo>
                <a:cubicBezTo>
                  <a:pt x="45" y="131"/>
                  <a:pt x="34" y="99"/>
                  <a:pt x="40" y="89"/>
                </a:cubicBezTo>
                <a:cubicBezTo>
                  <a:pt x="45" y="79"/>
                  <a:pt x="83" y="73"/>
                  <a:pt x="186" y="108"/>
                </a:cubicBezTo>
                <a:cubicBezTo>
                  <a:pt x="162" y="137"/>
                  <a:pt x="142" y="171"/>
                  <a:pt x="129" y="206"/>
                </a:cubicBezTo>
                <a:cubicBezTo>
                  <a:pt x="126" y="204"/>
                  <a:pt x="122" y="200"/>
                  <a:pt x="119" y="197"/>
                </a:cubicBezTo>
                <a:close/>
                <a:moveTo>
                  <a:pt x="420" y="24"/>
                </a:moveTo>
                <a:lnTo>
                  <a:pt x="420" y="24"/>
                </a:lnTo>
                <a:cubicBezTo>
                  <a:pt x="546" y="24"/>
                  <a:pt x="654" y="109"/>
                  <a:pt x="689" y="223"/>
                </a:cubicBezTo>
                <a:cubicBezTo>
                  <a:pt x="634" y="269"/>
                  <a:pt x="557" y="324"/>
                  <a:pt x="461" y="378"/>
                </a:cubicBezTo>
                <a:cubicBezTo>
                  <a:pt x="446" y="386"/>
                  <a:pt x="434" y="394"/>
                  <a:pt x="420" y="402"/>
                </a:cubicBezTo>
                <a:cubicBezTo>
                  <a:pt x="406" y="394"/>
                  <a:pt x="393" y="386"/>
                  <a:pt x="379" y="378"/>
                </a:cubicBezTo>
                <a:cubicBezTo>
                  <a:pt x="291" y="328"/>
                  <a:pt x="211" y="274"/>
                  <a:pt x="150" y="223"/>
                </a:cubicBezTo>
                <a:cubicBezTo>
                  <a:pt x="186" y="108"/>
                  <a:pt x="293" y="24"/>
                  <a:pt x="420" y="24"/>
                </a:cubicBezTo>
                <a:close/>
                <a:moveTo>
                  <a:pt x="799" y="89"/>
                </a:moveTo>
                <a:lnTo>
                  <a:pt x="799" y="89"/>
                </a:lnTo>
                <a:cubicBezTo>
                  <a:pt x="808" y="105"/>
                  <a:pt x="778" y="148"/>
                  <a:pt x="710" y="207"/>
                </a:cubicBezTo>
                <a:cubicBezTo>
                  <a:pt x="697" y="171"/>
                  <a:pt x="678" y="137"/>
                  <a:pt x="653" y="108"/>
                </a:cubicBezTo>
                <a:cubicBezTo>
                  <a:pt x="756" y="73"/>
                  <a:pt x="795" y="79"/>
                  <a:pt x="799" y="89"/>
                </a:cubicBezTo>
                <a:close/>
                <a:moveTo>
                  <a:pt x="716" y="384"/>
                </a:moveTo>
                <a:lnTo>
                  <a:pt x="716" y="384"/>
                </a:lnTo>
                <a:cubicBezTo>
                  <a:pt x="723" y="359"/>
                  <a:pt x="727" y="334"/>
                  <a:pt x="727" y="307"/>
                </a:cubicBezTo>
                <a:cubicBezTo>
                  <a:pt x="727" y="281"/>
                  <a:pt x="723" y="256"/>
                  <a:pt x="718" y="232"/>
                </a:cubicBezTo>
                <a:cubicBezTo>
                  <a:pt x="791" y="171"/>
                  <a:pt x="841" y="111"/>
                  <a:pt x="821" y="77"/>
                </a:cubicBezTo>
                <a:cubicBezTo>
                  <a:pt x="804" y="46"/>
                  <a:pt x="740" y="50"/>
                  <a:pt x="635" y="88"/>
                </a:cubicBezTo>
                <a:cubicBezTo>
                  <a:pt x="580" y="34"/>
                  <a:pt x="504" y="0"/>
                  <a:pt x="420" y="0"/>
                </a:cubicBezTo>
                <a:cubicBezTo>
                  <a:pt x="335" y="0"/>
                  <a:pt x="259" y="34"/>
                  <a:pt x="204" y="88"/>
                </a:cubicBezTo>
                <a:cubicBezTo>
                  <a:pt x="99" y="50"/>
                  <a:pt x="36" y="46"/>
                  <a:pt x="18" y="77"/>
                </a:cubicBezTo>
                <a:cubicBezTo>
                  <a:pt x="2" y="104"/>
                  <a:pt x="31" y="151"/>
                  <a:pt x="102" y="215"/>
                </a:cubicBezTo>
                <a:cubicBezTo>
                  <a:pt x="108" y="221"/>
                  <a:pt x="114" y="226"/>
                  <a:pt x="122" y="232"/>
                </a:cubicBezTo>
                <a:cubicBezTo>
                  <a:pt x="116" y="256"/>
                  <a:pt x="112" y="281"/>
                  <a:pt x="112" y="307"/>
                </a:cubicBezTo>
                <a:cubicBezTo>
                  <a:pt x="112" y="334"/>
                  <a:pt x="117" y="359"/>
                  <a:pt x="122" y="384"/>
                </a:cubicBezTo>
                <a:cubicBezTo>
                  <a:pt x="36" y="457"/>
                  <a:pt x="0" y="509"/>
                  <a:pt x="18" y="540"/>
                </a:cubicBezTo>
                <a:cubicBezTo>
                  <a:pt x="26" y="553"/>
                  <a:pt x="42" y="560"/>
                  <a:pt x="68" y="560"/>
                </a:cubicBezTo>
                <a:cubicBezTo>
                  <a:pt x="95" y="560"/>
                  <a:pt x="133" y="552"/>
                  <a:pt x="180" y="536"/>
                </a:cubicBezTo>
                <a:cubicBezTo>
                  <a:pt x="189" y="534"/>
                  <a:pt x="197" y="531"/>
                  <a:pt x="205" y="529"/>
                </a:cubicBezTo>
                <a:cubicBezTo>
                  <a:pt x="231" y="556"/>
                  <a:pt x="245" y="591"/>
                  <a:pt x="245" y="629"/>
                </a:cubicBezTo>
                <a:lnTo>
                  <a:pt x="245" y="714"/>
                </a:lnTo>
                <a:cubicBezTo>
                  <a:pt x="245" y="730"/>
                  <a:pt x="258" y="742"/>
                  <a:pt x="273" y="742"/>
                </a:cubicBezTo>
                <a:lnTo>
                  <a:pt x="279" y="742"/>
                </a:lnTo>
                <a:cubicBezTo>
                  <a:pt x="284" y="781"/>
                  <a:pt x="317" y="811"/>
                  <a:pt x="358" y="811"/>
                </a:cubicBezTo>
                <a:lnTo>
                  <a:pt x="483" y="811"/>
                </a:lnTo>
                <a:cubicBezTo>
                  <a:pt x="523" y="811"/>
                  <a:pt x="557" y="781"/>
                  <a:pt x="563" y="742"/>
                </a:cubicBezTo>
                <a:lnTo>
                  <a:pt x="568" y="742"/>
                </a:lnTo>
                <a:cubicBezTo>
                  <a:pt x="584" y="742"/>
                  <a:pt x="598" y="730"/>
                  <a:pt x="598" y="714"/>
                </a:cubicBezTo>
                <a:lnTo>
                  <a:pt x="598" y="627"/>
                </a:lnTo>
                <a:cubicBezTo>
                  <a:pt x="598" y="591"/>
                  <a:pt x="610" y="555"/>
                  <a:pt x="634" y="529"/>
                </a:cubicBezTo>
                <a:cubicBezTo>
                  <a:pt x="643" y="531"/>
                  <a:pt x="651" y="534"/>
                  <a:pt x="659" y="536"/>
                </a:cubicBezTo>
                <a:cubicBezTo>
                  <a:pt x="706" y="552"/>
                  <a:pt x="745" y="560"/>
                  <a:pt x="772" y="560"/>
                </a:cubicBezTo>
                <a:cubicBezTo>
                  <a:pt x="797" y="560"/>
                  <a:pt x="814" y="553"/>
                  <a:pt x="821" y="540"/>
                </a:cubicBezTo>
                <a:cubicBezTo>
                  <a:pt x="839" y="509"/>
                  <a:pt x="804" y="457"/>
                  <a:pt x="716" y="384"/>
                </a:cubicBezTo>
                <a:close/>
              </a:path>
            </a:pathLst>
          </a:custGeom>
          <a:solidFill>
            <a:schemeClr val="bg1"/>
          </a:solidFill>
          <a:ln>
            <a:noFill/>
          </a:ln>
          <a:effectLst/>
        </p:spPr>
        <p:txBody>
          <a:bodyPr wrap="none" anchor="ctr"/>
          <a:lstStyle/>
          <a:p>
            <a:endParaRPr lang="en-US" sz="900"/>
          </a:p>
        </p:txBody>
      </p:sp>
      <p:sp>
        <p:nvSpPr>
          <p:cNvPr id="34" name="Freeform 969">
            <a:extLst>
              <a:ext uri="{FF2B5EF4-FFF2-40B4-BE49-F238E27FC236}">
                <a16:creationId xmlns:a16="http://schemas.microsoft.com/office/drawing/2014/main" id="{B32CDC42-32B5-024E-B32E-EFCA329A7F74}"/>
              </a:ext>
            </a:extLst>
          </p:cNvPr>
          <p:cNvSpPr>
            <a:spLocks noChangeAspect="1" noChangeArrowheads="1"/>
          </p:cNvSpPr>
          <p:nvPr/>
        </p:nvSpPr>
        <p:spPr bwMode="auto">
          <a:xfrm>
            <a:off x="5293864" y="2295185"/>
            <a:ext cx="406793" cy="463521"/>
          </a:xfrm>
          <a:custGeom>
            <a:avLst/>
            <a:gdLst>
              <a:gd name="T0" fmla="*/ 716677 w 256815"/>
              <a:gd name="T1" fmla="*/ 4947853 h 293327"/>
              <a:gd name="T2" fmla="*/ 1369698 w 256815"/>
              <a:gd name="T3" fmla="*/ 4567981 h 293327"/>
              <a:gd name="T4" fmla="*/ 1085783 w 256815"/>
              <a:gd name="T5" fmla="*/ 4195282 h 293327"/>
              <a:gd name="T6" fmla="*/ 1547187 w 256815"/>
              <a:gd name="T7" fmla="*/ 4998031 h 293327"/>
              <a:gd name="T8" fmla="*/ 1043188 w 256815"/>
              <a:gd name="T9" fmla="*/ 5327736 h 293327"/>
              <a:gd name="T10" fmla="*/ 539234 w 256815"/>
              <a:gd name="T11" fmla="*/ 4998031 h 293327"/>
              <a:gd name="T12" fmla="*/ 1000601 w 256815"/>
              <a:gd name="T13" fmla="*/ 4195282 h 293327"/>
              <a:gd name="T14" fmla="*/ 2212240 w 256815"/>
              <a:gd name="T15" fmla="*/ 4292229 h 293327"/>
              <a:gd name="T16" fmla="*/ 3459299 w 256815"/>
              <a:gd name="T17" fmla="*/ 2906367 h 293327"/>
              <a:gd name="T18" fmla="*/ 2212240 w 256815"/>
              <a:gd name="T19" fmla="*/ 1506311 h 293327"/>
              <a:gd name="T20" fmla="*/ 557289 w 256815"/>
              <a:gd name="T21" fmla="*/ 1661828 h 293327"/>
              <a:gd name="T22" fmla="*/ 557289 w 256815"/>
              <a:gd name="T23" fmla="*/ 4043965 h 293327"/>
              <a:gd name="T24" fmla="*/ 1907743 w 256815"/>
              <a:gd name="T25" fmla="*/ 4757198 h 293327"/>
              <a:gd name="T26" fmla="*/ 1500470 w 256815"/>
              <a:gd name="T27" fmla="*/ 1740250 h 293327"/>
              <a:gd name="T28" fmla="*/ 1557636 w 256815"/>
              <a:gd name="T29" fmla="*/ 249684 h 293327"/>
              <a:gd name="T30" fmla="*/ 1093210 w 256815"/>
              <a:gd name="T31" fmla="*/ 1390795 h 293327"/>
              <a:gd name="T32" fmla="*/ 543000 w 256815"/>
              <a:gd name="T33" fmla="*/ 1069848 h 293327"/>
              <a:gd name="T34" fmla="*/ 678813 w 256815"/>
              <a:gd name="T35" fmla="*/ 28544 h 293327"/>
              <a:gd name="T36" fmla="*/ 1050341 w 256815"/>
              <a:gd name="T37" fmla="*/ 1212485 h 293327"/>
              <a:gd name="T38" fmla="*/ 1414737 w 256815"/>
              <a:gd name="T39" fmla="*/ 28544 h 293327"/>
              <a:gd name="T40" fmla="*/ 1664802 w 256815"/>
              <a:gd name="T41" fmla="*/ 1775929 h 293327"/>
              <a:gd name="T42" fmla="*/ 1050341 w 256815"/>
              <a:gd name="T43" fmla="*/ 5798487 h 293327"/>
              <a:gd name="T44" fmla="*/ 421598 w 256815"/>
              <a:gd name="T45" fmla="*/ 1775929 h 293327"/>
              <a:gd name="T46" fmla="*/ 2084769 w 256815"/>
              <a:gd name="T47" fmla="*/ 0 h 293327"/>
              <a:gd name="T48" fmla="*/ 2653782 w 256815"/>
              <a:gd name="T49" fmla="*/ 532641 h 293327"/>
              <a:gd name="T50" fmla="*/ 3309210 w 256815"/>
              <a:gd name="T51" fmla="*/ 262747 h 293327"/>
              <a:gd name="T52" fmla="*/ 3935843 w 256815"/>
              <a:gd name="T53" fmla="*/ 809690 h 293327"/>
              <a:gd name="T54" fmla="*/ 4310386 w 256815"/>
              <a:gd name="T55" fmla="*/ 1179009 h 293327"/>
              <a:gd name="T56" fmla="*/ 4843358 w 256815"/>
              <a:gd name="T57" fmla="*/ 1626464 h 293327"/>
              <a:gd name="T58" fmla="*/ 4490414 w 256815"/>
              <a:gd name="T59" fmla="*/ 2088086 h 293327"/>
              <a:gd name="T60" fmla="*/ 5131496 w 256815"/>
              <a:gd name="T61" fmla="*/ 2670486 h 293327"/>
              <a:gd name="T62" fmla="*/ 4591266 w 256815"/>
              <a:gd name="T63" fmla="*/ 3323903 h 293327"/>
              <a:gd name="T64" fmla="*/ 4843358 w 256815"/>
              <a:gd name="T65" fmla="*/ 4140674 h 293327"/>
              <a:gd name="T66" fmla="*/ 4310386 w 256815"/>
              <a:gd name="T67" fmla="*/ 4595220 h 293327"/>
              <a:gd name="T68" fmla="*/ 3935843 w 256815"/>
              <a:gd name="T69" fmla="*/ 4964558 h 293327"/>
              <a:gd name="T70" fmla="*/ 3309210 w 256815"/>
              <a:gd name="T71" fmla="*/ 5511442 h 293327"/>
              <a:gd name="T72" fmla="*/ 2653782 w 256815"/>
              <a:gd name="T73" fmla="*/ 5234445 h 293327"/>
              <a:gd name="T74" fmla="*/ 2084769 w 256815"/>
              <a:gd name="T75" fmla="*/ 5767122 h 293327"/>
              <a:gd name="T76" fmla="*/ 2423295 w 256815"/>
              <a:gd name="T77" fmla="*/ 5589582 h 293327"/>
              <a:gd name="T78" fmla="*/ 2545769 w 256815"/>
              <a:gd name="T79" fmla="*/ 5071109 h 293327"/>
              <a:gd name="T80" fmla="*/ 3316416 w 256815"/>
              <a:gd name="T81" fmla="*/ 5312585 h 293327"/>
              <a:gd name="T82" fmla="*/ 3770178 w 256815"/>
              <a:gd name="T83" fmla="*/ 5120829 h 293327"/>
              <a:gd name="T84" fmla="*/ 3611723 w 256815"/>
              <a:gd name="T85" fmla="*/ 4616526 h 293327"/>
              <a:gd name="T86" fmla="*/ 4403996 w 256815"/>
              <a:gd name="T87" fmla="*/ 4438985 h 293327"/>
              <a:gd name="T88" fmla="*/ 4684926 w 256815"/>
              <a:gd name="T89" fmla="*/ 4055459 h 293327"/>
              <a:gd name="T90" fmla="*/ 4339189 w 256815"/>
              <a:gd name="T91" fmla="*/ 3799780 h 293327"/>
              <a:gd name="T92" fmla="*/ 4519224 w 256815"/>
              <a:gd name="T93" fmla="*/ 3146360 h 293327"/>
              <a:gd name="T94" fmla="*/ 4951381 w 256815"/>
              <a:gd name="T95" fmla="*/ 2670486 h 293327"/>
              <a:gd name="T96" fmla="*/ 4425601 w 256815"/>
              <a:gd name="T97" fmla="*/ 2542652 h 293327"/>
              <a:gd name="T98" fmla="*/ 4670527 w 256815"/>
              <a:gd name="T99" fmla="*/ 1782706 h 293327"/>
              <a:gd name="T100" fmla="*/ 4476008 w 256815"/>
              <a:gd name="T101" fmla="*/ 1342367 h 293327"/>
              <a:gd name="T102" fmla="*/ 4079887 w 256815"/>
              <a:gd name="T103" fmla="*/ 1512807 h 293327"/>
              <a:gd name="T104" fmla="*/ 3590120 w 256815"/>
              <a:gd name="T105" fmla="*/ 1036980 h 293327"/>
              <a:gd name="T106" fmla="*/ 3395668 w 256815"/>
              <a:gd name="T107" fmla="*/ 440355 h 293327"/>
              <a:gd name="T108" fmla="*/ 3129148 w 256815"/>
              <a:gd name="T109" fmla="*/ 781276 h 293327"/>
              <a:gd name="T110" fmla="*/ 2473752 w 256815"/>
              <a:gd name="T111" fmla="*/ 603728 h 293327"/>
              <a:gd name="T112" fmla="*/ 2084769 w 256815"/>
              <a:gd name="T113" fmla="*/ 170505 h 2933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56815" h="293327">
                <a:moveTo>
                  <a:pt x="52209" y="221290"/>
                </a:moveTo>
                <a:lnTo>
                  <a:pt x="35868" y="231080"/>
                </a:lnTo>
                <a:lnTo>
                  <a:pt x="35868" y="250296"/>
                </a:lnTo>
                <a:lnTo>
                  <a:pt x="52209" y="259723"/>
                </a:lnTo>
                <a:lnTo>
                  <a:pt x="68550" y="250296"/>
                </a:lnTo>
                <a:lnTo>
                  <a:pt x="68550" y="231080"/>
                </a:lnTo>
                <a:lnTo>
                  <a:pt x="52209" y="221290"/>
                </a:lnTo>
                <a:close/>
                <a:moveTo>
                  <a:pt x="50078" y="212226"/>
                </a:moveTo>
                <a:cubicBezTo>
                  <a:pt x="51143" y="211138"/>
                  <a:pt x="52564" y="211138"/>
                  <a:pt x="54341" y="212226"/>
                </a:cubicBezTo>
                <a:lnTo>
                  <a:pt x="74945" y="224553"/>
                </a:lnTo>
                <a:cubicBezTo>
                  <a:pt x="76366" y="225278"/>
                  <a:pt x="77432" y="226366"/>
                  <a:pt x="77432" y="228179"/>
                </a:cubicBezTo>
                <a:lnTo>
                  <a:pt x="77432" y="252834"/>
                </a:lnTo>
                <a:cubicBezTo>
                  <a:pt x="77432" y="254284"/>
                  <a:pt x="76366" y="255735"/>
                  <a:pt x="74945" y="256460"/>
                </a:cubicBezTo>
                <a:lnTo>
                  <a:pt x="54341" y="268787"/>
                </a:lnTo>
                <a:cubicBezTo>
                  <a:pt x="53630" y="269150"/>
                  <a:pt x="52564" y="269512"/>
                  <a:pt x="52209" y="269512"/>
                </a:cubicBezTo>
                <a:cubicBezTo>
                  <a:pt x="51143" y="269512"/>
                  <a:pt x="50433" y="269150"/>
                  <a:pt x="50078" y="268787"/>
                </a:cubicBezTo>
                <a:lnTo>
                  <a:pt x="29473" y="256460"/>
                </a:lnTo>
                <a:cubicBezTo>
                  <a:pt x="27697" y="255735"/>
                  <a:pt x="26987" y="254284"/>
                  <a:pt x="26987" y="252834"/>
                </a:cubicBezTo>
                <a:lnTo>
                  <a:pt x="26987" y="228179"/>
                </a:lnTo>
                <a:cubicBezTo>
                  <a:pt x="26987" y="226366"/>
                  <a:pt x="27697" y="225278"/>
                  <a:pt x="29473" y="224553"/>
                </a:cubicBezTo>
                <a:lnTo>
                  <a:pt x="50078" y="212226"/>
                </a:lnTo>
                <a:close/>
                <a:moveTo>
                  <a:pt x="110717" y="76200"/>
                </a:moveTo>
                <a:cubicBezTo>
                  <a:pt x="150268" y="76200"/>
                  <a:pt x="182199" y="107478"/>
                  <a:pt x="182199" y="147024"/>
                </a:cubicBezTo>
                <a:cubicBezTo>
                  <a:pt x="182199" y="185492"/>
                  <a:pt x="150268" y="217129"/>
                  <a:pt x="110717" y="217129"/>
                </a:cubicBezTo>
                <a:cubicBezTo>
                  <a:pt x="108539" y="217129"/>
                  <a:pt x="106362" y="215331"/>
                  <a:pt x="106362" y="212814"/>
                </a:cubicBezTo>
                <a:cubicBezTo>
                  <a:pt x="106362" y="210298"/>
                  <a:pt x="108539" y="208500"/>
                  <a:pt x="110717" y="208500"/>
                </a:cubicBezTo>
                <a:cubicBezTo>
                  <a:pt x="145188" y="208500"/>
                  <a:pt x="173128" y="180818"/>
                  <a:pt x="173128" y="147024"/>
                </a:cubicBezTo>
                <a:cubicBezTo>
                  <a:pt x="173128" y="112870"/>
                  <a:pt x="145188" y="85188"/>
                  <a:pt x="110717" y="85188"/>
                </a:cubicBezTo>
                <a:cubicBezTo>
                  <a:pt x="108539" y="85188"/>
                  <a:pt x="106362" y="82671"/>
                  <a:pt x="106362" y="80155"/>
                </a:cubicBezTo>
                <a:cubicBezTo>
                  <a:pt x="106362" y="77638"/>
                  <a:pt x="108539" y="76200"/>
                  <a:pt x="110717" y="76200"/>
                </a:cubicBezTo>
                <a:close/>
                <a:moveTo>
                  <a:pt x="27177" y="12628"/>
                </a:moveTo>
                <a:cubicBezTo>
                  <a:pt x="15734" y="20926"/>
                  <a:pt x="8940" y="33554"/>
                  <a:pt x="8940" y="48347"/>
                </a:cubicBezTo>
                <a:cubicBezTo>
                  <a:pt x="8940" y="62418"/>
                  <a:pt x="16449" y="76128"/>
                  <a:pt x="27892" y="84066"/>
                </a:cubicBezTo>
                <a:cubicBezTo>
                  <a:pt x="29322" y="85148"/>
                  <a:pt x="30038" y="86591"/>
                  <a:pt x="30038" y="88034"/>
                </a:cubicBezTo>
                <a:lnTo>
                  <a:pt x="30038" y="200963"/>
                </a:lnTo>
                <a:cubicBezTo>
                  <a:pt x="30038" y="202046"/>
                  <a:pt x="29322" y="203850"/>
                  <a:pt x="27892" y="204571"/>
                </a:cubicBezTo>
                <a:cubicBezTo>
                  <a:pt x="16449" y="212870"/>
                  <a:pt x="8940" y="226219"/>
                  <a:pt x="8940" y="240651"/>
                </a:cubicBezTo>
                <a:cubicBezTo>
                  <a:pt x="8940" y="264824"/>
                  <a:pt x="28250" y="284307"/>
                  <a:pt x="52566" y="284307"/>
                </a:cubicBezTo>
                <a:cubicBezTo>
                  <a:pt x="76167" y="284307"/>
                  <a:pt x="95477" y="264824"/>
                  <a:pt x="95477" y="240651"/>
                </a:cubicBezTo>
                <a:cubicBezTo>
                  <a:pt x="95477" y="226219"/>
                  <a:pt x="88683" y="212870"/>
                  <a:pt x="76882" y="204571"/>
                </a:cubicBezTo>
                <a:cubicBezTo>
                  <a:pt x="75452" y="203850"/>
                  <a:pt x="75094" y="202046"/>
                  <a:pt x="75094" y="200963"/>
                </a:cubicBezTo>
                <a:lnTo>
                  <a:pt x="75094" y="88034"/>
                </a:lnTo>
                <a:cubicBezTo>
                  <a:pt x="75094" y="86591"/>
                  <a:pt x="75452" y="85148"/>
                  <a:pt x="76882" y="84066"/>
                </a:cubicBezTo>
                <a:cubicBezTo>
                  <a:pt x="88683" y="76128"/>
                  <a:pt x="95477" y="62418"/>
                  <a:pt x="95477" y="48347"/>
                </a:cubicBezTo>
                <a:cubicBezTo>
                  <a:pt x="95477" y="33554"/>
                  <a:pt x="89041" y="20926"/>
                  <a:pt x="77955" y="12628"/>
                </a:cubicBezTo>
                <a:lnTo>
                  <a:pt x="77955" y="54119"/>
                </a:lnTo>
                <a:cubicBezTo>
                  <a:pt x="77955" y="55923"/>
                  <a:pt x="76882" y="57367"/>
                  <a:pt x="75452" y="58088"/>
                </a:cubicBezTo>
                <a:lnTo>
                  <a:pt x="54712" y="70355"/>
                </a:lnTo>
                <a:cubicBezTo>
                  <a:pt x="52924" y="71077"/>
                  <a:pt x="51493" y="71077"/>
                  <a:pt x="50420" y="70355"/>
                </a:cubicBezTo>
                <a:lnTo>
                  <a:pt x="29680" y="58088"/>
                </a:lnTo>
                <a:cubicBezTo>
                  <a:pt x="27892" y="57367"/>
                  <a:pt x="27177" y="55923"/>
                  <a:pt x="27177" y="54119"/>
                </a:cubicBezTo>
                <a:lnTo>
                  <a:pt x="27177" y="12628"/>
                </a:lnTo>
                <a:close/>
                <a:moveTo>
                  <a:pt x="29680" y="1082"/>
                </a:moveTo>
                <a:cubicBezTo>
                  <a:pt x="30753" y="0"/>
                  <a:pt x="32541" y="0"/>
                  <a:pt x="33971" y="1443"/>
                </a:cubicBezTo>
                <a:cubicBezTo>
                  <a:pt x="35402" y="1804"/>
                  <a:pt x="36117" y="3247"/>
                  <a:pt x="36117" y="4690"/>
                </a:cubicBezTo>
                <a:lnTo>
                  <a:pt x="36117" y="51955"/>
                </a:lnTo>
                <a:lnTo>
                  <a:pt x="52566" y="61335"/>
                </a:lnTo>
                <a:lnTo>
                  <a:pt x="69015" y="51955"/>
                </a:lnTo>
                <a:lnTo>
                  <a:pt x="69015" y="4690"/>
                </a:lnTo>
                <a:cubicBezTo>
                  <a:pt x="69015" y="3247"/>
                  <a:pt x="69731" y="1804"/>
                  <a:pt x="70803" y="1443"/>
                </a:cubicBezTo>
                <a:cubicBezTo>
                  <a:pt x="72234" y="0"/>
                  <a:pt x="73664" y="0"/>
                  <a:pt x="75452" y="1082"/>
                </a:cubicBezTo>
                <a:cubicBezTo>
                  <a:pt x="93689" y="10102"/>
                  <a:pt x="104417" y="27781"/>
                  <a:pt x="104417" y="48347"/>
                </a:cubicBezTo>
                <a:cubicBezTo>
                  <a:pt x="104417" y="64582"/>
                  <a:pt x="96908" y="80097"/>
                  <a:pt x="83319" y="89838"/>
                </a:cubicBezTo>
                <a:lnTo>
                  <a:pt x="83319" y="198438"/>
                </a:lnTo>
                <a:cubicBezTo>
                  <a:pt x="96908" y="208901"/>
                  <a:pt x="104417" y="223694"/>
                  <a:pt x="104417" y="240651"/>
                </a:cubicBezTo>
                <a:cubicBezTo>
                  <a:pt x="104417" y="269515"/>
                  <a:pt x="81531" y="293327"/>
                  <a:pt x="52566" y="293327"/>
                </a:cubicBezTo>
                <a:cubicBezTo>
                  <a:pt x="23959" y="293327"/>
                  <a:pt x="0" y="269515"/>
                  <a:pt x="0" y="240651"/>
                </a:cubicBezTo>
                <a:cubicBezTo>
                  <a:pt x="0" y="223694"/>
                  <a:pt x="8224" y="208901"/>
                  <a:pt x="21098" y="198438"/>
                </a:cubicBezTo>
                <a:lnTo>
                  <a:pt x="21098" y="89838"/>
                </a:lnTo>
                <a:cubicBezTo>
                  <a:pt x="8224" y="80097"/>
                  <a:pt x="0" y="64582"/>
                  <a:pt x="0" y="48347"/>
                </a:cubicBezTo>
                <a:cubicBezTo>
                  <a:pt x="0" y="27781"/>
                  <a:pt x="11800" y="10102"/>
                  <a:pt x="29680" y="1082"/>
                </a:cubicBezTo>
                <a:close/>
                <a:moveTo>
                  <a:pt x="104337" y="0"/>
                </a:moveTo>
                <a:lnTo>
                  <a:pt x="121280" y="0"/>
                </a:lnTo>
                <a:cubicBezTo>
                  <a:pt x="127408" y="0"/>
                  <a:pt x="132815" y="5389"/>
                  <a:pt x="132815" y="11497"/>
                </a:cubicBezTo>
                <a:lnTo>
                  <a:pt x="132815" y="26946"/>
                </a:lnTo>
                <a:cubicBezTo>
                  <a:pt x="138943" y="27665"/>
                  <a:pt x="144710" y="29821"/>
                  <a:pt x="150477" y="31976"/>
                </a:cubicBezTo>
                <a:lnTo>
                  <a:pt x="158408" y="18324"/>
                </a:lnTo>
                <a:cubicBezTo>
                  <a:pt x="159850" y="15449"/>
                  <a:pt x="162373" y="14012"/>
                  <a:pt x="165617" y="13294"/>
                </a:cubicBezTo>
                <a:cubicBezTo>
                  <a:pt x="168501" y="12216"/>
                  <a:pt x="171384" y="12934"/>
                  <a:pt x="174268" y="14371"/>
                </a:cubicBezTo>
                <a:lnTo>
                  <a:pt x="192652" y="25150"/>
                </a:lnTo>
                <a:cubicBezTo>
                  <a:pt x="198419" y="27665"/>
                  <a:pt x="199861" y="35210"/>
                  <a:pt x="196977" y="40959"/>
                </a:cubicBezTo>
                <a:lnTo>
                  <a:pt x="189408" y="53893"/>
                </a:lnTo>
                <a:cubicBezTo>
                  <a:pt x="194094" y="57845"/>
                  <a:pt x="198419" y="62516"/>
                  <a:pt x="202745" y="67187"/>
                </a:cubicBezTo>
                <a:lnTo>
                  <a:pt x="215722" y="59642"/>
                </a:lnTo>
                <a:cubicBezTo>
                  <a:pt x="218245" y="57845"/>
                  <a:pt x="221489" y="57486"/>
                  <a:pt x="224733" y="58204"/>
                </a:cubicBezTo>
                <a:cubicBezTo>
                  <a:pt x="227617" y="59642"/>
                  <a:pt x="230140" y="61079"/>
                  <a:pt x="231943" y="63953"/>
                </a:cubicBezTo>
                <a:lnTo>
                  <a:pt x="242396" y="82277"/>
                </a:lnTo>
                <a:cubicBezTo>
                  <a:pt x="243838" y="84792"/>
                  <a:pt x="243838" y="88025"/>
                  <a:pt x="243117" y="90900"/>
                </a:cubicBezTo>
                <a:cubicBezTo>
                  <a:pt x="242757" y="94133"/>
                  <a:pt x="240594" y="96648"/>
                  <a:pt x="238431" y="97726"/>
                </a:cubicBezTo>
                <a:lnTo>
                  <a:pt x="224733" y="105630"/>
                </a:lnTo>
                <a:cubicBezTo>
                  <a:pt x="226896" y="111738"/>
                  <a:pt x="228338" y="117846"/>
                  <a:pt x="229780" y="123595"/>
                </a:cubicBezTo>
                <a:lnTo>
                  <a:pt x="245280" y="123595"/>
                </a:lnTo>
                <a:cubicBezTo>
                  <a:pt x="251408" y="123595"/>
                  <a:pt x="256815" y="128984"/>
                  <a:pt x="256815" y="135092"/>
                </a:cubicBezTo>
                <a:lnTo>
                  <a:pt x="256815" y="156290"/>
                </a:lnTo>
                <a:cubicBezTo>
                  <a:pt x="256815" y="162757"/>
                  <a:pt x="251408" y="168146"/>
                  <a:pt x="245280" y="168146"/>
                </a:cubicBezTo>
                <a:lnTo>
                  <a:pt x="229780" y="168146"/>
                </a:lnTo>
                <a:cubicBezTo>
                  <a:pt x="228338" y="174254"/>
                  <a:pt x="226896" y="180362"/>
                  <a:pt x="224733" y="186470"/>
                </a:cubicBezTo>
                <a:lnTo>
                  <a:pt x="238431" y="194015"/>
                </a:lnTo>
                <a:cubicBezTo>
                  <a:pt x="243478" y="196889"/>
                  <a:pt x="245280" y="203716"/>
                  <a:pt x="242396" y="209464"/>
                </a:cubicBezTo>
                <a:lnTo>
                  <a:pt x="231943" y="227788"/>
                </a:lnTo>
                <a:cubicBezTo>
                  <a:pt x="230140" y="230303"/>
                  <a:pt x="227617" y="232458"/>
                  <a:pt x="224733" y="233536"/>
                </a:cubicBezTo>
                <a:cubicBezTo>
                  <a:pt x="221489" y="233896"/>
                  <a:pt x="218245" y="233536"/>
                  <a:pt x="215722" y="232458"/>
                </a:cubicBezTo>
                <a:lnTo>
                  <a:pt x="202745" y="224554"/>
                </a:lnTo>
                <a:cubicBezTo>
                  <a:pt x="198419" y="229584"/>
                  <a:pt x="194094" y="233896"/>
                  <a:pt x="189408" y="237848"/>
                </a:cubicBezTo>
                <a:lnTo>
                  <a:pt x="196977" y="251141"/>
                </a:lnTo>
                <a:cubicBezTo>
                  <a:pt x="199861" y="256531"/>
                  <a:pt x="198419" y="263716"/>
                  <a:pt x="192652" y="266950"/>
                </a:cubicBezTo>
                <a:lnTo>
                  <a:pt x="174268" y="277369"/>
                </a:lnTo>
                <a:cubicBezTo>
                  <a:pt x="171384" y="279166"/>
                  <a:pt x="168501" y="279525"/>
                  <a:pt x="165617" y="278806"/>
                </a:cubicBezTo>
                <a:cubicBezTo>
                  <a:pt x="162373" y="277729"/>
                  <a:pt x="159850" y="275932"/>
                  <a:pt x="158408" y="273417"/>
                </a:cubicBezTo>
                <a:lnTo>
                  <a:pt x="150477" y="260124"/>
                </a:lnTo>
                <a:cubicBezTo>
                  <a:pt x="144710" y="261920"/>
                  <a:pt x="138943" y="263716"/>
                  <a:pt x="132815" y="264794"/>
                </a:cubicBezTo>
                <a:lnTo>
                  <a:pt x="132815" y="280244"/>
                </a:lnTo>
                <a:cubicBezTo>
                  <a:pt x="132815" y="286351"/>
                  <a:pt x="127408" y="291741"/>
                  <a:pt x="121280" y="291741"/>
                </a:cubicBezTo>
                <a:lnTo>
                  <a:pt x="104337" y="291741"/>
                </a:lnTo>
                <a:cubicBezTo>
                  <a:pt x="102175" y="291741"/>
                  <a:pt x="100012" y="289585"/>
                  <a:pt x="100012" y="287070"/>
                </a:cubicBezTo>
                <a:cubicBezTo>
                  <a:pt x="100012" y="284914"/>
                  <a:pt x="102175" y="282759"/>
                  <a:pt x="104337" y="282759"/>
                </a:cubicBezTo>
                <a:lnTo>
                  <a:pt x="121280" y="282759"/>
                </a:lnTo>
                <a:cubicBezTo>
                  <a:pt x="122361" y="282759"/>
                  <a:pt x="123803" y="281681"/>
                  <a:pt x="123803" y="280244"/>
                </a:cubicBezTo>
                <a:lnTo>
                  <a:pt x="123803" y="261201"/>
                </a:lnTo>
                <a:cubicBezTo>
                  <a:pt x="123803" y="258686"/>
                  <a:pt x="125245" y="257249"/>
                  <a:pt x="127408" y="256531"/>
                </a:cubicBezTo>
                <a:cubicBezTo>
                  <a:pt x="135338" y="255453"/>
                  <a:pt x="143629" y="253297"/>
                  <a:pt x="151559" y="250064"/>
                </a:cubicBezTo>
                <a:cubicBezTo>
                  <a:pt x="153001" y="249704"/>
                  <a:pt x="155524" y="250064"/>
                  <a:pt x="156605" y="252219"/>
                </a:cubicBezTo>
                <a:lnTo>
                  <a:pt x="165977" y="268746"/>
                </a:lnTo>
                <a:cubicBezTo>
                  <a:pt x="166338" y="269465"/>
                  <a:pt x="167059" y="270184"/>
                  <a:pt x="167780" y="270184"/>
                </a:cubicBezTo>
                <a:cubicBezTo>
                  <a:pt x="168501" y="270184"/>
                  <a:pt x="168861" y="270184"/>
                  <a:pt x="169943" y="269824"/>
                </a:cubicBezTo>
                <a:lnTo>
                  <a:pt x="188687" y="259046"/>
                </a:lnTo>
                <a:cubicBezTo>
                  <a:pt x="189408" y="258327"/>
                  <a:pt x="190129" y="256531"/>
                  <a:pt x="189408" y="255453"/>
                </a:cubicBezTo>
                <a:lnTo>
                  <a:pt x="179675" y="239285"/>
                </a:lnTo>
                <a:cubicBezTo>
                  <a:pt x="178233" y="237129"/>
                  <a:pt x="179315" y="234614"/>
                  <a:pt x="180757" y="233536"/>
                </a:cubicBezTo>
                <a:cubicBezTo>
                  <a:pt x="187245" y="228147"/>
                  <a:pt x="193012" y="222039"/>
                  <a:pt x="198419" y="215931"/>
                </a:cubicBezTo>
                <a:cubicBezTo>
                  <a:pt x="199501" y="214494"/>
                  <a:pt x="202024" y="213776"/>
                  <a:pt x="204187" y="214853"/>
                </a:cubicBezTo>
                <a:lnTo>
                  <a:pt x="220408" y="224554"/>
                </a:lnTo>
                <a:cubicBezTo>
                  <a:pt x="220768" y="224913"/>
                  <a:pt x="221489" y="224913"/>
                  <a:pt x="222210" y="224913"/>
                </a:cubicBezTo>
                <a:cubicBezTo>
                  <a:pt x="223291" y="224554"/>
                  <a:pt x="223652" y="224195"/>
                  <a:pt x="224012" y="223836"/>
                </a:cubicBezTo>
                <a:lnTo>
                  <a:pt x="234466" y="205153"/>
                </a:lnTo>
                <a:cubicBezTo>
                  <a:pt x="235187" y="204793"/>
                  <a:pt x="235187" y="203716"/>
                  <a:pt x="234466" y="202997"/>
                </a:cubicBezTo>
                <a:cubicBezTo>
                  <a:pt x="234466" y="202638"/>
                  <a:pt x="234105" y="201919"/>
                  <a:pt x="233745" y="201560"/>
                </a:cubicBezTo>
                <a:lnTo>
                  <a:pt x="217164" y="192218"/>
                </a:lnTo>
                <a:cubicBezTo>
                  <a:pt x="215001" y="190781"/>
                  <a:pt x="214280" y="188985"/>
                  <a:pt x="215001" y="186829"/>
                </a:cubicBezTo>
                <a:cubicBezTo>
                  <a:pt x="218245" y="178925"/>
                  <a:pt x="220408" y="171020"/>
                  <a:pt x="221489" y="162757"/>
                </a:cubicBezTo>
                <a:cubicBezTo>
                  <a:pt x="221850" y="160601"/>
                  <a:pt x="223652" y="159164"/>
                  <a:pt x="226175" y="159164"/>
                </a:cubicBezTo>
                <a:lnTo>
                  <a:pt x="245280" y="159164"/>
                </a:lnTo>
                <a:cubicBezTo>
                  <a:pt x="246361" y="159164"/>
                  <a:pt x="247803" y="158086"/>
                  <a:pt x="247803" y="156290"/>
                </a:cubicBezTo>
                <a:lnTo>
                  <a:pt x="247803" y="135092"/>
                </a:lnTo>
                <a:cubicBezTo>
                  <a:pt x="247803" y="134014"/>
                  <a:pt x="246361" y="132577"/>
                  <a:pt x="245280" y="132577"/>
                </a:cubicBezTo>
                <a:lnTo>
                  <a:pt x="226175" y="132577"/>
                </a:lnTo>
                <a:cubicBezTo>
                  <a:pt x="223652" y="132577"/>
                  <a:pt x="221850" y="131140"/>
                  <a:pt x="221489" y="128625"/>
                </a:cubicBezTo>
                <a:cubicBezTo>
                  <a:pt x="220408" y="121080"/>
                  <a:pt x="218245" y="112816"/>
                  <a:pt x="215001" y="104912"/>
                </a:cubicBezTo>
                <a:cubicBezTo>
                  <a:pt x="214280" y="103115"/>
                  <a:pt x="215001" y="100960"/>
                  <a:pt x="217164" y="99882"/>
                </a:cubicBezTo>
                <a:lnTo>
                  <a:pt x="233745" y="90181"/>
                </a:lnTo>
                <a:cubicBezTo>
                  <a:pt x="234105" y="90181"/>
                  <a:pt x="234466" y="89103"/>
                  <a:pt x="234466" y="88744"/>
                </a:cubicBezTo>
                <a:cubicBezTo>
                  <a:pt x="235187" y="88025"/>
                  <a:pt x="235187" y="87307"/>
                  <a:pt x="234466" y="86229"/>
                </a:cubicBezTo>
                <a:lnTo>
                  <a:pt x="224012" y="67905"/>
                </a:lnTo>
                <a:cubicBezTo>
                  <a:pt x="223652" y="67546"/>
                  <a:pt x="223291" y="67187"/>
                  <a:pt x="222210" y="66827"/>
                </a:cubicBezTo>
                <a:cubicBezTo>
                  <a:pt x="221489" y="66827"/>
                  <a:pt x="220768" y="66827"/>
                  <a:pt x="220408" y="67187"/>
                </a:cubicBezTo>
                <a:lnTo>
                  <a:pt x="204187" y="76528"/>
                </a:lnTo>
                <a:cubicBezTo>
                  <a:pt x="202024" y="77965"/>
                  <a:pt x="199501" y="77247"/>
                  <a:pt x="198419" y="75809"/>
                </a:cubicBezTo>
                <a:cubicBezTo>
                  <a:pt x="193012" y="69342"/>
                  <a:pt x="187245" y="63594"/>
                  <a:pt x="180757" y="58204"/>
                </a:cubicBezTo>
                <a:cubicBezTo>
                  <a:pt x="179315" y="57127"/>
                  <a:pt x="178233" y="54612"/>
                  <a:pt x="179675" y="52456"/>
                </a:cubicBezTo>
                <a:lnTo>
                  <a:pt x="189408" y="35929"/>
                </a:lnTo>
                <a:cubicBezTo>
                  <a:pt x="190129" y="35210"/>
                  <a:pt x="189408" y="33054"/>
                  <a:pt x="188687" y="32695"/>
                </a:cubicBezTo>
                <a:lnTo>
                  <a:pt x="169943" y="22276"/>
                </a:lnTo>
                <a:cubicBezTo>
                  <a:pt x="168861" y="21557"/>
                  <a:pt x="168501" y="21557"/>
                  <a:pt x="167780" y="21557"/>
                </a:cubicBezTo>
                <a:cubicBezTo>
                  <a:pt x="167059" y="21557"/>
                  <a:pt x="166338" y="22635"/>
                  <a:pt x="165977" y="22994"/>
                </a:cubicBezTo>
                <a:lnTo>
                  <a:pt x="156605" y="39521"/>
                </a:lnTo>
                <a:cubicBezTo>
                  <a:pt x="155524" y="41318"/>
                  <a:pt x="153001" y="42036"/>
                  <a:pt x="151559" y="41318"/>
                </a:cubicBezTo>
                <a:cubicBezTo>
                  <a:pt x="143629" y="38444"/>
                  <a:pt x="135338" y="35929"/>
                  <a:pt x="127408" y="35210"/>
                </a:cubicBezTo>
                <a:cubicBezTo>
                  <a:pt x="125245" y="34851"/>
                  <a:pt x="123803" y="32695"/>
                  <a:pt x="123803" y="30539"/>
                </a:cubicBezTo>
                <a:lnTo>
                  <a:pt x="123803" y="11497"/>
                </a:lnTo>
                <a:cubicBezTo>
                  <a:pt x="123803" y="10419"/>
                  <a:pt x="122361" y="8623"/>
                  <a:pt x="121280" y="8623"/>
                </a:cubicBezTo>
                <a:lnTo>
                  <a:pt x="104337" y="8623"/>
                </a:lnTo>
                <a:cubicBezTo>
                  <a:pt x="102175" y="8623"/>
                  <a:pt x="100012" y="7186"/>
                  <a:pt x="100012" y="4671"/>
                </a:cubicBezTo>
                <a:cubicBezTo>
                  <a:pt x="100012" y="2156"/>
                  <a:pt x="102175" y="0"/>
                  <a:pt x="104337" y="0"/>
                </a:cubicBezTo>
                <a:close/>
              </a:path>
            </a:pathLst>
          </a:custGeom>
          <a:solidFill>
            <a:schemeClr val="bg1"/>
          </a:solidFill>
          <a:ln>
            <a:noFill/>
          </a:ln>
          <a:effectLst/>
        </p:spPr>
        <p:txBody>
          <a:bodyPr anchor="ctr"/>
          <a:lstStyle/>
          <a:p>
            <a:endParaRPr lang="en-US" sz="900"/>
          </a:p>
        </p:txBody>
      </p:sp>
      <p:sp>
        <p:nvSpPr>
          <p:cNvPr id="35" name="Freeform 978">
            <a:extLst>
              <a:ext uri="{FF2B5EF4-FFF2-40B4-BE49-F238E27FC236}">
                <a16:creationId xmlns:a16="http://schemas.microsoft.com/office/drawing/2014/main" id="{017A4DAC-176D-C447-BB1D-90CF1AD9EAB3}"/>
              </a:ext>
            </a:extLst>
          </p:cNvPr>
          <p:cNvSpPr>
            <a:spLocks noChangeAspect="1" noChangeArrowheads="1"/>
          </p:cNvSpPr>
          <p:nvPr/>
        </p:nvSpPr>
        <p:spPr bwMode="auto">
          <a:xfrm>
            <a:off x="6992808" y="3826822"/>
            <a:ext cx="462139" cy="460755"/>
          </a:xfrm>
          <a:custGeom>
            <a:avLst/>
            <a:gdLst>
              <a:gd name="T0" fmla="*/ 4720202 w 291739"/>
              <a:gd name="T1" fmla="*/ 4912673 h 291739"/>
              <a:gd name="T2" fmla="*/ 5073322 w 291739"/>
              <a:gd name="T3" fmla="*/ 4912673 h 291739"/>
              <a:gd name="T4" fmla="*/ 4893141 w 291739"/>
              <a:gd name="T5" fmla="*/ 4571716 h 291739"/>
              <a:gd name="T6" fmla="*/ 4893141 w 291739"/>
              <a:gd name="T7" fmla="*/ 5253639 h 291739"/>
              <a:gd name="T8" fmla="*/ 3033757 w 291739"/>
              <a:gd name="T9" fmla="*/ 4996170 h 291739"/>
              <a:gd name="T10" fmla="*/ 3033757 w 291739"/>
              <a:gd name="T11" fmla="*/ 4829163 h 291739"/>
              <a:gd name="T12" fmla="*/ 4893141 w 291739"/>
              <a:gd name="T13" fmla="*/ 4571716 h 291739"/>
              <a:gd name="T14" fmla="*/ 3552660 w 291739"/>
              <a:gd name="T15" fmla="*/ 4035911 h 291739"/>
              <a:gd name="T16" fmla="*/ 3905806 w 291739"/>
              <a:gd name="T17" fmla="*/ 4035911 h 291739"/>
              <a:gd name="T18" fmla="*/ 3725624 w 291739"/>
              <a:gd name="T19" fmla="*/ 3694934 h 291739"/>
              <a:gd name="T20" fmla="*/ 5159812 w 291739"/>
              <a:gd name="T21" fmla="*/ 3952404 h 291739"/>
              <a:gd name="T22" fmla="*/ 5159812 w 291739"/>
              <a:gd name="T23" fmla="*/ 4126367 h 291739"/>
              <a:gd name="T24" fmla="*/ 3725624 w 291739"/>
              <a:gd name="T25" fmla="*/ 4376877 h 291739"/>
              <a:gd name="T26" fmla="*/ 3033757 w 291739"/>
              <a:gd name="T27" fmla="*/ 4126367 h 291739"/>
              <a:gd name="T28" fmla="*/ 3033757 w 291739"/>
              <a:gd name="T29" fmla="*/ 3952404 h 291739"/>
              <a:gd name="T30" fmla="*/ 3725624 w 291739"/>
              <a:gd name="T31" fmla="*/ 3694934 h 291739"/>
              <a:gd name="T32" fmla="*/ 4302192 w 291739"/>
              <a:gd name="T33" fmla="*/ 3159118 h 291739"/>
              <a:gd name="T34" fmla="*/ 4655347 w 291739"/>
              <a:gd name="T35" fmla="*/ 3159118 h 291739"/>
              <a:gd name="T36" fmla="*/ 4475137 w 291739"/>
              <a:gd name="T37" fmla="*/ 2818174 h 291739"/>
              <a:gd name="T38" fmla="*/ 5159812 w 291739"/>
              <a:gd name="T39" fmla="*/ 3075644 h 291739"/>
              <a:gd name="T40" fmla="*/ 5159812 w 291739"/>
              <a:gd name="T41" fmla="*/ 3242625 h 291739"/>
              <a:gd name="T42" fmla="*/ 4475137 w 291739"/>
              <a:gd name="T43" fmla="*/ 3500108 h 291739"/>
              <a:gd name="T44" fmla="*/ 3033757 w 291739"/>
              <a:gd name="T45" fmla="*/ 3242625 h 291739"/>
              <a:gd name="T46" fmla="*/ 3033757 w 291739"/>
              <a:gd name="T47" fmla="*/ 3075644 h 291739"/>
              <a:gd name="T48" fmla="*/ 4475137 w 291739"/>
              <a:gd name="T49" fmla="*/ 2818174 h 291739"/>
              <a:gd name="T50" fmla="*/ 2517987 w 291739"/>
              <a:gd name="T51" fmla="*/ 5590809 h 291739"/>
              <a:gd name="T52" fmla="*/ 5643902 w 291739"/>
              <a:gd name="T53" fmla="*/ 2495085 h 291739"/>
              <a:gd name="T54" fmla="*/ 2431548 w 291739"/>
              <a:gd name="T55" fmla="*/ 2317166 h 291739"/>
              <a:gd name="T56" fmla="*/ 5823931 w 291739"/>
              <a:gd name="T57" fmla="*/ 2409681 h 291739"/>
              <a:gd name="T58" fmla="*/ 5744731 w 291739"/>
              <a:gd name="T59" fmla="*/ 5754471 h 291739"/>
              <a:gd name="T60" fmla="*/ 2345139 w 291739"/>
              <a:gd name="T61" fmla="*/ 5676219 h 291739"/>
              <a:gd name="T62" fmla="*/ 2431548 w 291739"/>
              <a:gd name="T63" fmla="*/ 2317166 h 291739"/>
              <a:gd name="T64" fmla="*/ 1160127 w 291739"/>
              <a:gd name="T65" fmla="*/ 869830 h 291739"/>
              <a:gd name="T66" fmla="*/ 1572422 w 291739"/>
              <a:gd name="T67" fmla="*/ 869830 h 291739"/>
              <a:gd name="T68" fmla="*/ 1366282 w 291739"/>
              <a:gd name="T69" fmla="*/ 501029 h 291739"/>
              <a:gd name="T70" fmla="*/ 1366282 w 291739"/>
              <a:gd name="T71" fmla="*/ 1245552 h 291739"/>
              <a:gd name="T72" fmla="*/ 1366282 w 291739"/>
              <a:gd name="T73" fmla="*/ 501029 h 291739"/>
              <a:gd name="T74" fmla="*/ 3614626 w 291739"/>
              <a:gd name="T75" fmla="*/ 0 h 291739"/>
              <a:gd name="T76" fmla="*/ 3700705 w 291739"/>
              <a:gd name="T77" fmla="*/ 1944948 h 291739"/>
              <a:gd name="T78" fmla="*/ 3528582 w 291739"/>
              <a:gd name="T79" fmla="*/ 1944948 h 291739"/>
              <a:gd name="T80" fmla="*/ 179267 w 291739"/>
              <a:gd name="T81" fmla="*/ 176792 h 291739"/>
              <a:gd name="T82" fmla="*/ 917979 w 291739"/>
              <a:gd name="T83" fmla="*/ 1570154 h 291739"/>
              <a:gd name="T84" fmla="*/ 1061431 w 291739"/>
              <a:gd name="T85" fmla="*/ 1570154 h 291739"/>
              <a:gd name="T86" fmla="*/ 2474289 w 291739"/>
              <a:gd name="T87" fmla="*/ 876982 h 291739"/>
              <a:gd name="T88" fmla="*/ 3342079 w 291739"/>
              <a:gd name="T89" fmla="*/ 1895455 h 291739"/>
              <a:gd name="T90" fmla="*/ 3198678 w 291739"/>
              <a:gd name="T91" fmla="*/ 1994465 h 291739"/>
              <a:gd name="T92" fmla="*/ 1628002 w 291739"/>
              <a:gd name="T93" fmla="*/ 2376396 h 291739"/>
              <a:gd name="T94" fmla="*/ 2015300 w 291739"/>
              <a:gd name="T95" fmla="*/ 3076579 h 291739"/>
              <a:gd name="T96" fmla="*/ 1900551 w 291739"/>
              <a:gd name="T97" fmla="*/ 3055374 h 291739"/>
              <a:gd name="T98" fmla="*/ 179267 w 291739"/>
              <a:gd name="T99" fmla="*/ 2920977 h 291739"/>
              <a:gd name="T100" fmla="*/ 1972279 w 291739"/>
              <a:gd name="T101" fmla="*/ 3479730 h 291739"/>
              <a:gd name="T102" fmla="*/ 1972279 w 291739"/>
              <a:gd name="T103" fmla="*/ 3656548 h 291739"/>
              <a:gd name="T104" fmla="*/ 0 w 291739"/>
              <a:gd name="T105" fmla="*/ 3571670 h 291739"/>
              <a:gd name="T106" fmla="*/ 86021 w 291739"/>
              <a:gd name="T107" fmla="*/ 0 h 29173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1739" h="291739">
                <a:moveTo>
                  <a:pt x="245113" y="240242"/>
                </a:moveTo>
                <a:cubicBezTo>
                  <a:pt x="240059" y="240242"/>
                  <a:pt x="236449" y="244122"/>
                  <a:pt x="236449" y="249061"/>
                </a:cubicBezTo>
                <a:cubicBezTo>
                  <a:pt x="236449" y="254000"/>
                  <a:pt x="240059" y="257528"/>
                  <a:pt x="245113" y="257528"/>
                </a:cubicBezTo>
                <a:cubicBezTo>
                  <a:pt x="249807" y="257528"/>
                  <a:pt x="254139" y="254000"/>
                  <a:pt x="254139" y="249061"/>
                </a:cubicBezTo>
                <a:cubicBezTo>
                  <a:pt x="254139" y="244122"/>
                  <a:pt x="249807" y="240242"/>
                  <a:pt x="245113" y="240242"/>
                </a:cubicBezTo>
                <a:close/>
                <a:moveTo>
                  <a:pt x="245113" y="231775"/>
                </a:moveTo>
                <a:cubicBezTo>
                  <a:pt x="255222" y="231775"/>
                  <a:pt x="263164" y="239536"/>
                  <a:pt x="263164" y="249061"/>
                </a:cubicBezTo>
                <a:cubicBezTo>
                  <a:pt x="263164" y="258586"/>
                  <a:pt x="255222" y="266347"/>
                  <a:pt x="245113" y="266347"/>
                </a:cubicBezTo>
                <a:cubicBezTo>
                  <a:pt x="236810" y="266347"/>
                  <a:pt x="230312" y="260703"/>
                  <a:pt x="227784" y="253295"/>
                </a:cubicBezTo>
                <a:lnTo>
                  <a:pt x="151970" y="253295"/>
                </a:lnTo>
                <a:cubicBezTo>
                  <a:pt x="149443" y="253295"/>
                  <a:pt x="147638" y="251531"/>
                  <a:pt x="147638" y="249061"/>
                </a:cubicBezTo>
                <a:cubicBezTo>
                  <a:pt x="147638" y="246592"/>
                  <a:pt x="149443" y="244828"/>
                  <a:pt x="151970" y="244828"/>
                </a:cubicBezTo>
                <a:lnTo>
                  <a:pt x="227784" y="244828"/>
                </a:lnTo>
                <a:cubicBezTo>
                  <a:pt x="230312" y="237420"/>
                  <a:pt x="236810" y="231775"/>
                  <a:pt x="245113" y="231775"/>
                </a:cubicBezTo>
                <a:close/>
                <a:moveTo>
                  <a:pt x="186628" y="195792"/>
                </a:moveTo>
                <a:cubicBezTo>
                  <a:pt x="181574" y="195792"/>
                  <a:pt x="177964" y="200025"/>
                  <a:pt x="177964" y="204611"/>
                </a:cubicBezTo>
                <a:cubicBezTo>
                  <a:pt x="177964" y="209550"/>
                  <a:pt x="181574" y="213078"/>
                  <a:pt x="186628" y="213078"/>
                </a:cubicBezTo>
                <a:cubicBezTo>
                  <a:pt x="191683" y="213078"/>
                  <a:pt x="195654" y="209550"/>
                  <a:pt x="195654" y="204611"/>
                </a:cubicBezTo>
                <a:cubicBezTo>
                  <a:pt x="195654" y="200025"/>
                  <a:pt x="191683" y="195792"/>
                  <a:pt x="186628" y="195792"/>
                </a:cubicBezTo>
                <a:close/>
                <a:moveTo>
                  <a:pt x="186628" y="187325"/>
                </a:moveTo>
                <a:cubicBezTo>
                  <a:pt x="195293" y="187325"/>
                  <a:pt x="201791" y="192617"/>
                  <a:pt x="203957" y="200378"/>
                </a:cubicBezTo>
                <a:lnTo>
                  <a:pt x="258471" y="200378"/>
                </a:lnTo>
                <a:cubicBezTo>
                  <a:pt x="260998" y="200378"/>
                  <a:pt x="263164" y="202494"/>
                  <a:pt x="263164" y="204611"/>
                </a:cubicBezTo>
                <a:cubicBezTo>
                  <a:pt x="263164" y="207080"/>
                  <a:pt x="260998" y="209197"/>
                  <a:pt x="258471" y="209197"/>
                </a:cubicBezTo>
                <a:lnTo>
                  <a:pt x="203957" y="209197"/>
                </a:lnTo>
                <a:cubicBezTo>
                  <a:pt x="201791" y="216605"/>
                  <a:pt x="195293" y="221897"/>
                  <a:pt x="186628" y="221897"/>
                </a:cubicBezTo>
                <a:cubicBezTo>
                  <a:pt x="178325" y="221897"/>
                  <a:pt x="171465" y="216605"/>
                  <a:pt x="170021" y="209197"/>
                </a:cubicBezTo>
                <a:lnTo>
                  <a:pt x="151970" y="209197"/>
                </a:lnTo>
                <a:cubicBezTo>
                  <a:pt x="149443" y="209197"/>
                  <a:pt x="147638" y="207080"/>
                  <a:pt x="147638" y="204611"/>
                </a:cubicBezTo>
                <a:cubicBezTo>
                  <a:pt x="147638" y="202494"/>
                  <a:pt x="149443" y="200378"/>
                  <a:pt x="151970" y="200378"/>
                </a:cubicBezTo>
                <a:lnTo>
                  <a:pt x="170021" y="200378"/>
                </a:lnTo>
                <a:cubicBezTo>
                  <a:pt x="171465" y="192617"/>
                  <a:pt x="178325" y="187325"/>
                  <a:pt x="186628" y="187325"/>
                </a:cubicBezTo>
                <a:close/>
                <a:moveTo>
                  <a:pt x="224174" y="151342"/>
                </a:moveTo>
                <a:cubicBezTo>
                  <a:pt x="219842" y="151342"/>
                  <a:pt x="215510" y="155222"/>
                  <a:pt x="215510" y="160161"/>
                </a:cubicBezTo>
                <a:cubicBezTo>
                  <a:pt x="215510" y="165100"/>
                  <a:pt x="219842" y="168980"/>
                  <a:pt x="224174" y="168980"/>
                </a:cubicBezTo>
                <a:cubicBezTo>
                  <a:pt x="229589" y="168980"/>
                  <a:pt x="233200" y="165100"/>
                  <a:pt x="233200" y="160161"/>
                </a:cubicBezTo>
                <a:cubicBezTo>
                  <a:pt x="233200" y="155222"/>
                  <a:pt x="229589" y="151342"/>
                  <a:pt x="224174" y="151342"/>
                </a:cubicBezTo>
                <a:close/>
                <a:moveTo>
                  <a:pt x="224174" y="142875"/>
                </a:moveTo>
                <a:cubicBezTo>
                  <a:pt x="232839" y="142875"/>
                  <a:pt x="239337" y="148167"/>
                  <a:pt x="241864" y="155928"/>
                </a:cubicBezTo>
                <a:lnTo>
                  <a:pt x="258471" y="155928"/>
                </a:lnTo>
                <a:cubicBezTo>
                  <a:pt x="260998" y="155928"/>
                  <a:pt x="263164" y="157692"/>
                  <a:pt x="263164" y="160161"/>
                </a:cubicBezTo>
                <a:cubicBezTo>
                  <a:pt x="263164" y="162630"/>
                  <a:pt x="260998" y="164394"/>
                  <a:pt x="258471" y="164394"/>
                </a:cubicBezTo>
                <a:lnTo>
                  <a:pt x="241864" y="164394"/>
                </a:lnTo>
                <a:cubicBezTo>
                  <a:pt x="239337" y="172155"/>
                  <a:pt x="232839" y="177447"/>
                  <a:pt x="224174" y="177447"/>
                </a:cubicBezTo>
                <a:cubicBezTo>
                  <a:pt x="215871" y="177447"/>
                  <a:pt x="209011" y="172155"/>
                  <a:pt x="207567" y="164394"/>
                </a:cubicBezTo>
                <a:lnTo>
                  <a:pt x="151970" y="164394"/>
                </a:lnTo>
                <a:cubicBezTo>
                  <a:pt x="149443" y="164394"/>
                  <a:pt x="147638" y="162630"/>
                  <a:pt x="147638" y="160161"/>
                </a:cubicBezTo>
                <a:cubicBezTo>
                  <a:pt x="147638" y="157692"/>
                  <a:pt x="149443" y="155928"/>
                  <a:pt x="151970" y="155928"/>
                </a:cubicBezTo>
                <a:lnTo>
                  <a:pt x="207567" y="155928"/>
                </a:lnTo>
                <a:cubicBezTo>
                  <a:pt x="209011" y="148167"/>
                  <a:pt x="215871" y="142875"/>
                  <a:pt x="224174" y="142875"/>
                </a:cubicBezTo>
                <a:close/>
                <a:moveTo>
                  <a:pt x="126134" y="126495"/>
                </a:moveTo>
                <a:lnTo>
                  <a:pt x="126134" y="283441"/>
                </a:lnTo>
                <a:lnTo>
                  <a:pt x="282720" y="283441"/>
                </a:lnTo>
                <a:lnTo>
                  <a:pt x="282720" y="126495"/>
                </a:lnTo>
                <a:lnTo>
                  <a:pt x="126134" y="126495"/>
                </a:lnTo>
                <a:close/>
                <a:moveTo>
                  <a:pt x="121804" y="117475"/>
                </a:moveTo>
                <a:lnTo>
                  <a:pt x="287771" y="117475"/>
                </a:lnTo>
                <a:cubicBezTo>
                  <a:pt x="289575" y="117475"/>
                  <a:pt x="291739" y="119640"/>
                  <a:pt x="291739" y="122165"/>
                </a:cubicBezTo>
                <a:lnTo>
                  <a:pt x="291739" y="287771"/>
                </a:lnTo>
                <a:cubicBezTo>
                  <a:pt x="291739" y="290296"/>
                  <a:pt x="289575" y="291739"/>
                  <a:pt x="287771" y="291739"/>
                </a:cubicBezTo>
                <a:lnTo>
                  <a:pt x="121804" y="291739"/>
                </a:lnTo>
                <a:cubicBezTo>
                  <a:pt x="119640" y="291739"/>
                  <a:pt x="117475" y="290296"/>
                  <a:pt x="117475" y="287771"/>
                </a:cubicBezTo>
                <a:lnTo>
                  <a:pt x="117475" y="122165"/>
                </a:lnTo>
                <a:cubicBezTo>
                  <a:pt x="117475" y="119640"/>
                  <a:pt x="119640" y="117475"/>
                  <a:pt x="121804" y="117475"/>
                </a:cubicBezTo>
                <a:close/>
                <a:moveTo>
                  <a:pt x="68441" y="33867"/>
                </a:moveTo>
                <a:cubicBezTo>
                  <a:pt x="62388" y="33867"/>
                  <a:pt x="58115" y="38805"/>
                  <a:pt x="58115" y="44097"/>
                </a:cubicBezTo>
                <a:cubicBezTo>
                  <a:pt x="58115" y="49742"/>
                  <a:pt x="62388" y="54328"/>
                  <a:pt x="68441" y="54328"/>
                </a:cubicBezTo>
                <a:cubicBezTo>
                  <a:pt x="73782" y="54328"/>
                  <a:pt x="78767" y="49742"/>
                  <a:pt x="78767" y="44097"/>
                </a:cubicBezTo>
                <a:cubicBezTo>
                  <a:pt x="78767" y="38805"/>
                  <a:pt x="73782" y="33867"/>
                  <a:pt x="68441" y="33867"/>
                </a:cubicBezTo>
                <a:close/>
                <a:moveTo>
                  <a:pt x="68441" y="25400"/>
                </a:moveTo>
                <a:cubicBezTo>
                  <a:pt x="78767" y="25400"/>
                  <a:pt x="86957" y="33867"/>
                  <a:pt x="86957" y="44097"/>
                </a:cubicBezTo>
                <a:cubicBezTo>
                  <a:pt x="86957" y="54680"/>
                  <a:pt x="78767" y="63147"/>
                  <a:pt x="68441" y="63147"/>
                </a:cubicBezTo>
                <a:cubicBezTo>
                  <a:pt x="58115" y="63147"/>
                  <a:pt x="49213" y="54680"/>
                  <a:pt x="49213" y="44097"/>
                </a:cubicBezTo>
                <a:cubicBezTo>
                  <a:pt x="49213" y="33867"/>
                  <a:pt x="58115" y="25400"/>
                  <a:pt x="68441" y="25400"/>
                </a:cubicBezTo>
                <a:close/>
                <a:moveTo>
                  <a:pt x="4311" y="0"/>
                </a:moveTo>
                <a:lnTo>
                  <a:pt x="181068" y="0"/>
                </a:lnTo>
                <a:cubicBezTo>
                  <a:pt x="183583" y="0"/>
                  <a:pt x="185379" y="2510"/>
                  <a:pt x="185379" y="4303"/>
                </a:cubicBezTo>
                <a:lnTo>
                  <a:pt x="185379" y="98605"/>
                </a:lnTo>
                <a:cubicBezTo>
                  <a:pt x="185379" y="101115"/>
                  <a:pt x="183583" y="102908"/>
                  <a:pt x="181068" y="102908"/>
                </a:cubicBezTo>
                <a:cubicBezTo>
                  <a:pt x="178194" y="102908"/>
                  <a:pt x="176757" y="101115"/>
                  <a:pt x="176757" y="98605"/>
                </a:cubicBezTo>
                <a:lnTo>
                  <a:pt x="176757" y="8964"/>
                </a:lnTo>
                <a:lnTo>
                  <a:pt x="8981" y="8964"/>
                </a:lnTo>
                <a:lnTo>
                  <a:pt x="8981" y="132669"/>
                </a:lnTo>
                <a:lnTo>
                  <a:pt x="45985" y="79602"/>
                </a:lnTo>
                <a:cubicBezTo>
                  <a:pt x="46704" y="78167"/>
                  <a:pt x="47781" y="77809"/>
                  <a:pt x="49578" y="77809"/>
                </a:cubicBezTo>
                <a:cubicBezTo>
                  <a:pt x="50656" y="77809"/>
                  <a:pt x="52452" y="78167"/>
                  <a:pt x="53170" y="79602"/>
                </a:cubicBezTo>
                <a:lnTo>
                  <a:pt x="75804" y="112231"/>
                </a:lnTo>
                <a:lnTo>
                  <a:pt x="123945" y="44462"/>
                </a:lnTo>
                <a:cubicBezTo>
                  <a:pt x="125382" y="41952"/>
                  <a:pt x="129693" y="41952"/>
                  <a:pt x="131130" y="44462"/>
                </a:cubicBezTo>
                <a:lnTo>
                  <a:pt x="167416" y="96096"/>
                </a:lnTo>
                <a:cubicBezTo>
                  <a:pt x="168494" y="98247"/>
                  <a:pt x="168134" y="101115"/>
                  <a:pt x="166338" y="102191"/>
                </a:cubicBezTo>
                <a:cubicBezTo>
                  <a:pt x="164183" y="103625"/>
                  <a:pt x="161668" y="102908"/>
                  <a:pt x="160231" y="101115"/>
                </a:cubicBezTo>
                <a:lnTo>
                  <a:pt x="127537" y="54860"/>
                </a:lnTo>
                <a:lnTo>
                  <a:pt x="81552" y="120478"/>
                </a:lnTo>
                <a:lnTo>
                  <a:pt x="102389" y="150239"/>
                </a:lnTo>
                <a:cubicBezTo>
                  <a:pt x="103467" y="151673"/>
                  <a:pt x="103108" y="154542"/>
                  <a:pt x="100952" y="155976"/>
                </a:cubicBezTo>
                <a:cubicBezTo>
                  <a:pt x="100234" y="156693"/>
                  <a:pt x="99515" y="157052"/>
                  <a:pt x="98797" y="157052"/>
                </a:cubicBezTo>
                <a:cubicBezTo>
                  <a:pt x="97000" y="157052"/>
                  <a:pt x="95922" y="156335"/>
                  <a:pt x="95204" y="154900"/>
                </a:cubicBezTo>
                <a:lnTo>
                  <a:pt x="49578" y="90000"/>
                </a:lnTo>
                <a:lnTo>
                  <a:pt x="8981" y="148088"/>
                </a:lnTo>
                <a:lnTo>
                  <a:pt x="8981" y="176414"/>
                </a:lnTo>
                <a:lnTo>
                  <a:pt x="98797" y="176414"/>
                </a:lnTo>
                <a:cubicBezTo>
                  <a:pt x="100593" y="176414"/>
                  <a:pt x="103108" y="178566"/>
                  <a:pt x="103108" y="181076"/>
                </a:cubicBezTo>
                <a:cubicBezTo>
                  <a:pt x="103108" y="183227"/>
                  <a:pt x="100593" y="185378"/>
                  <a:pt x="98797" y="185378"/>
                </a:cubicBezTo>
                <a:lnTo>
                  <a:pt x="4311" y="185378"/>
                </a:lnTo>
                <a:cubicBezTo>
                  <a:pt x="1796" y="185378"/>
                  <a:pt x="0" y="183227"/>
                  <a:pt x="0" y="181076"/>
                </a:cubicBezTo>
                <a:lnTo>
                  <a:pt x="0" y="4303"/>
                </a:lnTo>
                <a:cubicBezTo>
                  <a:pt x="0" y="2510"/>
                  <a:pt x="1796" y="0"/>
                  <a:pt x="4311" y="0"/>
                </a:cubicBezTo>
                <a:close/>
              </a:path>
            </a:pathLst>
          </a:custGeom>
          <a:solidFill>
            <a:schemeClr val="bg1"/>
          </a:solidFill>
          <a:ln>
            <a:noFill/>
          </a:ln>
          <a:effectLst/>
        </p:spPr>
        <p:txBody>
          <a:bodyPr anchor="ctr"/>
          <a:lstStyle/>
          <a:p>
            <a:endParaRPr lang="en-US" sz="900"/>
          </a:p>
        </p:txBody>
      </p:sp>
      <p:sp>
        <p:nvSpPr>
          <p:cNvPr id="53" name="Freeform 987">
            <a:extLst>
              <a:ext uri="{FF2B5EF4-FFF2-40B4-BE49-F238E27FC236}">
                <a16:creationId xmlns:a16="http://schemas.microsoft.com/office/drawing/2014/main" id="{3E0EA461-1C01-D540-905A-41CDC074C472}"/>
              </a:ext>
            </a:extLst>
          </p:cNvPr>
          <p:cNvSpPr>
            <a:spLocks noChangeAspect="1" noChangeArrowheads="1"/>
          </p:cNvSpPr>
          <p:nvPr/>
        </p:nvSpPr>
        <p:spPr bwMode="auto">
          <a:xfrm>
            <a:off x="5668942" y="3313162"/>
            <a:ext cx="462139" cy="462139"/>
          </a:xfrm>
          <a:custGeom>
            <a:avLst/>
            <a:gdLst>
              <a:gd name="T0" fmla="*/ 4682585 w 291741"/>
              <a:gd name="T1" fmla="*/ 4926667 h 291740"/>
              <a:gd name="T2" fmla="*/ 4587554 w 291741"/>
              <a:gd name="T3" fmla="*/ 5253411 h 291740"/>
              <a:gd name="T4" fmla="*/ 4499773 w 291741"/>
              <a:gd name="T5" fmla="*/ 4926667 h 291740"/>
              <a:gd name="T6" fmla="*/ 1984989 w 291741"/>
              <a:gd name="T7" fmla="*/ 4848535 h 291740"/>
              <a:gd name="T8" fmla="*/ 2083839 w 291741"/>
              <a:gd name="T9" fmla="*/ 5168153 h 291740"/>
              <a:gd name="T10" fmla="*/ 1901314 w 291741"/>
              <a:gd name="T11" fmla="*/ 5168153 h 291740"/>
              <a:gd name="T12" fmla="*/ 1984989 w 291741"/>
              <a:gd name="T13" fmla="*/ 4848535 h 291740"/>
              <a:gd name="T14" fmla="*/ 5162552 w 291741"/>
              <a:gd name="T15" fmla="*/ 4468272 h 291740"/>
              <a:gd name="T16" fmla="*/ 5162552 w 291741"/>
              <a:gd name="T17" fmla="*/ 4651104 h 291740"/>
              <a:gd name="T18" fmla="*/ 4848372 w 291741"/>
              <a:gd name="T19" fmla="*/ 4563317 h 291740"/>
              <a:gd name="T20" fmla="*/ 1377348 w 291741"/>
              <a:gd name="T21" fmla="*/ 4468272 h 291740"/>
              <a:gd name="T22" fmla="*/ 1704071 w 291741"/>
              <a:gd name="T23" fmla="*/ 4563317 h 291740"/>
              <a:gd name="T24" fmla="*/ 1377348 w 291741"/>
              <a:gd name="T25" fmla="*/ 4651104 h 291740"/>
              <a:gd name="T26" fmla="*/ 1377348 w 291741"/>
              <a:gd name="T27" fmla="*/ 4468272 h 291740"/>
              <a:gd name="T28" fmla="*/ 2739331 w 291741"/>
              <a:gd name="T29" fmla="*/ 3267623 h 291740"/>
              <a:gd name="T30" fmla="*/ 3837455 w 291741"/>
              <a:gd name="T31" fmla="*/ 3267623 h 291740"/>
              <a:gd name="T32" fmla="*/ 4502095 w 291741"/>
              <a:gd name="T33" fmla="*/ 2121878 h 291740"/>
              <a:gd name="T34" fmla="*/ 4046927 w 291741"/>
              <a:gd name="T35" fmla="*/ 3188376 h 291740"/>
              <a:gd name="T36" fmla="*/ 4046927 w 291741"/>
              <a:gd name="T37" fmla="*/ 3339691 h 291740"/>
              <a:gd name="T38" fmla="*/ 4502095 w 291741"/>
              <a:gd name="T39" fmla="*/ 4398997 h 291740"/>
              <a:gd name="T40" fmla="*/ 2074708 w 291741"/>
              <a:gd name="T41" fmla="*/ 2121878 h 291740"/>
              <a:gd name="T42" fmla="*/ 3122226 w 291741"/>
              <a:gd name="T43" fmla="*/ 3721600 h 291740"/>
              <a:gd name="T44" fmla="*/ 2486473 w 291741"/>
              <a:gd name="T45" fmla="*/ 3267623 h 291740"/>
              <a:gd name="T46" fmla="*/ 3122226 w 291741"/>
              <a:gd name="T47" fmla="*/ 2799251 h 291740"/>
              <a:gd name="T48" fmla="*/ 1944642 w 291741"/>
              <a:gd name="T49" fmla="*/ 1876890 h 291740"/>
              <a:gd name="T50" fmla="*/ 3288383 w 291741"/>
              <a:gd name="T51" fmla="*/ 2698373 h 291740"/>
              <a:gd name="T52" fmla="*/ 4639329 w 291741"/>
              <a:gd name="T53" fmla="*/ 1876890 h 291740"/>
              <a:gd name="T54" fmla="*/ 4682681 w 291741"/>
              <a:gd name="T55" fmla="*/ 4564720 h 291740"/>
              <a:gd name="T56" fmla="*/ 4588782 w 291741"/>
              <a:gd name="T57" fmla="*/ 4651200 h 291740"/>
              <a:gd name="T58" fmla="*/ 3288383 w 291741"/>
              <a:gd name="T59" fmla="*/ 3829713 h 291740"/>
              <a:gd name="T60" fmla="*/ 1980787 w 291741"/>
              <a:gd name="T61" fmla="*/ 4651200 h 291740"/>
              <a:gd name="T62" fmla="*/ 1901314 w 291741"/>
              <a:gd name="T63" fmla="*/ 4564720 h 291740"/>
              <a:gd name="T64" fmla="*/ 1944642 w 291741"/>
              <a:gd name="T65" fmla="*/ 1876890 h 291740"/>
              <a:gd name="T66" fmla="*/ 5162552 w 291741"/>
              <a:gd name="T67" fmla="*/ 1869697 h 291740"/>
              <a:gd name="T68" fmla="*/ 5162552 w 291741"/>
              <a:gd name="T69" fmla="*/ 2052529 h 291740"/>
              <a:gd name="T70" fmla="*/ 4848372 w 291741"/>
              <a:gd name="T71" fmla="*/ 1964753 h 291740"/>
              <a:gd name="T72" fmla="*/ 1377348 w 291741"/>
              <a:gd name="T73" fmla="*/ 1869697 h 291740"/>
              <a:gd name="T74" fmla="*/ 1704071 w 291741"/>
              <a:gd name="T75" fmla="*/ 1964753 h 291740"/>
              <a:gd name="T76" fmla="*/ 1377348 w 291741"/>
              <a:gd name="T77" fmla="*/ 2052529 h 291740"/>
              <a:gd name="T78" fmla="*/ 1377348 w 291741"/>
              <a:gd name="T79" fmla="*/ 1869697 h 291740"/>
              <a:gd name="T80" fmla="*/ 4682585 w 291741"/>
              <a:gd name="T81" fmla="*/ 1383065 h 291740"/>
              <a:gd name="T82" fmla="*/ 4587554 w 291741"/>
              <a:gd name="T83" fmla="*/ 1704257 h 291740"/>
              <a:gd name="T84" fmla="*/ 4499773 w 291741"/>
              <a:gd name="T85" fmla="*/ 1383065 h 291740"/>
              <a:gd name="T86" fmla="*/ 1984989 w 291741"/>
              <a:gd name="T87" fmla="*/ 1299278 h 291740"/>
              <a:gd name="T88" fmla="*/ 2083839 w 291741"/>
              <a:gd name="T89" fmla="*/ 1613493 h 291740"/>
              <a:gd name="T90" fmla="*/ 1901314 w 291741"/>
              <a:gd name="T91" fmla="*/ 1613493 h 291740"/>
              <a:gd name="T92" fmla="*/ 1984989 w 291741"/>
              <a:gd name="T93" fmla="*/ 1299278 h 291740"/>
              <a:gd name="T94" fmla="*/ 940642 w 291741"/>
              <a:gd name="T95" fmla="*/ 4208013 h 291740"/>
              <a:gd name="T96" fmla="*/ 179506 w 291741"/>
              <a:gd name="T97" fmla="*/ 4969230 h 291740"/>
              <a:gd name="T98" fmla="*/ 5644009 w 291741"/>
              <a:gd name="T99" fmla="*/ 5644230 h 291740"/>
              <a:gd name="T100" fmla="*/ 940642 w 291741"/>
              <a:gd name="T101" fmla="*/ 904787 h 291740"/>
              <a:gd name="T102" fmla="*/ 179506 w 291741"/>
              <a:gd name="T103" fmla="*/ 840156 h 291740"/>
              <a:gd name="T104" fmla="*/ 761136 w 291741"/>
              <a:gd name="T105" fmla="*/ 4129050 h 291740"/>
              <a:gd name="T106" fmla="*/ 854522 w 291741"/>
              <a:gd name="T107" fmla="*/ 0 h 291740"/>
              <a:gd name="T108" fmla="*/ 940642 w 291741"/>
              <a:gd name="T109" fmla="*/ 739651 h 291740"/>
              <a:gd name="T110" fmla="*/ 5823531 w 291741"/>
              <a:gd name="T111" fmla="*/ 818650 h 291740"/>
              <a:gd name="T112" fmla="*/ 5744527 w 291741"/>
              <a:gd name="T113" fmla="*/ 5823729 h 291740"/>
              <a:gd name="T114" fmla="*/ 0 w 291741"/>
              <a:gd name="T115" fmla="*/ 4969230 h 291740"/>
              <a:gd name="T116" fmla="*/ 854522 w 291741"/>
              <a:gd name="T117" fmla="*/ 0 h 2917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1741" h="291740">
                <a:moveTo>
                  <a:pt x="229821" y="242887"/>
                </a:moveTo>
                <a:cubicBezTo>
                  <a:pt x="232385" y="242887"/>
                  <a:pt x="234583" y="244666"/>
                  <a:pt x="234583" y="246801"/>
                </a:cubicBezTo>
                <a:lnTo>
                  <a:pt x="234583" y="258899"/>
                </a:lnTo>
                <a:cubicBezTo>
                  <a:pt x="234583" y="261390"/>
                  <a:pt x="232385" y="263169"/>
                  <a:pt x="229821" y="263169"/>
                </a:cubicBezTo>
                <a:cubicBezTo>
                  <a:pt x="227623" y="263169"/>
                  <a:pt x="225425" y="261390"/>
                  <a:pt x="225425" y="258899"/>
                </a:cubicBezTo>
                <a:lnTo>
                  <a:pt x="225425" y="246801"/>
                </a:lnTo>
                <a:cubicBezTo>
                  <a:pt x="225425" y="244666"/>
                  <a:pt x="227623" y="242887"/>
                  <a:pt x="229821" y="242887"/>
                </a:cubicBezTo>
                <a:close/>
                <a:moveTo>
                  <a:pt x="99441" y="242887"/>
                </a:moveTo>
                <a:cubicBezTo>
                  <a:pt x="102489" y="242887"/>
                  <a:pt x="104394" y="244666"/>
                  <a:pt x="104394" y="246801"/>
                </a:cubicBezTo>
                <a:lnTo>
                  <a:pt x="104394" y="258899"/>
                </a:lnTo>
                <a:cubicBezTo>
                  <a:pt x="104394" y="261390"/>
                  <a:pt x="102489" y="263169"/>
                  <a:pt x="99441" y="263169"/>
                </a:cubicBezTo>
                <a:cubicBezTo>
                  <a:pt x="96774" y="263169"/>
                  <a:pt x="95250" y="261390"/>
                  <a:pt x="95250" y="258899"/>
                </a:cubicBezTo>
                <a:lnTo>
                  <a:pt x="95250" y="246801"/>
                </a:lnTo>
                <a:cubicBezTo>
                  <a:pt x="95250" y="244666"/>
                  <a:pt x="96774" y="242887"/>
                  <a:pt x="99441" y="242887"/>
                </a:cubicBezTo>
                <a:close/>
                <a:moveTo>
                  <a:pt x="247435" y="223837"/>
                </a:moveTo>
                <a:lnTo>
                  <a:pt x="258628" y="223837"/>
                </a:lnTo>
                <a:cubicBezTo>
                  <a:pt x="261077" y="223837"/>
                  <a:pt x="263175" y="226035"/>
                  <a:pt x="263175" y="228600"/>
                </a:cubicBezTo>
                <a:cubicBezTo>
                  <a:pt x="263175" y="231164"/>
                  <a:pt x="261077" y="232996"/>
                  <a:pt x="258628" y="232996"/>
                </a:cubicBezTo>
                <a:lnTo>
                  <a:pt x="247435" y="232996"/>
                </a:lnTo>
                <a:cubicBezTo>
                  <a:pt x="244987" y="232996"/>
                  <a:pt x="242888" y="231164"/>
                  <a:pt x="242888" y="228600"/>
                </a:cubicBezTo>
                <a:cubicBezTo>
                  <a:pt x="242888" y="226035"/>
                  <a:pt x="244987" y="223837"/>
                  <a:pt x="247435" y="223837"/>
                </a:cubicBezTo>
                <a:close/>
                <a:moveTo>
                  <a:pt x="69002" y="223837"/>
                </a:moveTo>
                <a:lnTo>
                  <a:pt x="80743" y="223837"/>
                </a:lnTo>
                <a:cubicBezTo>
                  <a:pt x="83234" y="223837"/>
                  <a:pt x="85369" y="226035"/>
                  <a:pt x="85369" y="228600"/>
                </a:cubicBezTo>
                <a:cubicBezTo>
                  <a:pt x="85369" y="231164"/>
                  <a:pt x="83234" y="232996"/>
                  <a:pt x="80743" y="232996"/>
                </a:cubicBezTo>
                <a:lnTo>
                  <a:pt x="69002" y="232996"/>
                </a:lnTo>
                <a:cubicBezTo>
                  <a:pt x="66867" y="232996"/>
                  <a:pt x="65088" y="231164"/>
                  <a:pt x="65088" y="228600"/>
                </a:cubicBezTo>
                <a:cubicBezTo>
                  <a:pt x="65088" y="226035"/>
                  <a:pt x="66867" y="223837"/>
                  <a:pt x="69002" y="223837"/>
                </a:cubicBezTo>
                <a:close/>
                <a:moveTo>
                  <a:pt x="164738" y="145643"/>
                </a:moveTo>
                <a:lnTo>
                  <a:pt x="137232" y="163692"/>
                </a:lnTo>
                <a:lnTo>
                  <a:pt x="164738" y="181019"/>
                </a:lnTo>
                <a:lnTo>
                  <a:pt x="192244" y="163692"/>
                </a:lnTo>
                <a:lnTo>
                  <a:pt x="164738" y="145643"/>
                </a:lnTo>
                <a:close/>
                <a:moveTo>
                  <a:pt x="225540" y="106296"/>
                </a:moveTo>
                <a:lnTo>
                  <a:pt x="173062" y="140229"/>
                </a:lnTo>
                <a:lnTo>
                  <a:pt x="202739" y="159722"/>
                </a:lnTo>
                <a:cubicBezTo>
                  <a:pt x="204187" y="160805"/>
                  <a:pt x="204911" y="161887"/>
                  <a:pt x="204911" y="163692"/>
                </a:cubicBezTo>
                <a:cubicBezTo>
                  <a:pt x="204911" y="164775"/>
                  <a:pt x="204187" y="166580"/>
                  <a:pt x="202739" y="167302"/>
                </a:cubicBezTo>
                <a:lnTo>
                  <a:pt x="173062" y="186434"/>
                </a:lnTo>
                <a:lnTo>
                  <a:pt x="225540" y="220367"/>
                </a:lnTo>
                <a:lnTo>
                  <a:pt x="225540" y="106296"/>
                </a:lnTo>
                <a:close/>
                <a:moveTo>
                  <a:pt x="103936" y="106296"/>
                </a:moveTo>
                <a:lnTo>
                  <a:pt x="103936" y="220367"/>
                </a:lnTo>
                <a:lnTo>
                  <a:pt x="156414" y="186434"/>
                </a:lnTo>
                <a:lnTo>
                  <a:pt x="126737" y="167302"/>
                </a:lnTo>
                <a:cubicBezTo>
                  <a:pt x="125289" y="166580"/>
                  <a:pt x="124565" y="164775"/>
                  <a:pt x="124565" y="163692"/>
                </a:cubicBezTo>
                <a:cubicBezTo>
                  <a:pt x="124565" y="161887"/>
                  <a:pt x="125289" y="160805"/>
                  <a:pt x="126737" y="159722"/>
                </a:cubicBezTo>
                <a:lnTo>
                  <a:pt x="156414" y="140229"/>
                </a:lnTo>
                <a:lnTo>
                  <a:pt x="103936" y="106296"/>
                </a:lnTo>
                <a:close/>
                <a:moveTo>
                  <a:pt x="97421" y="94023"/>
                </a:moveTo>
                <a:cubicBezTo>
                  <a:pt x="98869" y="93662"/>
                  <a:pt x="100317" y="93662"/>
                  <a:pt x="102126" y="94745"/>
                </a:cubicBezTo>
                <a:lnTo>
                  <a:pt x="164738" y="135175"/>
                </a:lnTo>
                <a:lnTo>
                  <a:pt x="227711" y="94745"/>
                </a:lnTo>
                <a:cubicBezTo>
                  <a:pt x="229159" y="93662"/>
                  <a:pt x="230607" y="93662"/>
                  <a:pt x="232416" y="94023"/>
                </a:cubicBezTo>
                <a:cubicBezTo>
                  <a:pt x="233502" y="95106"/>
                  <a:pt x="234588" y="96911"/>
                  <a:pt x="234588" y="98355"/>
                </a:cubicBezTo>
                <a:lnTo>
                  <a:pt x="234588" y="228669"/>
                </a:lnTo>
                <a:cubicBezTo>
                  <a:pt x="234588" y="230113"/>
                  <a:pt x="233502" y="231557"/>
                  <a:pt x="232416" y="232279"/>
                </a:cubicBezTo>
                <a:cubicBezTo>
                  <a:pt x="231331" y="233001"/>
                  <a:pt x="230607" y="233001"/>
                  <a:pt x="229883" y="233001"/>
                </a:cubicBezTo>
                <a:cubicBezTo>
                  <a:pt x="229159" y="233001"/>
                  <a:pt x="228073" y="233001"/>
                  <a:pt x="227711" y="232279"/>
                </a:cubicBezTo>
                <a:lnTo>
                  <a:pt x="164738" y="191849"/>
                </a:lnTo>
                <a:lnTo>
                  <a:pt x="102126" y="232279"/>
                </a:lnTo>
                <a:cubicBezTo>
                  <a:pt x="100679" y="233001"/>
                  <a:pt x="100317" y="233001"/>
                  <a:pt x="99231" y="233001"/>
                </a:cubicBezTo>
                <a:cubicBezTo>
                  <a:pt x="98869" y="233001"/>
                  <a:pt x="97783" y="233001"/>
                  <a:pt x="97421" y="232279"/>
                </a:cubicBezTo>
                <a:cubicBezTo>
                  <a:pt x="95974" y="231557"/>
                  <a:pt x="95250" y="230113"/>
                  <a:pt x="95250" y="228669"/>
                </a:cubicBezTo>
                <a:lnTo>
                  <a:pt x="95250" y="98355"/>
                </a:lnTo>
                <a:cubicBezTo>
                  <a:pt x="95250" y="96911"/>
                  <a:pt x="95974" y="95106"/>
                  <a:pt x="97421" y="94023"/>
                </a:cubicBezTo>
                <a:close/>
                <a:moveTo>
                  <a:pt x="247435" y="93662"/>
                </a:moveTo>
                <a:lnTo>
                  <a:pt x="258628" y="93662"/>
                </a:lnTo>
                <a:cubicBezTo>
                  <a:pt x="261077" y="93662"/>
                  <a:pt x="263175" y="95860"/>
                  <a:pt x="263175" y="98424"/>
                </a:cubicBezTo>
                <a:cubicBezTo>
                  <a:pt x="263175" y="100989"/>
                  <a:pt x="261077" y="102821"/>
                  <a:pt x="258628" y="102821"/>
                </a:cubicBezTo>
                <a:lnTo>
                  <a:pt x="247435" y="102821"/>
                </a:lnTo>
                <a:cubicBezTo>
                  <a:pt x="244987" y="102821"/>
                  <a:pt x="242888" y="100989"/>
                  <a:pt x="242888" y="98424"/>
                </a:cubicBezTo>
                <a:cubicBezTo>
                  <a:pt x="242888" y="95860"/>
                  <a:pt x="244987" y="93662"/>
                  <a:pt x="247435" y="93662"/>
                </a:cubicBezTo>
                <a:close/>
                <a:moveTo>
                  <a:pt x="69002" y="93662"/>
                </a:moveTo>
                <a:lnTo>
                  <a:pt x="80743" y="93662"/>
                </a:lnTo>
                <a:cubicBezTo>
                  <a:pt x="83234" y="93662"/>
                  <a:pt x="85369" y="95860"/>
                  <a:pt x="85369" y="98424"/>
                </a:cubicBezTo>
                <a:cubicBezTo>
                  <a:pt x="85369" y="100989"/>
                  <a:pt x="83234" y="102821"/>
                  <a:pt x="80743" y="102821"/>
                </a:cubicBezTo>
                <a:lnTo>
                  <a:pt x="69002" y="102821"/>
                </a:lnTo>
                <a:cubicBezTo>
                  <a:pt x="66867" y="102821"/>
                  <a:pt x="65088" y="100989"/>
                  <a:pt x="65088" y="98424"/>
                </a:cubicBezTo>
                <a:cubicBezTo>
                  <a:pt x="65088" y="95860"/>
                  <a:pt x="66867" y="93662"/>
                  <a:pt x="69002" y="93662"/>
                </a:cubicBezTo>
                <a:close/>
                <a:moveTo>
                  <a:pt x="229821" y="65087"/>
                </a:moveTo>
                <a:cubicBezTo>
                  <a:pt x="232385" y="65087"/>
                  <a:pt x="234583" y="67186"/>
                  <a:pt x="234583" y="69284"/>
                </a:cubicBezTo>
                <a:lnTo>
                  <a:pt x="234583" y="80828"/>
                </a:lnTo>
                <a:cubicBezTo>
                  <a:pt x="234583" y="83276"/>
                  <a:pt x="232385" y="85375"/>
                  <a:pt x="229821" y="85375"/>
                </a:cubicBezTo>
                <a:cubicBezTo>
                  <a:pt x="227623" y="85375"/>
                  <a:pt x="225425" y="83276"/>
                  <a:pt x="225425" y="80828"/>
                </a:cubicBezTo>
                <a:lnTo>
                  <a:pt x="225425" y="69284"/>
                </a:lnTo>
                <a:cubicBezTo>
                  <a:pt x="225425" y="67186"/>
                  <a:pt x="227623" y="65087"/>
                  <a:pt x="229821" y="65087"/>
                </a:cubicBezTo>
                <a:close/>
                <a:moveTo>
                  <a:pt x="99441" y="65087"/>
                </a:moveTo>
                <a:cubicBezTo>
                  <a:pt x="102489" y="65087"/>
                  <a:pt x="104394" y="67186"/>
                  <a:pt x="104394" y="69284"/>
                </a:cubicBezTo>
                <a:lnTo>
                  <a:pt x="104394" y="80828"/>
                </a:lnTo>
                <a:cubicBezTo>
                  <a:pt x="104394" y="83276"/>
                  <a:pt x="102489" y="85375"/>
                  <a:pt x="99441" y="85375"/>
                </a:cubicBezTo>
                <a:cubicBezTo>
                  <a:pt x="96774" y="85375"/>
                  <a:pt x="95250" y="83276"/>
                  <a:pt x="95250" y="80828"/>
                </a:cubicBezTo>
                <a:lnTo>
                  <a:pt x="95250" y="69284"/>
                </a:lnTo>
                <a:cubicBezTo>
                  <a:pt x="95250" y="67186"/>
                  <a:pt x="96774" y="65087"/>
                  <a:pt x="99441" y="65087"/>
                </a:cubicBezTo>
                <a:close/>
                <a:moveTo>
                  <a:pt x="47124" y="45326"/>
                </a:moveTo>
                <a:lnTo>
                  <a:pt x="47124" y="210801"/>
                </a:lnTo>
                <a:cubicBezTo>
                  <a:pt x="47124" y="213319"/>
                  <a:pt x="44966" y="215118"/>
                  <a:pt x="42808" y="215118"/>
                </a:cubicBezTo>
                <a:cubicBezTo>
                  <a:pt x="23742" y="215118"/>
                  <a:pt x="8993" y="230227"/>
                  <a:pt x="8993" y="248933"/>
                </a:cubicBezTo>
                <a:cubicBezTo>
                  <a:pt x="8993" y="267639"/>
                  <a:pt x="23742" y="282747"/>
                  <a:pt x="42808" y="282747"/>
                </a:cubicBezTo>
                <a:lnTo>
                  <a:pt x="282747" y="282747"/>
                </a:lnTo>
                <a:lnTo>
                  <a:pt x="282747" y="45326"/>
                </a:lnTo>
                <a:lnTo>
                  <a:pt x="47124" y="45326"/>
                </a:lnTo>
                <a:close/>
                <a:moveTo>
                  <a:pt x="38131" y="8993"/>
                </a:moveTo>
                <a:cubicBezTo>
                  <a:pt x="21583" y="10792"/>
                  <a:pt x="8993" y="25181"/>
                  <a:pt x="8993" y="42088"/>
                </a:cubicBezTo>
                <a:lnTo>
                  <a:pt x="8993" y="223032"/>
                </a:lnTo>
                <a:cubicBezTo>
                  <a:pt x="15828" y="214039"/>
                  <a:pt x="26260" y="207923"/>
                  <a:pt x="38131" y="206844"/>
                </a:cubicBezTo>
                <a:lnTo>
                  <a:pt x="38131" y="8993"/>
                </a:lnTo>
                <a:close/>
                <a:moveTo>
                  <a:pt x="42808" y="0"/>
                </a:moveTo>
                <a:cubicBezTo>
                  <a:pt x="44966" y="0"/>
                  <a:pt x="47124" y="1439"/>
                  <a:pt x="47124" y="4317"/>
                </a:cubicBezTo>
                <a:lnTo>
                  <a:pt x="47124" y="37052"/>
                </a:lnTo>
                <a:lnTo>
                  <a:pt x="287783" y="37052"/>
                </a:lnTo>
                <a:cubicBezTo>
                  <a:pt x="289582" y="37052"/>
                  <a:pt x="291741" y="38491"/>
                  <a:pt x="291741" y="41009"/>
                </a:cubicBezTo>
                <a:lnTo>
                  <a:pt x="291741" y="287424"/>
                </a:lnTo>
                <a:cubicBezTo>
                  <a:pt x="291741" y="289582"/>
                  <a:pt x="289582" y="291740"/>
                  <a:pt x="287783" y="291740"/>
                </a:cubicBezTo>
                <a:lnTo>
                  <a:pt x="42808" y="291740"/>
                </a:lnTo>
                <a:cubicBezTo>
                  <a:pt x="19065" y="291740"/>
                  <a:pt x="0" y="272675"/>
                  <a:pt x="0" y="248933"/>
                </a:cubicBezTo>
                <a:lnTo>
                  <a:pt x="0" y="42088"/>
                </a:lnTo>
                <a:cubicBezTo>
                  <a:pt x="0" y="19066"/>
                  <a:pt x="19065" y="0"/>
                  <a:pt x="42808" y="0"/>
                </a:cubicBezTo>
                <a:close/>
              </a:path>
            </a:pathLst>
          </a:custGeom>
          <a:solidFill>
            <a:schemeClr val="bg1"/>
          </a:solidFill>
          <a:ln>
            <a:noFill/>
          </a:ln>
          <a:effectLst/>
        </p:spPr>
        <p:txBody>
          <a:bodyPr anchor="ctr"/>
          <a:lstStyle/>
          <a:p>
            <a:endParaRPr lang="en-US" sz="900"/>
          </a:p>
        </p:txBody>
      </p:sp>
    </p:spTree>
    <p:extLst>
      <p:ext uri="{BB962C8B-B14F-4D97-AF65-F5344CB8AC3E}">
        <p14:creationId xmlns:p14="http://schemas.microsoft.com/office/powerpoint/2010/main" val="1606355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593346" y="2490148"/>
            <a:ext cx="4782078" cy="646331"/>
          </a:xfrm>
          <a:prstGeom prst="rect">
            <a:avLst/>
          </a:prstGeom>
          <a:noFill/>
        </p:spPr>
        <p:txBody>
          <a:bodyPr wrap="none" rtlCol="0">
            <a:spAutoFit/>
          </a:bodyPr>
          <a:lstStyle/>
          <a:p>
            <a:r>
              <a:rPr lang="en-GB" sz="3600" b="1">
                <a:solidFill>
                  <a:schemeClr val="accent2"/>
                </a:solidFill>
                <a:latin typeface="SF UI Display" charset="0"/>
                <a:ea typeface="SF UI Display" charset="0"/>
                <a:cs typeface="SF UI Display" charset="0"/>
              </a:rPr>
              <a:t>UX DESIGN PROCESS</a:t>
            </a:r>
          </a:p>
        </p:txBody>
      </p:sp>
      <p:sp>
        <p:nvSpPr>
          <p:cNvPr id="5" name="TextBox 4"/>
          <p:cNvSpPr txBox="1"/>
          <p:nvPr/>
        </p:nvSpPr>
        <p:spPr>
          <a:xfrm>
            <a:off x="2363070" y="3136479"/>
            <a:ext cx="7242630" cy="507831"/>
          </a:xfrm>
          <a:prstGeom prst="rect">
            <a:avLst/>
          </a:prstGeom>
          <a:noFill/>
        </p:spPr>
        <p:txBody>
          <a:bodyPr wrap="square" rtlCol="0">
            <a:spAutoFit/>
          </a:bodyPr>
          <a:lstStyle/>
          <a:p>
            <a:pPr algn="ctr">
              <a:lnSpc>
                <a:spcPct val="150000"/>
              </a:lnSpc>
            </a:pPr>
            <a:r>
              <a:rPr lang="en-US">
                <a:solidFill>
                  <a:schemeClr val="tx1">
                    <a:lumMod val="50000"/>
                    <a:lumOff val="50000"/>
                  </a:schemeClr>
                </a:solidFill>
                <a:latin typeface="SF UI Display" charset="0"/>
                <a:ea typeface="SF UI Display" charset="0"/>
                <a:cs typeface="SF UI Display" charset="0"/>
              </a:rPr>
              <a:t>Quy trình thiết kế trải nghiệm người dùng</a:t>
            </a:r>
          </a:p>
        </p:txBody>
      </p:sp>
    </p:spTree>
    <p:extLst>
      <p:ext uri="{BB962C8B-B14F-4D97-AF65-F5344CB8AC3E}">
        <p14:creationId xmlns:p14="http://schemas.microsoft.com/office/powerpoint/2010/main" val="36423535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586596" y="765865"/>
            <a:ext cx="10880454" cy="4883148"/>
            <a:chOff x="158262" y="670973"/>
            <a:chExt cx="11558954" cy="5187659"/>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262" y="670973"/>
              <a:ext cx="11558954" cy="5187659"/>
            </a:xfrm>
            <a:prstGeom prst="rect">
              <a:avLst/>
            </a:prstGeom>
          </p:spPr>
        </p:pic>
        <p:sp>
          <p:nvSpPr>
            <p:cNvPr id="9" name="Rectangle 8"/>
            <p:cNvSpPr/>
            <p:nvPr/>
          </p:nvSpPr>
          <p:spPr>
            <a:xfrm>
              <a:off x="1781688" y="1002987"/>
              <a:ext cx="1272064" cy="270803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204828" y="1002987"/>
              <a:ext cx="1272064" cy="232680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8262" y="1002987"/>
              <a:ext cx="1272064" cy="270803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1">
            <a:extLst>
              <a:ext uri="{FF2B5EF4-FFF2-40B4-BE49-F238E27FC236}">
                <a16:creationId xmlns:a16="http://schemas.microsoft.com/office/drawing/2014/main" id="{8303AA1F-016B-48A2-BD69-7413654102B2}"/>
              </a:ext>
            </a:extLst>
          </p:cNvPr>
          <p:cNvSpPr>
            <a:spLocks noGrp="1"/>
          </p:cNvSpPr>
          <p:nvPr>
            <p:ph type="title"/>
          </p:nvPr>
        </p:nvSpPr>
        <p:spPr>
          <a:xfrm>
            <a:off x="586596" y="296652"/>
            <a:ext cx="10515600" cy="625475"/>
          </a:xfrm>
        </p:spPr>
        <p:txBody>
          <a:bodyPr>
            <a:normAutofit/>
          </a:bodyPr>
          <a:lstStyle/>
          <a:p>
            <a:r>
              <a:rPr lang="en-US" sz="2800">
                <a:solidFill>
                  <a:schemeClr val="accent2"/>
                </a:solidFill>
                <a:latin typeface="SF UI Display" charset="0"/>
                <a:ea typeface="SF UI Display" charset="0"/>
                <a:cs typeface="SF UI Display" charset="0"/>
              </a:rPr>
              <a:t>UX DESIGN PROCESS</a:t>
            </a:r>
          </a:p>
        </p:txBody>
      </p:sp>
      <p:sp>
        <p:nvSpPr>
          <p:cNvPr id="2" name="TextBox 1"/>
          <p:cNvSpPr txBox="1"/>
          <p:nvPr/>
        </p:nvSpPr>
        <p:spPr>
          <a:xfrm>
            <a:off x="621321" y="3645225"/>
            <a:ext cx="1050288" cy="276999"/>
          </a:xfrm>
          <a:prstGeom prst="rect">
            <a:avLst/>
          </a:prstGeom>
          <a:noFill/>
        </p:spPr>
        <p:txBody>
          <a:bodyPr wrap="none" rtlCol="0">
            <a:spAutoFit/>
          </a:bodyPr>
          <a:lstStyle/>
          <a:p>
            <a:r>
              <a:rPr lang="en-US" sz="1200">
                <a:solidFill>
                  <a:srgbClr val="00B050"/>
                </a:solidFill>
                <a:latin typeface="SF UI Display" charset="0"/>
                <a:ea typeface="SF UI Display" charset="0"/>
                <a:cs typeface="SF UI Display" charset="0"/>
              </a:rPr>
              <a:t>User Persona</a:t>
            </a:r>
          </a:p>
        </p:txBody>
      </p:sp>
      <p:sp>
        <p:nvSpPr>
          <p:cNvPr id="11" name="TextBox 10"/>
          <p:cNvSpPr txBox="1"/>
          <p:nvPr/>
        </p:nvSpPr>
        <p:spPr>
          <a:xfrm>
            <a:off x="621530" y="3864349"/>
            <a:ext cx="1011815" cy="276999"/>
          </a:xfrm>
          <a:prstGeom prst="rect">
            <a:avLst/>
          </a:prstGeom>
          <a:noFill/>
        </p:spPr>
        <p:txBody>
          <a:bodyPr wrap="none" rtlCol="0">
            <a:spAutoFit/>
          </a:bodyPr>
          <a:lstStyle/>
          <a:p>
            <a:r>
              <a:rPr lang="en-US" sz="1200">
                <a:solidFill>
                  <a:srgbClr val="00B050"/>
                </a:solidFill>
                <a:latin typeface="SF UI Display" charset="0"/>
                <a:ea typeface="SF UI Display" charset="0"/>
                <a:cs typeface="SF UI Display" charset="0"/>
              </a:rPr>
              <a:t>Requirement</a:t>
            </a:r>
          </a:p>
        </p:txBody>
      </p:sp>
    </p:spTree>
    <p:extLst>
      <p:ext uri="{BB962C8B-B14F-4D97-AF65-F5344CB8AC3E}">
        <p14:creationId xmlns:p14="http://schemas.microsoft.com/office/powerpoint/2010/main" val="987343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E396-C842-4A70-9E46-F90A2C7369B4}"/>
              </a:ext>
            </a:extLst>
          </p:cNvPr>
          <p:cNvSpPr>
            <a:spLocks noGrp="1"/>
          </p:cNvSpPr>
          <p:nvPr>
            <p:ph type="title"/>
          </p:nvPr>
        </p:nvSpPr>
        <p:spPr/>
        <p:txBody>
          <a:bodyPr/>
          <a:lstStyle/>
          <a:p>
            <a:r>
              <a:rPr lang="en-US"/>
              <a:t>Mục đích của Hội nghị lãnh đạo</a:t>
            </a:r>
          </a:p>
        </p:txBody>
      </p:sp>
      <p:sp>
        <p:nvSpPr>
          <p:cNvPr id="4" name="Rectangle 3">
            <a:extLst>
              <a:ext uri="{FF2B5EF4-FFF2-40B4-BE49-F238E27FC236}">
                <a16:creationId xmlns:a16="http://schemas.microsoft.com/office/drawing/2014/main" id="{EB5C9B4D-9FF4-4F0A-965F-2DD2AD4950D0}"/>
              </a:ext>
            </a:extLst>
          </p:cNvPr>
          <p:cNvSpPr/>
          <p:nvPr/>
        </p:nvSpPr>
        <p:spPr>
          <a:xfrm>
            <a:off x="1062487" y="3861988"/>
            <a:ext cx="3877573" cy="1938992"/>
          </a:xfrm>
          <a:prstGeom prst="rect">
            <a:avLst/>
          </a:prstGeom>
        </p:spPr>
        <p:txBody>
          <a:bodyPr wrap="square">
            <a:spAutoFit/>
          </a:bodyPr>
          <a:lstStyle/>
          <a:p>
            <a:pPr algn="ctr"/>
            <a:r>
              <a:rPr lang="vi-VN" sz="2000">
                <a:latin typeface="Calibri" panose="020F0502020204030204" pitchFamily="34" charset="0"/>
                <a:cs typeface="Calibri" panose="020F0502020204030204" pitchFamily="34" charset="0"/>
              </a:rPr>
              <a:t>Nhìn lại hệ thống, quy trình đã có; cùng nhìn lại mình, nhìn lại thế giới, nhìn lại đối thủ, nhìn các tổ chức tốt đẹp xung quanh để thấy được những điểm hạn chế, điểm cần thay đổi và cải tiến sáng tạo hơn</a:t>
            </a:r>
          </a:p>
        </p:txBody>
      </p:sp>
      <p:sp>
        <p:nvSpPr>
          <p:cNvPr id="5" name="Rectangle 4">
            <a:extLst>
              <a:ext uri="{FF2B5EF4-FFF2-40B4-BE49-F238E27FC236}">
                <a16:creationId xmlns:a16="http://schemas.microsoft.com/office/drawing/2014/main" id="{595716EE-685F-4654-BBF4-6594DA4EF4BB}"/>
              </a:ext>
            </a:extLst>
          </p:cNvPr>
          <p:cNvSpPr/>
          <p:nvPr/>
        </p:nvSpPr>
        <p:spPr>
          <a:xfrm>
            <a:off x="6225286" y="2553431"/>
            <a:ext cx="4590760" cy="1015663"/>
          </a:xfrm>
          <a:prstGeom prst="rect">
            <a:avLst/>
          </a:prstGeom>
        </p:spPr>
        <p:txBody>
          <a:bodyPr wrap="square">
            <a:spAutoFit/>
          </a:bodyPr>
          <a:lstStyle/>
          <a:p>
            <a:pPr algn="ctr"/>
            <a:r>
              <a:rPr lang="vi-VN" sz="2000">
                <a:latin typeface="Calibri" panose="020F0502020204030204" pitchFamily="34" charset="0"/>
                <a:cs typeface="Calibri" panose="020F0502020204030204" pitchFamily="34" charset="0"/>
              </a:rPr>
              <a:t>Cũng là dịp để lãnh đạo, quản lý, nhân viên của MISA cùng nhau giải quyết các bài toán của công ty</a:t>
            </a:r>
          </a:p>
        </p:txBody>
      </p:sp>
      <p:sp>
        <p:nvSpPr>
          <p:cNvPr id="6" name="Rectangle 5">
            <a:extLst>
              <a:ext uri="{FF2B5EF4-FFF2-40B4-BE49-F238E27FC236}">
                <a16:creationId xmlns:a16="http://schemas.microsoft.com/office/drawing/2014/main" id="{84231EE8-1663-4B1B-8550-0E793357D3F1}"/>
              </a:ext>
            </a:extLst>
          </p:cNvPr>
          <p:cNvSpPr/>
          <p:nvPr/>
        </p:nvSpPr>
        <p:spPr>
          <a:xfrm>
            <a:off x="6386364" y="5447037"/>
            <a:ext cx="4429682" cy="707886"/>
          </a:xfrm>
          <a:prstGeom prst="rect">
            <a:avLst/>
          </a:prstGeom>
        </p:spPr>
        <p:txBody>
          <a:bodyPr wrap="square">
            <a:spAutoFit/>
          </a:bodyPr>
          <a:lstStyle/>
          <a:p>
            <a:pPr algn="ctr"/>
            <a:r>
              <a:rPr lang="vi-VN" sz="2000">
                <a:latin typeface="Calibri" panose="020F0502020204030204" pitchFamily="34" charset="0"/>
                <a:cs typeface="Calibri" panose="020F0502020204030204" pitchFamily="34" charset="0"/>
              </a:rPr>
              <a:t>Là cơ hội học hỏi cho các cấp lãnh đạo, quản lý, nhân viên của MISA</a:t>
            </a:r>
            <a:endParaRPr lang="en-US" sz="200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C64214F5-9091-4271-8B3A-0A33A6543AA9}"/>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t="6323" b="10649"/>
          <a:stretch/>
        </p:blipFill>
        <p:spPr>
          <a:xfrm>
            <a:off x="1600537" y="1432463"/>
            <a:ext cx="2679212" cy="2402457"/>
          </a:xfrm>
          <a:prstGeom prst="rect">
            <a:avLst/>
          </a:prstGeom>
        </p:spPr>
      </p:pic>
      <p:pic>
        <p:nvPicPr>
          <p:cNvPr id="12" name="Picture 11">
            <a:extLst>
              <a:ext uri="{FF2B5EF4-FFF2-40B4-BE49-F238E27FC236}">
                <a16:creationId xmlns:a16="http://schemas.microsoft.com/office/drawing/2014/main" id="{2AC5BFFE-C289-4122-BFEB-F3E2E7741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794" y="784496"/>
            <a:ext cx="2616787" cy="1849196"/>
          </a:xfrm>
          <a:prstGeom prst="rect">
            <a:avLst/>
          </a:prstGeom>
        </p:spPr>
      </p:pic>
      <p:pic>
        <p:nvPicPr>
          <p:cNvPr id="14" name="Picture 13">
            <a:extLst>
              <a:ext uri="{FF2B5EF4-FFF2-40B4-BE49-F238E27FC236}">
                <a16:creationId xmlns:a16="http://schemas.microsoft.com/office/drawing/2014/main" id="{43BCFC4C-5AA1-4DDA-B81D-F987ABEF275F}"/>
              </a:ext>
            </a:extLst>
          </p:cNvPr>
          <p:cNvPicPr>
            <a:picLocks noChangeAspect="1"/>
          </p:cNvPicPr>
          <p:nvPr/>
        </p:nvPicPr>
        <p:blipFill rotWithShape="1">
          <a:blip r:embed="rId4">
            <a:extLst>
              <a:ext uri="{28A0092B-C50C-407E-A947-70E740481C1C}">
                <a14:useLocalDpi xmlns:a14="http://schemas.microsoft.com/office/drawing/2010/main" val="0"/>
              </a:ext>
            </a:extLst>
          </a:blip>
          <a:srcRect t="7538" b="10344"/>
          <a:stretch/>
        </p:blipFill>
        <p:spPr>
          <a:xfrm>
            <a:off x="7094980" y="3596683"/>
            <a:ext cx="2156877" cy="1771186"/>
          </a:xfrm>
          <a:prstGeom prst="rect">
            <a:avLst/>
          </a:prstGeom>
        </p:spPr>
      </p:pic>
    </p:spTree>
    <p:extLst>
      <p:ext uri="{BB962C8B-B14F-4D97-AF65-F5344CB8AC3E}">
        <p14:creationId xmlns:p14="http://schemas.microsoft.com/office/powerpoint/2010/main" val="3748965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2944" y="3412978"/>
            <a:ext cx="11406112" cy="3000821"/>
          </a:xfrm>
          <a:prstGeom prst="rect">
            <a:avLst/>
          </a:prstGeom>
          <a:noFill/>
        </p:spPr>
        <p:txBody>
          <a:bodyPr wrap="square" rtlCol="0">
            <a:spAutoFit/>
          </a:bodyPr>
          <a:lstStyle/>
          <a:p>
            <a:pPr marL="285750" indent="-285750">
              <a:lnSpc>
                <a:spcPct val="150000"/>
              </a:lnSpc>
              <a:buFont typeface="Arial" charset="0"/>
              <a:buChar char="•"/>
            </a:pPr>
            <a:r>
              <a:rPr lang="en-US">
                <a:latin typeface="SF UI Display" charset="0"/>
                <a:ea typeface="SF UI Display" charset="0"/>
                <a:cs typeface="SF UI Display" charset="0"/>
              </a:rPr>
              <a:t>Có </a:t>
            </a:r>
            <a:r>
              <a:rPr lang="en-US" b="1">
                <a:latin typeface="SF UI Display" charset="0"/>
                <a:ea typeface="SF UI Display" charset="0"/>
                <a:cs typeface="SF UI Display" charset="0"/>
              </a:rPr>
              <a:t>Design Process </a:t>
            </a:r>
            <a:r>
              <a:rPr lang="en-US">
                <a:latin typeface="SF UI Display" charset="0"/>
                <a:ea typeface="SF UI Display" charset="0"/>
                <a:cs typeface="SF UI Display" charset="0"/>
              </a:rPr>
              <a:t>rõ ràng sẽ giúp </a:t>
            </a:r>
            <a:r>
              <a:rPr lang="en-US" b="1">
                <a:latin typeface="SF UI Display" charset="0"/>
                <a:ea typeface="SF UI Display" charset="0"/>
                <a:cs typeface="SF UI Display" charset="0"/>
              </a:rPr>
              <a:t>Designer </a:t>
            </a:r>
            <a:r>
              <a:rPr lang="en-US">
                <a:latin typeface="SF UI Display" charset="0"/>
                <a:ea typeface="SF UI Display" charset="0"/>
                <a:cs typeface="SF UI Display" charset="0"/>
              </a:rPr>
              <a:t>thực hiện </a:t>
            </a:r>
            <a:r>
              <a:rPr lang="en-US" b="1">
                <a:latin typeface="SF UI Display" charset="0"/>
                <a:ea typeface="SF UI Display" charset="0"/>
                <a:cs typeface="SF UI Display" charset="0"/>
              </a:rPr>
              <a:t>thiết kế có chất lượng tốt hơn</a:t>
            </a:r>
          </a:p>
          <a:p>
            <a:pPr marL="285750" indent="-285750">
              <a:lnSpc>
                <a:spcPct val="150000"/>
              </a:lnSpc>
              <a:buFont typeface="Arial" charset="0"/>
              <a:buChar char="•"/>
            </a:pPr>
            <a:r>
              <a:rPr lang="en-US">
                <a:latin typeface="SF UI Display" charset="0"/>
                <a:ea typeface="SF UI Display" charset="0"/>
                <a:cs typeface="SF UI Display" charset="0"/>
              </a:rPr>
              <a:t>Chia thành các bước nhỏ có review nhanh trong quá trình giúp:</a:t>
            </a:r>
          </a:p>
          <a:p>
            <a:pPr marL="742950" lvl="1" indent="-285750">
              <a:lnSpc>
                <a:spcPct val="150000"/>
              </a:lnSpc>
              <a:buFont typeface="Arial" charset="0"/>
              <a:buChar char="•"/>
            </a:pPr>
            <a:r>
              <a:rPr lang="en-US">
                <a:latin typeface="SF UI Display" charset="0"/>
                <a:ea typeface="SF UI Display" charset="0"/>
                <a:cs typeface="SF UI Display" charset="0"/>
              </a:rPr>
              <a:t>Tiết kiệm thời gian do các bước như </a:t>
            </a:r>
            <a:r>
              <a:rPr lang="en-US" b="1">
                <a:latin typeface="SF UI Display" charset="0"/>
                <a:ea typeface="SF UI Display" charset="0"/>
                <a:cs typeface="SF UI Display" charset="0"/>
              </a:rPr>
              <a:t>UX Flow, Wireframe</a:t>
            </a:r>
            <a:r>
              <a:rPr lang="en-US">
                <a:latin typeface="SF UI Display" charset="0"/>
                <a:ea typeface="SF UI Display" charset="0"/>
                <a:cs typeface="SF UI Display" charset="0"/>
              </a:rPr>
              <a:t> sẽ nhanh hơn nhiều so với thực hiện thiết kế chi tiết và hạn chế rework</a:t>
            </a:r>
          </a:p>
          <a:p>
            <a:pPr marL="742950" lvl="1" indent="-285750">
              <a:lnSpc>
                <a:spcPct val="150000"/>
              </a:lnSpc>
              <a:buFont typeface="Arial" charset="0"/>
              <a:buChar char="•"/>
            </a:pPr>
            <a:r>
              <a:rPr lang="en-US" b="1">
                <a:latin typeface="SF UI Display" charset="0"/>
                <a:ea typeface="SF UI Display" charset="0"/>
                <a:cs typeface="SF UI Display" charset="0"/>
              </a:rPr>
              <a:t>Designer, Reviewer </a:t>
            </a:r>
            <a:r>
              <a:rPr lang="en-US">
                <a:latin typeface="SF UI Display" charset="0"/>
                <a:ea typeface="SF UI Display" charset="0"/>
                <a:cs typeface="SF UI Display" charset="0"/>
              </a:rPr>
              <a:t>tập trung vào nhiệm vụ quan trọng của từng bước (VD: khi thiết kế chi tiết luôn designer thường sẽ bị những thứ như màu sắc, đẹp hay xấu,</a:t>
            </a:r>
            <a:r>
              <a:rPr lang="mr-IN">
                <a:latin typeface="SF UI Display" charset="0"/>
                <a:ea typeface="SF UI Display" charset="0"/>
                <a:cs typeface="SF UI Display" charset="0"/>
              </a:rPr>
              <a:t>…</a:t>
            </a:r>
            <a:r>
              <a:rPr lang="en-US">
                <a:latin typeface="SF UI Display" charset="0"/>
                <a:ea typeface="SF UI Display" charset="0"/>
                <a:cs typeface="SF UI Display" charset="0"/>
              </a:rPr>
              <a:t> ảnh hưởng mà quên đi mất tính hợp lý của luồng sử dụng chính)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5"/>
            <a:ext cx="12192000" cy="2616699"/>
          </a:xfrm>
          <a:prstGeom prst="rect">
            <a:avLst/>
          </a:prstGeom>
        </p:spPr>
      </p:pic>
      <p:sp>
        <p:nvSpPr>
          <p:cNvPr id="9" name="Title 1">
            <a:extLst>
              <a:ext uri="{FF2B5EF4-FFF2-40B4-BE49-F238E27FC236}">
                <a16:creationId xmlns:a16="http://schemas.microsoft.com/office/drawing/2014/main" id="{8303AA1F-016B-48A2-BD69-7413654102B2}"/>
              </a:ext>
            </a:extLst>
          </p:cNvPr>
          <p:cNvSpPr>
            <a:spLocks noGrp="1"/>
          </p:cNvSpPr>
          <p:nvPr>
            <p:ph type="title"/>
          </p:nvPr>
        </p:nvSpPr>
        <p:spPr>
          <a:xfrm>
            <a:off x="392944" y="215430"/>
            <a:ext cx="10515600" cy="625475"/>
          </a:xfrm>
        </p:spPr>
        <p:txBody>
          <a:bodyPr>
            <a:normAutofit/>
          </a:bodyPr>
          <a:lstStyle/>
          <a:p>
            <a:r>
              <a:rPr lang="en-US" sz="2000">
                <a:solidFill>
                  <a:schemeClr val="accent2"/>
                </a:solidFill>
                <a:latin typeface="SF UI Display" charset="0"/>
                <a:ea typeface="SF UI Display" charset="0"/>
                <a:cs typeface="SF UI Display" charset="0"/>
              </a:rPr>
              <a:t>MISA UX DESIGN PROCESS</a:t>
            </a:r>
          </a:p>
        </p:txBody>
      </p:sp>
      <p:grpSp>
        <p:nvGrpSpPr>
          <p:cNvPr id="18" name="Group 17"/>
          <p:cNvGrpSpPr/>
          <p:nvPr/>
        </p:nvGrpSpPr>
        <p:grpSpPr>
          <a:xfrm>
            <a:off x="1875128" y="1840376"/>
            <a:ext cx="9033418" cy="1717407"/>
            <a:chOff x="1875128" y="1840376"/>
            <a:chExt cx="9033418" cy="1717407"/>
          </a:xfrm>
        </p:grpSpPr>
        <p:sp>
          <p:nvSpPr>
            <p:cNvPr id="6" name="Right Brace 5"/>
            <p:cNvSpPr/>
            <p:nvPr/>
          </p:nvSpPr>
          <p:spPr>
            <a:xfrm rot="5400000">
              <a:off x="6313125" y="-1561445"/>
              <a:ext cx="157423" cy="9033418"/>
            </a:xfrm>
            <a:prstGeom prst="righ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itle 1">
              <a:extLst>
                <a:ext uri="{FF2B5EF4-FFF2-40B4-BE49-F238E27FC236}">
                  <a16:creationId xmlns:a16="http://schemas.microsoft.com/office/drawing/2014/main" id="{8303AA1F-016B-48A2-BD69-7413654102B2}"/>
                </a:ext>
              </a:extLst>
            </p:cNvPr>
            <p:cNvSpPr txBox="1">
              <a:spLocks/>
            </p:cNvSpPr>
            <p:nvPr/>
          </p:nvSpPr>
          <p:spPr>
            <a:xfrm>
              <a:off x="5806323" y="2932308"/>
              <a:ext cx="1368202" cy="6254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1400">
                  <a:solidFill>
                    <a:srgbClr val="FFC000"/>
                  </a:solidFill>
                  <a:latin typeface="SF UI Display" charset="0"/>
                  <a:ea typeface="SF UI Display" charset="0"/>
                  <a:cs typeface="SF UI Display" charset="0"/>
                </a:rPr>
                <a:t>UX Design</a:t>
              </a:r>
            </a:p>
          </p:txBody>
        </p:sp>
        <p:cxnSp>
          <p:nvCxnSpPr>
            <p:cNvPr id="10" name="Straight Connector 9"/>
            <p:cNvCxnSpPr/>
            <p:nvPr/>
          </p:nvCxnSpPr>
          <p:spPr>
            <a:xfrm>
              <a:off x="1875128" y="1863522"/>
              <a:ext cx="0" cy="907896"/>
            </a:xfrm>
            <a:prstGeom prst="line">
              <a:avLst/>
            </a:prstGeom>
            <a:ln w="285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908544" y="1840376"/>
              <a:ext cx="0" cy="907896"/>
            </a:xfrm>
            <a:prstGeom prst="line">
              <a:avLst/>
            </a:prstGeom>
            <a:ln w="285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968225" y="1805650"/>
            <a:ext cx="2838078" cy="1336910"/>
            <a:chOff x="7887200" y="1805650"/>
            <a:chExt cx="2838078" cy="1336910"/>
          </a:xfrm>
        </p:grpSpPr>
        <p:sp>
          <p:nvSpPr>
            <p:cNvPr id="5" name="Right Brace 4"/>
            <p:cNvSpPr/>
            <p:nvPr/>
          </p:nvSpPr>
          <p:spPr>
            <a:xfrm rot="5400000">
              <a:off x="9224736" y="1110698"/>
              <a:ext cx="163005" cy="2838076"/>
            </a:xfrm>
            <a:prstGeom prst="rightBrace">
              <a:avLst/>
            </a:prstGeom>
            <a:ln w="28575">
              <a:solidFill>
                <a:srgbClr val="FF535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5354"/>
                </a:solidFill>
              </a:endParaRPr>
            </a:p>
          </p:txBody>
        </p:sp>
        <p:sp>
          <p:nvSpPr>
            <p:cNvPr id="7" name="Title 1">
              <a:extLst>
                <a:ext uri="{FF2B5EF4-FFF2-40B4-BE49-F238E27FC236}">
                  <a16:creationId xmlns:a16="http://schemas.microsoft.com/office/drawing/2014/main" id="{8303AA1F-016B-48A2-BD69-7413654102B2}"/>
                </a:ext>
              </a:extLst>
            </p:cNvPr>
            <p:cNvSpPr txBox="1">
              <a:spLocks/>
            </p:cNvSpPr>
            <p:nvPr/>
          </p:nvSpPr>
          <p:spPr>
            <a:xfrm>
              <a:off x="8902695" y="2517085"/>
              <a:ext cx="1218002" cy="625475"/>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solidFill>
                  <a:latin typeface="Arial" panose="020B0604020202020204" pitchFamily="34" charset="0"/>
                  <a:ea typeface="+mj-ea"/>
                  <a:cs typeface="Arial" panose="020B0604020202020204" pitchFamily="34" charset="0"/>
                </a:defRPr>
              </a:lvl1pPr>
            </a:lstStyle>
            <a:p>
              <a:r>
                <a:rPr lang="en-US" sz="1400">
                  <a:solidFill>
                    <a:srgbClr val="FF5354"/>
                  </a:solidFill>
                  <a:latin typeface="SF UI Display" charset="0"/>
                  <a:ea typeface="SF UI Display" charset="0"/>
                  <a:cs typeface="SF UI Display" charset="0"/>
                </a:rPr>
                <a:t>UI Design</a:t>
              </a:r>
            </a:p>
          </p:txBody>
        </p:sp>
        <p:cxnSp>
          <p:nvCxnSpPr>
            <p:cNvPr id="12" name="Straight Connector 11"/>
            <p:cNvCxnSpPr/>
            <p:nvPr/>
          </p:nvCxnSpPr>
          <p:spPr>
            <a:xfrm>
              <a:off x="10725278" y="1805651"/>
              <a:ext cx="0" cy="642583"/>
            </a:xfrm>
            <a:prstGeom prst="line">
              <a:avLst/>
            </a:prstGeom>
            <a:ln w="285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887200" y="1805650"/>
              <a:ext cx="0" cy="642583"/>
            </a:xfrm>
            <a:prstGeom prst="line">
              <a:avLst/>
            </a:prstGeom>
            <a:ln w="28575">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00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7819" y="649602"/>
            <a:ext cx="7004649" cy="5253487"/>
          </a:xfrm>
          <a:prstGeom prst="rect">
            <a:avLst/>
          </a:prstGeom>
        </p:spPr>
      </p:pic>
      <p:sp>
        <p:nvSpPr>
          <p:cNvPr id="5" name="Title 1">
            <a:extLst>
              <a:ext uri="{FF2B5EF4-FFF2-40B4-BE49-F238E27FC236}">
                <a16:creationId xmlns:a16="http://schemas.microsoft.com/office/drawing/2014/main" id="{8303AA1F-016B-48A2-BD69-7413654102B2}"/>
              </a:ext>
            </a:extLst>
          </p:cNvPr>
          <p:cNvSpPr>
            <a:spLocks noGrp="1"/>
          </p:cNvSpPr>
          <p:nvPr>
            <p:ph type="title"/>
          </p:nvPr>
        </p:nvSpPr>
        <p:spPr>
          <a:xfrm>
            <a:off x="305998" y="376745"/>
            <a:ext cx="10515600" cy="625475"/>
          </a:xfrm>
        </p:spPr>
        <p:txBody>
          <a:bodyPr>
            <a:normAutofit/>
          </a:bodyPr>
          <a:lstStyle/>
          <a:p>
            <a:r>
              <a:rPr lang="en-US" sz="2800">
                <a:solidFill>
                  <a:schemeClr val="accent2"/>
                </a:solidFill>
                <a:latin typeface="SF UI Display" charset="0"/>
                <a:ea typeface="SF UI Display" charset="0"/>
                <a:cs typeface="SF UI Display" charset="0"/>
              </a:rPr>
              <a:t>UX FLOW</a:t>
            </a:r>
          </a:p>
        </p:txBody>
      </p:sp>
      <p:sp>
        <p:nvSpPr>
          <p:cNvPr id="6" name="TextBox 5"/>
          <p:cNvSpPr txBox="1"/>
          <p:nvPr/>
        </p:nvSpPr>
        <p:spPr>
          <a:xfrm>
            <a:off x="7591349" y="5851846"/>
            <a:ext cx="1957587" cy="307777"/>
          </a:xfrm>
          <a:prstGeom prst="rect">
            <a:avLst/>
          </a:prstGeom>
          <a:noFill/>
        </p:spPr>
        <p:txBody>
          <a:bodyPr wrap="none" rtlCol="0">
            <a:spAutoFit/>
          </a:bodyPr>
          <a:lstStyle/>
          <a:p>
            <a:r>
              <a:rPr lang="en-US" sz="1400" i="1">
                <a:solidFill>
                  <a:schemeClr val="bg1">
                    <a:lumMod val="50000"/>
                  </a:schemeClr>
                </a:solidFill>
                <a:latin typeface="SF UI Display" charset="0"/>
                <a:ea typeface="SF UI Display" charset="0"/>
                <a:cs typeface="SF UI Display" charset="0"/>
              </a:rPr>
              <a:t>Example: Login UX flow</a:t>
            </a:r>
          </a:p>
        </p:txBody>
      </p:sp>
      <p:sp>
        <p:nvSpPr>
          <p:cNvPr id="7" name="TextBox 6"/>
          <p:cNvSpPr txBox="1"/>
          <p:nvPr/>
        </p:nvSpPr>
        <p:spPr>
          <a:xfrm>
            <a:off x="305998" y="1081310"/>
            <a:ext cx="4761819" cy="5078313"/>
          </a:xfrm>
          <a:prstGeom prst="rect">
            <a:avLst/>
          </a:prstGeom>
          <a:noFill/>
        </p:spPr>
        <p:txBody>
          <a:bodyPr wrap="square" rtlCol="0">
            <a:spAutoFit/>
          </a:bodyPr>
          <a:lstStyle/>
          <a:p>
            <a:pPr marL="285750" indent="-285750">
              <a:lnSpc>
                <a:spcPct val="150000"/>
              </a:lnSpc>
              <a:buFont typeface="Arial" charset="0"/>
              <a:buChar char="•"/>
            </a:pPr>
            <a:r>
              <a:rPr lang="en-US">
                <a:latin typeface="SF UI Display" charset="0"/>
                <a:ea typeface="SF UI Display" charset="0"/>
                <a:cs typeface="SF UI Display" charset="0"/>
              </a:rPr>
              <a:t>Giúp Designer tư duy rõ ràng về luồng sử dụng của người dùng trước khi bắt tay vào thiết kế chi tiết</a:t>
            </a:r>
          </a:p>
          <a:p>
            <a:pPr marL="285750" indent="-285750">
              <a:lnSpc>
                <a:spcPct val="150000"/>
              </a:lnSpc>
              <a:buFont typeface="Arial" charset="0"/>
              <a:buChar char="•"/>
            </a:pPr>
            <a:r>
              <a:rPr lang="en-US">
                <a:latin typeface="SF UI Display" charset="0"/>
                <a:ea typeface="SF UI Display" charset="0"/>
                <a:cs typeface="SF UI Display" charset="0"/>
              </a:rPr>
              <a:t>Thời gian thực hiện nhanh</a:t>
            </a:r>
          </a:p>
          <a:p>
            <a:pPr marL="285750" indent="-285750">
              <a:lnSpc>
                <a:spcPct val="150000"/>
              </a:lnSpc>
              <a:buFont typeface="Arial" charset="0"/>
              <a:buChar char="•"/>
            </a:pPr>
            <a:r>
              <a:rPr lang="en-US">
                <a:latin typeface="SF UI Display" charset="0"/>
                <a:ea typeface="SF UI Display" charset="0"/>
                <a:cs typeface="SF UI Display" charset="0"/>
              </a:rPr>
              <a:t>Kiểm soát tốt các tình huống sử dụng của người dùng trên phần mềm</a:t>
            </a:r>
          </a:p>
          <a:p>
            <a:pPr marL="285750" indent="-285750">
              <a:lnSpc>
                <a:spcPct val="150000"/>
              </a:lnSpc>
              <a:buFont typeface="Arial" charset="0"/>
              <a:buChar char="•"/>
            </a:pPr>
            <a:r>
              <a:rPr lang="en-US">
                <a:latin typeface="SF UI Display" charset="0"/>
                <a:ea typeface="SF UI Display" charset="0"/>
                <a:cs typeface="SF UI Display" charset="0"/>
              </a:rPr>
              <a:t>Phát hiện sớm các luồng phức tạp, phải trải qua quá nhiều bước</a:t>
            </a:r>
          </a:p>
          <a:p>
            <a:pPr marL="285750" indent="-285750">
              <a:lnSpc>
                <a:spcPct val="150000"/>
              </a:lnSpc>
              <a:buFont typeface="Arial" charset="0"/>
              <a:buChar char="•"/>
            </a:pPr>
            <a:r>
              <a:rPr lang="en-US" b="1">
                <a:latin typeface="SF UI Display" charset="0"/>
                <a:ea typeface="SF UI Display" charset="0"/>
                <a:cs typeface="SF UI Display" charset="0"/>
              </a:rPr>
              <a:t>UX Designer: </a:t>
            </a:r>
            <a:r>
              <a:rPr lang="en-US">
                <a:latin typeface="SF UI Display" charset="0"/>
                <a:ea typeface="SF UI Display" charset="0"/>
                <a:cs typeface="SF UI Display" charset="0"/>
              </a:rPr>
              <a:t>Trình bày để chứng minh luồng thiết kế đã cover hết các tình huống</a:t>
            </a:r>
          </a:p>
          <a:p>
            <a:pPr marL="285750" indent="-285750">
              <a:lnSpc>
                <a:spcPct val="150000"/>
              </a:lnSpc>
              <a:buFont typeface="Arial" charset="0"/>
              <a:buChar char="•"/>
            </a:pPr>
            <a:r>
              <a:rPr lang="en-US" b="1">
                <a:latin typeface="SF UI Display" charset="0"/>
                <a:ea typeface="SF UI Display" charset="0"/>
                <a:cs typeface="SF UI Display" charset="0"/>
              </a:rPr>
              <a:t>Reviewer:</a:t>
            </a:r>
            <a:r>
              <a:rPr lang="en-US">
                <a:latin typeface="SF UI Display" charset="0"/>
                <a:ea typeface="SF UI Display" charset="0"/>
                <a:cs typeface="SF UI Display" charset="0"/>
              </a:rPr>
              <a:t>Tập trung vào review flow đã hợp lý chưa ở bước này.</a:t>
            </a:r>
          </a:p>
        </p:txBody>
      </p:sp>
    </p:spTree>
    <p:extLst>
      <p:ext uri="{BB962C8B-B14F-4D97-AF65-F5344CB8AC3E}">
        <p14:creationId xmlns:p14="http://schemas.microsoft.com/office/powerpoint/2010/main" val="3614437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03AA1F-016B-48A2-BD69-7413654102B2}"/>
              </a:ext>
            </a:extLst>
          </p:cNvPr>
          <p:cNvSpPr>
            <a:spLocks noGrp="1"/>
          </p:cNvSpPr>
          <p:nvPr>
            <p:ph type="title"/>
          </p:nvPr>
        </p:nvSpPr>
        <p:spPr>
          <a:xfrm>
            <a:off x="305998" y="376745"/>
            <a:ext cx="3772842" cy="625475"/>
          </a:xfrm>
        </p:spPr>
        <p:txBody>
          <a:bodyPr>
            <a:normAutofit/>
          </a:bodyPr>
          <a:lstStyle/>
          <a:p>
            <a:r>
              <a:rPr lang="en-US" sz="2800">
                <a:solidFill>
                  <a:schemeClr val="accent2"/>
                </a:solidFill>
                <a:latin typeface="SF UI Display" charset="0"/>
                <a:ea typeface="SF UI Display" charset="0"/>
                <a:cs typeface="SF UI Display" charset="0"/>
              </a:rPr>
              <a:t>WIREFRAME</a:t>
            </a:r>
          </a:p>
        </p:txBody>
      </p:sp>
      <p:sp>
        <p:nvSpPr>
          <p:cNvPr id="6" name="TextBox 5"/>
          <p:cNvSpPr txBox="1"/>
          <p:nvPr/>
        </p:nvSpPr>
        <p:spPr>
          <a:xfrm>
            <a:off x="7815117" y="5465509"/>
            <a:ext cx="1643399" cy="307777"/>
          </a:xfrm>
          <a:prstGeom prst="rect">
            <a:avLst/>
          </a:prstGeom>
          <a:noFill/>
        </p:spPr>
        <p:txBody>
          <a:bodyPr wrap="none" rtlCol="0">
            <a:spAutoFit/>
          </a:bodyPr>
          <a:lstStyle/>
          <a:p>
            <a:r>
              <a:rPr lang="en-US" sz="1400" i="1">
                <a:solidFill>
                  <a:schemeClr val="bg1">
                    <a:lumMod val="50000"/>
                  </a:schemeClr>
                </a:solidFill>
                <a:latin typeface="SF UI Display" charset="0"/>
                <a:ea typeface="SF UI Display" charset="0"/>
                <a:cs typeface="SF UI Display" charset="0"/>
              </a:rPr>
              <a:t>Wireframe example</a:t>
            </a:r>
          </a:p>
        </p:txBody>
      </p:sp>
      <p:sp>
        <p:nvSpPr>
          <p:cNvPr id="10" name="TextBox 9"/>
          <p:cNvSpPr txBox="1"/>
          <p:nvPr/>
        </p:nvSpPr>
        <p:spPr>
          <a:xfrm>
            <a:off x="234079" y="1190265"/>
            <a:ext cx="4979166" cy="4247317"/>
          </a:xfrm>
          <a:prstGeom prst="rect">
            <a:avLst/>
          </a:prstGeom>
          <a:noFill/>
        </p:spPr>
        <p:txBody>
          <a:bodyPr wrap="square" rtlCol="0">
            <a:spAutoFit/>
          </a:bodyPr>
          <a:lstStyle/>
          <a:p>
            <a:pPr marL="285750" indent="-285750">
              <a:lnSpc>
                <a:spcPct val="150000"/>
              </a:lnSpc>
              <a:buFont typeface="Arial" charset="0"/>
              <a:buChar char="•"/>
            </a:pPr>
            <a:r>
              <a:rPr lang="en-US" b="1">
                <a:latin typeface="SF UI Display" charset="0"/>
                <a:ea typeface="SF UI Display" charset="0"/>
                <a:cs typeface="SF UI Display" charset="0"/>
              </a:rPr>
              <a:t>UX Designer trả lời câu hỏi:</a:t>
            </a:r>
          </a:p>
          <a:p>
            <a:pPr marL="285750" indent="-285750">
              <a:lnSpc>
                <a:spcPct val="150000"/>
              </a:lnSpc>
              <a:buFont typeface="Arial" charset="0"/>
              <a:buChar char="•"/>
            </a:pPr>
            <a:r>
              <a:rPr lang="en-US">
                <a:latin typeface="SF UI Display" charset="0"/>
                <a:ea typeface="SF UI Display" charset="0"/>
                <a:cs typeface="SF UI Display" charset="0"/>
              </a:rPr>
              <a:t>Các function nào sẽ đưa vào?</a:t>
            </a:r>
          </a:p>
          <a:p>
            <a:pPr marL="285750" indent="-285750">
              <a:lnSpc>
                <a:spcPct val="150000"/>
              </a:lnSpc>
              <a:buFont typeface="Arial" charset="0"/>
              <a:buChar char="•"/>
            </a:pPr>
            <a:r>
              <a:rPr lang="en-US">
                <a:latin typeface="SF UI Display" charset="0"/>
                <a:ea typeface="SF UI Display" charset="0"/>
                <a:cs typeface="SF UI Display" charset="0"/>
              </a:rPr>
              <a:t>Mức độ ưu tiên các thông tin, chức năng được bố cục như thế nào? Tại sao?</a:t>
            </a:r>
          </a:p>
          <a:p>
            <a:pPr marL="285750" indent="-285750">
              <a:lnSpc>
                <a:spcPct val="150000"/>
              </a:lnSpc>
              <a:buFont typeface="Arial" charset="0"/>
              <a:buChar char="•"/>
            </a:pPr>
            <a:r>
              <a:rPr lang="en-US">
                <a:latin typeface="SF UI Display" charset="0"/>
                <a:ea typeface="SF UI Display" charset="0"/>
                <a:cs typeface="SF UI Display" charset="0"/>
              </a:rPr>
              <a:t>Người dùng phải sử dụng qua bao nhiêu thao tác, đã tối ưu hay chưa?</a:t>
            </a:r>
          </a:p>
          <a:p>
            <a:pPr marL="285750" indent="-285750">
              <a:lnSpc>
                <a:spcPct val="150000"/>
              </a:lnSpc>
              <a:buFont typeface="Arial" charset="0"/>
              <a:buChar char="•"/>
            </a:pPr>
            <a:r>
              <a:rPr lang="en-US" b="1">
                <a:latin typeface="SF UI Display" charset="0"/>
                <a:ea typeface="SF UI Display" charset="0"/>
                <a:cs typeface="SF UI Display" charset="0"/>
              </a:rPr>
              <a:t>Nguyên tắc khi review:</a:t>
            </a:r>
          </a:p>
          <a:p>
            <a:pPr marL="285750" indent="-285750">
              <a:lnSpc>
                <a:spcPct val="150000"/>
              </a:lnSpc>
              <a:buFont typeface="Arial" charset="0"/>
              <a:buChar char="•"/>
            </a:pPr>
            <a:r>
              <a:rPr lang="en-US" b="1">
                <a:latin typeface="SF UI Display" charset="0"/>
                <a:ea typeface="SF UI Display" charset="0"/>
                <a:cs typeface="SF UI Display" charset="0"/>
              </a:rPr>
              <a:t>DO: </a:t>
            </a:r>
            <a:r>
              <a:rPr lang="en-US">
                <a:latin typeface="SF UI Display" charset="0"/>
                <a:ea typeface="SF UI Display" charset="0"/>
                <a:cs typeface="SF UI Display" charset="0"/>
              </a:rPr>
              <a:t>Comment về bố cục, vị trí các thành phần, kích cỡ, tỷ lệ, và luồng sử dụng</a:t>
            </a:r>
          </a:p>
          <a:p>
            <a:pPr marL="285750" indent="-285750">
              <a:lnSpc>
                <a:spcPct val="150000"/>
              </a:lnSpc>
              <a:buFont typeface="Arial" charset="0"/>
              <a:buChar char="•"/>
            </a:pPr>
            <a:r>
              <a:rPr lang="en-US" b="1">
                <a:latin typeface="SF UI Display" charset="0"/>
                <a:ea typeface="SF UI Display" charset="0"/>
                <a:cs typeface="SF UI Display" charset="0"/>
              </a:rPr>
              <a:t>DON</a:t>
            </a:r>
            <a:r>
              <a:rPr lang="ur-PK" b="1">
                <a:latin typeface="SF UI Display" charset="0"/>
                <a:ea typeface="SF UI Display" charset="0"/>
                <a:cs typeface="SF UI Display" charset="0"/>
              </a:rPr>
              <a:t>’</a:t>
            </a:r>
            <a:r>
              <a:rPr lang="en-US" b="1">
                <a:latin typeface="SF UI Display" charset="0"/>
                <a:ea typeface="SF UI Display" charset="0"/>
                <a:cs typeface="SF UI Display" charset="0"/>
              </a:rPr>
              <a:t>T: </a:t>
            </a:r>
            <a:r>
              <a:rPr lang="en-US">
                <a:latin typeface="SF UI Display" charset="0"/>
                <a:ea typeface="SF UI Display" charset="0"/>
                <a:cs typeface="SF UI Display" charset="0"/>
              </a:rPr>
              <a:t>Comment về màu sắc, font chữ, style</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245" y="1461498"/>
            <a:ext cx="6847144" cy="3919591"/>
          </a:xfrm>
          <a:prstGeom prst="rect">
            <a:avLst/>
          </a:prstGeom>
        </p:spPr>
      </p:pic>
      <p:sp>
        <p:nvSpPr>
          <p:cNvPr id="2" name="Rectangle 1"/>
          <p:cNvSpPr/>
          <p:nvPr/>
        </p:nvSpPr>
        <p:spPr>
          <a:xfrm>
            <a:off x="5875377" y="961580"/>
            <a:ext cx="5522879" cy="415498"/>
          </a:xfrm>
          <a:prstGeom prst="rect">
            <a:avLst/>
          </a:prstGeom>
        </p:spPr>
        <p:txBody>
          <a:bodyPr wrap="square">
            <a:spAutoFit/>
          </a:bodyPr>
          <a:lstStyle/>
          <a:p>
            <a:pPr algn="ctr">
              <a:lnSpc>
                <a:spcPct val="150000"/>
              </a:lnSpc>
            </a:pPr>
            <a:r>
              <a:rPr lang="en-US" sz="1400">
                <a:solidFill>
                  <a:srgbClr val="FF0000"/>
                </a:solidFill>
                <a:latin typeface="SF UI Display" charset="0"/>
                <a:ea typeface="SF UI Display" charset="0"/>
                <a:cs typeface="SF UI Display" charset="0"/>
              </a:rPr>
              <a:t>Lưu ý: Wireframe không nên chứa bất kỳ màu sắc nào</a:t>
            </a:r>
          </a:p>
        </p:txBody>
      </p:sp>
    </p:spTree>
    <p:extLst>
      <p:ext uri="{BB962C8B-B14F-4D97-AF65-F5344CB8AC3E}">
        <p14:creationId xmlns:p14="http://schemas.microsoft.com/office/powerpoint/2010/main" val="26348252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03AA1F-016B-48A2-BD69-7413654102B2}"/>
              </a:ext>
            </a:extLst>
          </p:cNvPr>
          <p:cNvSpPr>
            <a:spLocks noGrp="1"/>
          </p:cNvSpPr>
          <p:nvPr>
            <p:ph type="title"/>
          </p:nvPr>
        </p:nvSpPr>
        <p:spPr>
          <a:xfrm>
            <a:off x="305998" y="376745"/>
            <a:ext cx="3772842" cy="625475"/>
          </a:xfrm>
        </p:spPr>
        <p:txBody>
          <a:bodyPr>
            <a:normAutofit/>
          </a:bodyPr>
          <a:lstStyle/>
          <a:p>
            <a:r>
              <a:rPr lang="en-US" sz="2800">
                <a:solidFill>
                  <a:schemeClr val="accent2"/>
                </a:solidFill>
                <a:latin typeface="SF UI Display" charset="0"/>
                <a:ea typeface="SF UI Display" charset="0"/>
                <a:cs typeface="SF UI Display" charset="0"/>
              </a:rPr>
              <a:t>UI DESIGN</a:t>
            </a:r>
          </a:p>
        </p:txBody>
      </p:sp>
      <p:sp>
        <p:nvSpPr>
          <p:cNvPr id="6" name="TextBox 5"/>
          <p:cNvSpPr txBox="1"/>
          <p:nvPr/>
        </p:nvSpPr>
        <p:spPr>
          <a:xfrm>
            <a:off x="7732924" y="6164151"/>
            <a:ext cx="1643399" cy="307777"/>
          </a:xfrm>
          <a:prstGeom prst="rect">
            <a:avLst/>
          </a:prstGeom>
          <a:noFill/>
        </p:spPr>
        <p:txBody>
          <a:bodyPr wrap="none" rtlCol="0">
            <a:spAutoFit/>
          </a:bodyPr>
          <a:lstStyle/>
          <a:p>
            <a:r>
              <a:rPr lang="en-US" sz="1400" i="1">
                <a:solidFill>
                  <a:schemeClr val="bg1">
                    <a:lumMod val="50000"/>
                  </a:schemeClr>
                </a:solidFill>
                <a:latin typeface="SF UI Display" charset="0"/>
                <a:ea typeface="SF UI Display" charset="0"/>
                <a:cs typeface="SF UI Display" charset="0"/>
              </a:rPr>
              <a:t>Wireframe example</a:t>
            </a:r>
          </a:p>
        </p:txBody>
      </p:sp>
      <p:sp>
        <p:nvSpPr>
          <p:cNvPr id="10" name="TextBox 9"/>
          <p:cNvSpPr txBox="1"/>
          <p:nvPr/>
        </p:nvSpPr>
        <p:spPr>
          <a:xfrm>
            <a:off x="305998" y="1002220"/>
            <a:ext cx="4266002" cy="5078313"/>
          </a:xfrm>
          <a:prstGeom prst="rect">
            <a:avLst/>
          </a:prstGeom>
          <a:noFill/>
        </p:spPr>
        <p:txBody>
          <a:bodyPr wrap="square" rtlCol="0">
            <a:spAutoFit/>
          </a:bodyPr>
          <a:lstStyle/>
          <a:p>
            <a:pPr>
              <a:lnSpc>
                <a:spcPct val="150000"/>
              </a:lnSpc>
            </a:pPr>
            <a:r>
              <a:rPr lang="en-US">
                <a:latin typeface="SF UI Display" charset="0"/>
                <a:ea typeface="SF UI Display" charset="0"/>
                <a:cs typeface="SF UI Display" charset="0"/>
              </a:rPr>
              <a:t>Áp dụng </a:t>
            </a:r>
            <a:r>
              <a:rPr lang="en-US" b="1">
                <a:solidFill>
                  <a:srgbClr val="00B050"/>
                </a:solidFill>
                <a:latin typeface="SF UI Display" charset="0"/>
                <a:ea typeface="SF UI Display" charset="0"/>
                <a:cs typeface="SF UI Display" charset="0"/>
              </a:rPr>
              <a:t>Design System </a:t>
            </a:r>
            <a:r>
              <a:rPr lang="en-US">
                <a:latin typeface="SF UI Display" charset="0"/>
                <a:ea typeface="SF UI Display" charset="0"/>
                <a:cs typeface="SF UI Display" charset="0"/>
              </a:rPr>
              <a:t>để hoàn thiện UI Design theo quy chuẩn</a:t>
            </a:r>
          </a:p>
          <a:p>
            <a:pPr marL="285750" indent="-285750">
              <a:lnSpc>
                <a:spcPct val="150000"/>
              </a:lnSpc>
              <a:buFont typeface="Arial" charset="0"/>
              <a:buChar char="•"/>
            </a:pPr>
            <a:r>
              <a:rPr lang="en-US">
                <a:latin typeface="SF UI Display" charset="0"/>
                <a:ea typeface="SF UI Display" charset="0"/>
                <a:cs typeface="SF UI Display" charset="0"/>
              </a:rPr>
              <a:t>Brand guidelines</a:t>
            </a:r>
          </a:p>
          <a:p>
            <a:pPr marL="285750" indent="-285750">
              <a:lnSpc>
                <a:spcPct val="150000"/>
              </a:lnSpc>
              <a:buFont typeface="Arial" charset="0"/>
              <a:buChar char="•"/>
            </a:pPr>
            <a:r>
              <a:rPr lang="en-US">
                <a:latin typeface="SF UI Display" charset="0"/>
                <a:ea typeface="SF UI Display" charset="0"/>
                <a:cs typeface="SF UI Display" charset="0"/>
              </a:rPr>
              <a:t>Visual guidelines</a:t>
            </a:r>
          </a:p>
          <a:p>
            <a:pPr marL="285750" indent="-285750">
              <a:lnSpc>
                <a:spcPct val="150000"/>
              </a:lnSpc>
              <a:buFont typeface="Arial" charset="0"/>
              <a:buChar char="•"/>
            </a:pPr>
            <a:r>
              <a:rPr lang="en-US">
                <a:latin typeface="SF UI Display" charset="0"/>
                <a:ea typeface="SF UI Display" charset="0"/>
                <a:cs typeface="SF UI Display" charset="0"/>
              </a:rPr>
              <a:t>Icon sets (if any)</a:t>
            </a:r>
          </a:p>
          <a:p>
            <a:pPr marL="285750" indent="-285750">
              <a:lnSpc>
                <a:spcPct val="150000"/>
              </a:lnSpc>
              <a:buFont typeface="Arial" charset="0"/>
              <a:buChar char="•"/>
            </a:pPr>
            <a:r>
              <a:rPr lang="en-US">
                <a:latin typeface="SF UI Display" charset="0"/>
                <a:ea typeface="SF UI Display" charset="0"/>
                <a:cs typeface="SF UI Display" charset="0"/>
              </a:rPr>
              <a:t>Content (images, persona, profiles, copy, etc.)</a:t>
            </a:r>
          </a:p>
          <a:p>
            <a:pPr>
              <a:lnSpc>
                <a:spcPct val="150000"/>
              </a:lnSpc>
            </a:pPr>
            <a:r>
              <a:rPr lang="en-US" b="1">
                <a:latin typeface="SF UI Display" charset="0"/>
                <a:ea typeface="SF UI Display" charset="0"/>
                <a:cs typeface="SF UI Display" charset="0"/>
              </a:rPr>
              <a:t>Nguyên tắc review:</a:t>
            </a:r>
          </a:p>
          <a:p>
            <a:pPr marL="285750" indent="-285750">
              <a:lnSpc>
                <a:spcPct val="150000"/>
              </a:lnSpc>
              <a:buFont typeface="Arial" charset="0"/>
              <a:buChar char="•"/>
            </a:pPr>
            <a:r>
              <a:rPr lang="en-US">
                <a:latin typeface="SF UI Display" charset="0"/>
                <a:ea typeface="SF UI Display" charset="0"/>
                <a:cs typeface="SF UI Display" charset="0"/>
              </a:rPr>
              <a:t>Tập trung vào giao diện đẹp hay xấu và cảm giác khi sử dụng có tốt hay không</a:t>
            </a:r>
          </a:p>
          <a:p>
            <a:pPr marL="285750" indent="-285750">
              <a:lnSpc>
                <a:spcPct val="150000"/>
              </a:lnSpc>
              <a:buFont typeface="Arial" charset="0"/>
              <a:buChar char="•"/>
            </a:pPr>
            <a:r>
              <a:rPr lang="en-US" b="1">
                <a:latin typeface="SF UI Display" charset="0"/>
                <a:ea typeface="SF UI Display" charset="0"/>
                <a:cs typeface="SF UI Display" charset="0"/>
              </a:rPr>
              <a:t>DO: </a:t>
            </a:r>
            <a:r>
              <a:rPr lang="en-US">
                <a:latin typeface="SF UI Display" charset="0"/>
                <a:ea typeface="SF UI Display" charset="0"/>
                <a:cs typeface="SF UI Display" charset="0"/>
              </a:rPr>
              <a:t>Hãy comment về màu sắc, phông chữ, hình họa, phong cách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0"/>
            <a:ext cx="9143999" cy="6858000"/>
          </a:xfrm>
          <a:prstGeom prst="rect">
            <a:avLst/>
          </a:prstGeom>
        </p:spPr>
      </p:pic>
    </p:spTree>
    <p:extLst>
      <p:ext uri="{BB962C8B-B14F-4D97-AF65-F5344CB8AC3E}">
        <p14:creationId xmlns:p14="http://schemas.microsoft.com/office/powerpoint/2010/main" val="1385419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03AA1F-016B-48A2-BD69-7413654102B2}"/>
              </a:ext>
            </a:extLst>
          </p:cNvPr>
          <p:cNvSpPr>
            <a:spLocks noGrp="1"/>
          </p:cNvSpPr>
          <p:nvPr>
            <p:ph type="title"/>
          </p:nvPr>
        </p:nvSpPr>
        <p:spPr>
          <a:xfrm>
            <a:off x="601218" y="306324"/>
            <a:ext cx="10515600" cy="625475"/>
          </a:xfrm>
        </p:spPr>
        <p:txBody>
          <a:bodyPr>
            <a:normAutofit/>
          </a:bodyPr>
          <a:lstStyle/>
          <a:p>
            <a:r>
              <a:rPr lang="en-US" sz="2800">
                <a:solidFill>
                  <a:schemeClr val="accent2"/>
                </a:solidFill>
                <a:latin typeface="SF UI Display" charset="0"/>
                <a:ea typeface="SF UI Display" charset="0"/>
                <a:cs typeface="SF UI Display" charset="0"/>
              </a:rPr>
              <a:t>ĐỀ XUẤT</a:t>
            </a:r>
          </a:p>
        </p:txBody>
      </p:sp>
      <p:sp>
        <p:nvSpPr>
          <p:cNvPr id="6" name="TextBox 5"/>
          <p:cNvSpPr txBox="1"/>
          <p:nvPr/>
        </p:nvSpPr>
        <p:spPr>
          <a:xfrm>
            <a:off x="696467" y="931799"/>
            <a:ext cx="10704957" cy="2169825"/>
          </a:xfrm>
          <a:prstGeom prst="rect">
            <a:avLst/>
          </a:prstGeom>
          <a:noFill/>
        </p:spPr>
        <p:txBody>
          <a:bodyPr wrap="square" rtlCol="0">
            <a:spAutoFit/>
          </a:bodyPr>
          <a:lstStyle/>
          <a:p>
            <a:pPr marL="285750" indent="-285750">
              <a:lnSpc>
                <a:spcPct val="150000"/>
              </a:lnSpc>
              <a:buFont typeface="Arial" charset="0"/>
              <a:buChar char="•"/>
            </a:pPr>
            <a:r>
              <a:rPr lang="en-US">
                <a:latin typeface="SF UI Display" charset="0"/>
                <a:ea typeface="SF UI Display" charset="0"/>
                <a:cs typeface="SF UI Display" charset="0"/>
              </a:rPr>
              <a:t>Điều chỉnh lại quy trình Phân tích thiết kế bổ sung phần quy trình cho việc thiết kế để hướng dẫn các bên nắm được quy trình để đưa ra được 1 thiết kế tốt cho sản phẩm</a:t>
            </a:r>
          </a:p>
          <a:p>
            <a:pPr marL="285750" indent="-285750">
              <a:lnSpc>
                <a:spcPct val="150000"/>
              </a:lnSpc>
              <a:buFont typeface="Arial" charset="0"/>
              <a:buChar char="•"/>
            </a:pPr>
            <a:r>
              <a:rPr lang="en-US">
                <a:latin typeface="SF UI Display" charset="0"/>
                <a:ea typeface="SF UI Display" charset="0"/>
                <a:cs typeface="SF UI Display" charset="0"/>
              </a:rPr>
              <a:t>Đối với mỗi bước thực hiện sẽ có hướng dẫn về cách làm, công cụ thực hiện, các lưu ý khi thực hiện và </a:t>
            </a:r>
            <a:r>
              <a:rPr lang="en-US" b="1">
                <a:latin typeface="SF UI Display" charset="0"/>
                <a:ea typeface="SF UI Display" charset="0"/>
                <a:cs typeface="SF UI Display" charset="0"/>
              </a:rPr>
              <a:t>ví dụ minh họa kết quả tốt</a:t>
            </a:r>
          </a:p>
          <a:p>
            <a:pPr marL="285750" indent="-285750">
              <a:lnSpc>
                <a:spcPct val="150000"/>
              </a:lnSpc>
              <a:buFont typeface="Arial" charset="0"/>
              <a:buChar char="•"/>
            </a:pPr>
            <a:r>
              <a:rPr lang="en-US">
                <a:latin typeface="SF UI Display" charset="0"/>
                <a:ea typeface="SF UI Display" charset="0"/>
                <a:cs typeface="SF UI Display" charset="0"/>
              </a:rPr>
              <a:t>Đào tạo lại cho toàn bộ nhân viên định hướng trở thành UX Designer để nắm được và thực hiện</a:t>
            </a:r>
          </a:p>
        </p:txBody>
      </p:sp>
    </p:spTree>
    <p:extLst>
      <p:ext uri="{BB962C8B-B14F-4D97-AF65-F5344CB8AC3E}">
        <p14:creationId xmlns:p14="http://schemas.microsoft.com/office/powerpoint/2010/main" val="134039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2696901" y="3877519"/>
            <a:ext cx="6771190" cy="335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474685" y="3583687"/>
            <a:ext cx="7242630" cy="923330"/>
          </a:xfrm>
          <a:prstGeom prst="rect">
            <a:avLst/>
          </a:prstGeom>
          <a:noFill/>
        </p:spPr>
        <p:txBody>
          <a:bodyPr wrap="square" rtlCol="0">
            <a:spAutoFit/>
          </a:bodyPr>
          <a:lstStyle/>
          <a:p>
            <a:pPr algn="ctr">
              <a:lnSpc>
                <a:spcPct val="150000"/>
              </a:lnSpc>
            </a:pPr>
            <a:r>
              <a:rPr lang="en-US">
                <a:solidFill>
                  <a:schemeClr val="tx1">
                    <a:lumMod val="50000"/>
                    <a:lumOff val="50000"/>
                  </a:schemeClr>
                </a:solidFill>
                <a:latin typeface="SF UI Display" charset="0"/>
                <a:ea typeface="SF UI Display" charset="0"/>
                <a:cs typeface="SF UI Display" charset="0"/>
              </a:rPr>
              <a:t>Hệ thống quy chuẩn cho các thành phần sử dụng trong quá trình thiết kế sản phẩm để đảm bảo tính nhất quán và tái sử dụng</a:t>
            </a:r>
          </a:p>
        </p:txBody>
      </p:sp>
    </p:spTree>
    <p:extLst>
      <p:ext uri="{BB962C8B-B14F-4D97-AF65-F5344CB8AC3E}">
        <p14:creationId xmlns:p14="http://schemas.microsoft.com/office/powerpoint/2010/main" val="37413727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303AA1F-016B-48A2-BD69-7413654102B2}"/>
              </a:ext>
            </a:extLst>
          </p:cNvPr>
          <p:cNvSpPr>
            <a:spLocks noGrp="1"/>
          </p:cNvSpPr>
          <p:nvPr>
            <p:ph type="title"/>
          </p:nvPr>
        </p:nvSpPr>
        <p:spPr>
          <a:xfrm>
            <a:off x="601218" y="397781"/>
            <a:ext cx="10515600" cy="625475"/>
          </a:xfrm>
        </p:spPr>
        <p:txBody>
          <a:bodyPr>
            <a:normAutofit/>
          </a:bodyPr>
          <a:lstStyle/>
          <a:p>
            <a:r>
              <a:rPr lang="en-US" sz="2800">
                <a:solidFill>
                  <a:schemeClr val="accent2"/>
                </a:solidFill>
                <a:latin typeface="SF UI Display" charset="0"/>
                <a:ea typeface="SF UI Display" charset="0"/>
                <a:cs typeface="SF UI Display" charset="0"/>
              </a:rPr>
              <a:t>DESIGN SYSTEM</a:t>
            </a:r>
          </a:p>
        </p:txBody>
      </p:sp>
      <p:pic>
        <p:nvPicPr>
          <p:cNvPr id="2" name="Picture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99222" y="1836554"/>
            <a:ext cx="787961" cy="787961"/>
          </a:xfrm>
          <a:prstGeom prst="rect">
            <a:avLst/>
          </a:prstGeom>
        </p:spPr>
      </p:pic>
      <p:sp>
        <p:nvSpPr>
          <p:cNvPr id="3" name="TextBox 2"/>
          <p:cNvSpPr txBox="1"/>
          <p:nvPr/>
        </p:nvSpPr>
        <p:spPr>
          <a:xfrm>
            <a:off x="1971936" y="2095409"/>
            <a:ext cx="2717411" cy="369332"/>
          </a:xfrm>
          <a:prstGeom prst="rect">
            <a:avLst/>
          </a:prstGeom>
          <a:noFill/>
        </p:spPr>
        <p:txBody>
          <a:bodyPr wrap="none" rtlCol="0">
            <a:spAutoFit/>
          </a:bodyPr>
          <a:lstStyle/>
          <a:p>
            <a:r>
              <a:rPr lang="en-US" b="1">
                <a:latin typeface="SF UI Display" charset="0"/>
                <a:ea typeface="SF UI Display" charset="0"/>
                <a:cs typeface="SF UI Display" charset="0"/>
              </a:rPr>
              <a:t>Human Interface Design</a:t>
            </a:r>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10671" y="2942436"/>
            <a:ext cx="787961" cy="787961"/>
          </a:xfrm>
          <a:prstGeom prst="rect">
            <a:avLst/>
          </a:prstGeom>
        </p:spPr>
      </p:pic>
      <p:sp>
        <p:nvSpPr>
          <p:cNvPr id="11" name="TextBox 10"/>
          <p:cNvSpPr txBox="1"/>
          <p:nvPr/>
        </p:nvSpPr>
        <p:spPr>
          <a:xfrm>
            <a:off x="1971936" y="3188944"/>
            <a:ext cx="1821332" cy="369332"/>
          </a:xfrm>
          <a:prstGeom prst="rect">
            <a:avLst/>
          </a:prstGeom>
          <a:noFill/>
        </p:spPr>
        <p:txBody>
          <a:bodyPr wrap="none" rtlCol="0">
            <a:spAutoFit/>
          </a:bodyPr>
          <a:lstStyle/>
          <a:p>
            <a:r>
              <a:rPr lang="en-US" b="1">
                <a:latin typeface="SF UI Display" charset="0"/>
                <a:ea typeface="SF UI Display" charset="0"/>
                <a:cs typeface="SF UI Display" charset="0"/>
              </a:rPr>
              <a:t>Material Design</a:t>
            </a:r>
          </a:p>
        </p:txBody>
      </p:sp>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10671" y="4133312"/>
            <a:ext cx="1009869" cy="303802"/>
          </a:xfrm>
          <a:prstGeom prst="rect">
            <a:avLst/>
          </a:prstGeom>
        </p:spPr>
      </p:pic>
      <p:sp>
        <p:nvSpPr>
          <p:cNvPr id="14" name="TextBox 13"/>
          <p:cNvSpPr txBox="1"/>
          <p:nvPr/>
        </p:nvSpPr>
        <p:spPr>
          <a:xfrm>
            <a:off x="1971936" y="4087806"/>
            <a:ext cx="1762021" cy="369332"/>
          </a:xfrm>
          <a:prstGeom prst="rect">
            <a:avLst/>
          </a:prstGeom>
          <a:noFill/>
        </p:spPr>
        <p:txBody>
          <a:bodyPr wrap="none" rtlCol="0">
            <a:spAutoFit/>
          </a:bodyPr>
          <a:lstStyle/>
          <a:p>
            <a:r>
              <a:rPr lang="en-US" b="1">
                <a:latin typeface="SF UI Display" charset="0"/>
                <a:ea typeface="SF UI Display" charset="0"/>
                <a:cs typeface="SF UI Display" charset="0"/>
              </a:rPr>
              <a:t>Design System</a:t>
            </a:r>
          </a:p>
        </p:txBody>
      </p:sp>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01218" y="4755035"/>
            <a:ext cx="1428774" cy="952516"/>
          </a:xfrm>
          <a:prstGeom prst="rect">
            <a:avLst/>
          </a:prstGeom>
        </p:spPr>
      </p:pic>
      <p:sp>
        <p:nvSpPr>
          <p:cNvPr id="15" name="TextBox 14"/>
          <p:cNvSpPr txBox="1"/>
          <p:nvPr/>
        </p:nvSpPr>
        <p:spPr>
          <a:xfrm>
            <a:off x="1971936" y="5021143"/>
            <a:ext cx="2799164" cy="369332"/>
          </a:xfrm>
          <a:prstGeom prst="rect">
            <a:avLst/>
          </a:prstGeom>
          <a:noFill/>
        </p:spPr>
        <p:txBody>
          <a:bodyPr wrap="none" rtlCol="0">
            <a:spAutoFit/>
          </a:bodyPr>
          <a:lstStyle/>
          <a:p>
            <a:r>
              <a:rPr lang="en-US" b="1">
                <a:latin typeface="SF UI Display" charset="0"/>
                <a:ea typeface="SF UI Display" charset="0"/>
                <a:cs typeface="SF UI Display" charset="0"/>
              </a:rPr>
              <a:t>Lightning Design System</a:t>
            </a:r>
          </a:p>
        </p:txBody>
      </p:sp>
      <p:pic>
        <p:nvPicPr>
          <p:cNvPr id="12" name="Picture 1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292484" y="1598886"/>
            <a:ext cx="1225917" cy="648891"/>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7266" y="2464741"/>
            <a:ext cx="2056351" cy="1135426"/>
          </a:xfrm>
          <a:prstGeom prst="rect">
            <a:avLst/>
          </a:prstGeom>
        </p:spPr>
      </p:pic>
      <p:pic>
        <p:nvPicPr>
          <p:cNvPr id="17" name="Picture 1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315544" y="3784833"/>
            <a:ext cx="1179794" cy="858528"/>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2152" y="4828027"/>
            <a:ext cx="986578" cy="986578"/>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81162" y="1836554"/>
            <a:ext cx="2159000" cy="2159000"/>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03070" y="3822725"/>
            <a:ext cx="1843379" cy="683417"/>
          </a:xfrm>
          <a:prstGeom prst="rect">
            <a:avLst/>
          </a:prstGeom>
        </p:spPr>
      </p:pic>
      <p:sp>
        <p:nvSpPr>
          <p:cNvPr id="23" name="TextBox 22"/>
          <p:cNvSpPr txBox="1"/>
          <p:nvPr/>
        </p:nvSpPr>
        <p:spPr>
          <a:xfrm>
            <a:off x="601218" y="842550"/>
            <a:ext cx="10719925" cy="459934"/>
          </a:xfrm>
          <a:prstGeom prst="rect">
            <a:avLst/>
          </a:prstGeom>
          <a:noFill/>
        </p:spPr>
        <p:txBody>
          <a:bodyPr wrap="square" rtlCol="0">
            <a:spAutoFit/>
          </a:bodyPr>
          <a:lstStyle/>
          <a:p>
            <a:pPr>
              <a:lnSpc>
                <a:spcPct val="150000"/>
              </a:lnSpc>
            </a:pPr>
            <a:r>
              <a:rPr lang="en-US">
                <a:solidFill>
                  <a:schemeClr val="tx1">
                    <a:lumMod val="50000"/>
                    <a:lumOff val="50000"/>
                  </a:schemeClr>
                </a:solidFill>
                <a:latin typeface="SF UI Display" charset="0"/>
                <a:ea typeface="SF UI Display" charset="0"/>
                <a:cs typeface="SF UI Display" charset="0"/>
              </a:rPr>
              <a:t>Rất nhiều các công ty (lớn, startup) xây dựng bộ Design System để chuyên nghiệp hóa UI Design</a:t>
            </a:r>
          </a:p>
        </p:txBody>
      </p:sp>
    </p:spTree>
    <p:extLst>
      <p:ext uri="{BB962C8B-B14F-4D97-AF65-F5344CB8AC3E}">
        <p14:creationId xmlns:p14="http://schemas.microsoft.com/office/powerpoint/2010/main" val="1523956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792" y="-653143"/>
            <a:ext cx="11823568" cy="7627257"/>
          </a:xfrm>
          <a:prstGeom prst="rect">
            <a:avLst/>
          </a:prstGeom>
        </p:spPr>
      </p:pic>
    </p:spTree>
    <p:extLst>
      <p:ext uri="{BB962C8B-B14F-4D97-AF65-F5344CB8AC3E}">
        <p14:creationId xmlns:p14="http://schemas.microsoft.com/office/powerpoint/2010/main" val="1983297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AA1F-016B-48A2-BD69-7413654102B2}"/>
              </a:ext>
            </a:extLst>
          </p:cNvPr>
          <p:cNvSpPr>
            <a:spLocks noGrp="1"/>
          </p:cNvSpPr>
          <p:nvPr>
            <p:ph type="title"/>
          </p:nvPr>
        </p:nvSpPr>
        <p:spPr>
          <a:xfrm>
            <a:off x="601218" y="496824"/>
            <a:ext cx="10515600" cy="625475"/>
          </a:xfrm>
        </p:spPr>
        <p:txBody>
          <a:bodyPr>
            <a:normAutofit/>
          </a:bodyPr>
          <a:lstStyle/>
          <a:p>
            <a:r>
              <a:rPr lang="en-US" sz="2800">
                <a:solidFill>
                  <a:schemeClr val="accent2"/>
                </a:solidFill>
                <a:latin typeface="SF UI Display" charset="0"/>
                <a:ea typeface="SF UI Display" charset="0"/>
                <a:cs typeface="SF UI Display" charset="0"/>
              </a:rPr>
              <a:t>LỢI ÍCH CỦA DESIGN SYSTEM</a:t>
            </a:r>
          </a:p>
        </p:txBody>
      </p:sp>
      <p:sp>
        <p:nvSpPr>
          <p:cNvPr id="8" name="TextBox 7"/>
          <p:cNvSpPr txBox="1"/>
          <p:nvPr/>
        </p:nvSpPr>
        <p:spPr>
          <a:xfrm>
            <a:off x="601217" y="1398071"/>
            <a:ext cx="10788271" cy="3416320"/>
          </a:xfrm>
          <a:prstGeom prst="rect">
            <a:avLst/>
          </a:prstGeom>
          <a:noFill/>
        </p:spPr>
        <p:txBody>
          <a:bodyPr wrap="square" rtlCol="0">
            <a:spAutoFit/>
          </a:bodyPr>
          <a:lstStyle/>
          <a:p>
            <a:pPr marL="285750" indent="-285750">
              <a:lnSpc>
                <a:spcPct val="150000"/>
              </a:lnSpc>
              <a:buFont typeface="Arial" charset="0"/>
              <a:buChar char="•"/>
            </a:pPr>
            <a:r>
              <a:rPr lang="en-US" b="1">
                <a:latin typeface="SF UI Display" charset="0"/>
                <a:ea typeface="SF UI Display" charset="0"/>
                <a:cs typeface="SF UI Display" charset="0"/>
              </a:rPr>
              <a:t>Giảm thiểu thời gian cho thiết kế, giúp tiết kiệm thời gian thiết kế UI và dành nhiều thời gian của thiết kế để tập trung vào nâng cao trải nghiệm cho người dùng (UX)</a:t>
            </a:r>
          </a:p>
          <a:p>
            <a:pPr marL="285750" indent="-285750">
              <a:lnSpc>
                <a:spcPct val="150000"/>
              </a:lnSpc>
              <a:buFont typeface="Arial" charset="0"/>
              <a:buChar char="•"/>
            </a:pPr>
            <a:r>
              <a:rPr lang="en-US">
                <a:latin typeface="SF UI Display" charset="0"/>
                <a:ea typeface="SF UI Display" charset="0"/>
                <a:cs typeface="SF UI Display" charset="0"/>
              </a:rPr>
              <a:t>Tăng cường tính nhất quán, nhận dạng cho các sản phẩm trong hệ thống</a:t>
            </a:r>
          </a:p>
          <a:p>
            <a:pPr marL="285750" indent="-285750">
              <a:lnSpc>
                <a:spcPct val="150000"/>
              </a:lnSpc>
              <a:buFont typeface="Arial" charset="0"/>
              <a:buChar char="•"/>
            </a:pPr>
            <a:r>
              <a:rPr lang="en-US">
                <a:latin typeface="SF UI Display" charset="0"/>
                <a:ea typeface="SF UI Display" charset="0"/>
                <a:cs typeface="SF UI Display" charset="0"/>
              </a:rPr>
              <a:t>Tái sử dụng tri thức thiết kế (UX Recommendations,</a:t>
            </a:r>
            <a:r>
              <a:rPr lang="mr-IN">
                <a:latin typeface="SF UI Display" charset="0"/>
                <a:ea typeface="SF UI Display" charset="0"/>
                <a:cs typeface="SF UI Display" charset="0"/>
              </a:rPr>
              <a:t>…</a:t>
            </a:r>
            <a:r>
              <a:rPr lang="en-US">
                <a:latin typeface="SF UI Display" charset="0"/>
                <a:ea typeface="SF UI Display" charset="0"/>
                <a:cs typeface="SF UI Display" charset="0"/>
              </a:rPr>
              <a:t>)</a:t>
            </a:r>
          </a:p>
          <a:p>
            <a:pPr marL="285750" indent="-285750">
              <a:lnSpc>
                <a:spcPct val="150000"/>
              </a:lnSpc>
              <a:buFont typeface="Arial" charset="0"/>
              <a:buChar char="•"/>
            </a:pPr>
            <a:r>
              <a:rPr lang="en-US">
                <a:latin typeface="SF UI Display" charset="0"/>
                <a:ea typeface="SF UI Display" charset="0"/>
                <a:cs typeface="SF UI Display" charset="0"/>
              </a:rPr>
              <a:t>Tiết kiệm thời gian cho Dev khi phát triển, các sản phẩm cùng chung Design System có thể tái sử dụng code framework giao diện</a:t>
            </a:r>
          </a:p>
          <a:p>
            <a:pPr marL="285750" indent="-285750">
              <a:lnSpc>
                <a:spcPct val="150000"/>
              </a:lnSpc>
              <a:buFont typeface="Arial" charset="0"/>
              <a:buChar char="•"/>
            </a:pPr>
            <a:r>
              <a:rPr lang="en-US">
                <a:latin typeface="SF UI Display" charset="0"/>
                <a:ea typeface="SF UI Display" charset="0"/>
                <a:cs typeface="SF UI Display" charset="0"/>
              </a:rPr>
              <a:t>Tiết kiệm thời gian cho QC, PO, PM do cả hệ thống Designer, Developer,</a:t>
            </a:r>
            <a:r>
              <a:rPr lang="mr-IN">
                <a:latin typeface="SF UI Display" charset="0"/>
                <a:ea typeface="SF UI Display" charset="0"/>
                <a:cs typeface="SF UI Display" charset="0"/>
              </a:rPr>
              <a:t>…</a:t>
            </a:r>
            <a:r>
              <a:rPr lang="en-US">
                <a:latin typeface="SF UI Display" charset="0"/>
                <a:ea typeface="SF UI Display" charset="0"/>
                <a:cs typeface="SF UI Display" charset="0"/>
              </a:rPr>
              <a:t> đều nắm được và tuân thủ theo quy chuẩn chung giúp hạn chế các lỗi, vướng mắc về giao diện</a:t>
            </a:r>
          </a:p>
        </p:txBody>
      </p:sp>
    </p:spTree>
    <p:extLst>
      <p:ext uri="{BB962C8B-B14F-4D97-AF65-F5344CB8AC3E}">
        <p14:creationId xmlns:p14="http://schemas.microsoft.com/office/powerpoint/2010/main" val="3079492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AA1F-016B-48A2-BD69-7413654102B2}"/>
              </a:ext>
            </a:extLst>
          </p:cNvPr>
          <p:cNvSpPr>
            <a:spLocks noGrp="1"/>
          </p:cNvSpPr>
          <p:nvPr>
            <p:ph type="title"/>
          </p:nvPr>
        </p:nvSpPr>
        <p:spPr>
          <a:xfrm>
            <a:off x="586704" y="279109"/>
            <a:ext cx="10515600" cy="625475"/>
          </a:xfrm>
        </p:spPr>
        <p:txBody>
          <a:bodyPr>
            <a:normAutofit/>
          </a:bodyPr>
          <a:lstStyle/>
          <a:p>
            <a:r>
              <a:rPr lang="en-US" sz="2800">
                <a:solidFill>
                  <a:schemeClr val="accent2"/>
                </a:solidFill>
                <a:latin typeface="SF UI Display" charset="0"/>
                <a:ea typeface="SF UI Display" charset="0"/>
                <a:cs typeface="SF UI Display" charset="0"/>
              </a:rPr>
              <a:t>THỰC TRẠNG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85" y="0"/>
            <a:ext cx="11427360" cy="6858000"/>
          </a:xfrm>
          <a:prstGeom prst="rect">
            <a:avLst/>
          </a:prstGeom>
        </p:spPr>
      </p:pic>
    </p:spTree>
    <p:extLst>
      <p:ext uri="{BB962C8B-B14F-4D97-AF65-F5344CB8AC3E}">
        <p14:creationId xmlns:p14="http://schemas.microsoft.com/office/powerpoint/2010/main" val="838202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7FEB06CD-3F24-41BC-90A4-3A58286FB320}"/>
              </a:ext>
            </a:extLst>
          </p:cNvPr>
          <p:cNvSpPr/>
          <p:nvPr/>
        </p:nvSpPr>
        <p:spPr>
          <a:xfrm>
            <a:off x="3544911" y="2697480"/>
            <a:ext cx="731520" cy="731520"/>
          </a:xfrm>
          <a:prstGeom prst="diamon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latin typeface="SF UI Display" charset="0"/>
              <a:ea typeface="SF UI Display" charset="0"/>
              <a:cs typeface="SF UI Display" charset="0"/>
            </a:endParaRPr>
          </a:p>
        </p:txBody>
      </p:sp>
      <p:sp>
        <p:nvSpPr>
          <p:cNvPr id="6" name="TextBox 5">
            <a:extLst>
              <a:ext uri="{FF2B5EF4-FFF2-40B4-BE49-F238E27FC236}">
                <a16:creationId xmlns:a16="http://schemas.microsoft.com/office/drawing/2014/main" id="{9573F0ED-986F-47BD-A89B-F7892AA37CE8}"/>
              </a:ext>
            </a:extLst>
          </p:cNvPr>
          <p:cNvSpPr txBox="1"/>
          <p:nvPr/>
        </p:nvSpPr>
        <p:spPr>
          <a:xfrm>
            <a:off x="3749218" y="2826277"/>
            <a:ext cx="340157" cy="461665"/>
          </a:xfrm>
          <a:prstGeom prst="rect">
            <a:avLst/>
          </a:prstGeom>
          <a:noFill/>
        </p:spPr>
        <p:txBody>
          <a:bodyPr wrap="none" rtlCol="0" anchor="ctr" anchorCtr="0">
            <a:spAutoFit/>
          </a:bodyPr>
          <a:lstStyle/>
          <a:p>
            <a:pPr algn="ctr"/>
            <a:r>
              <a:rPr lang="en-US" sz="2400" b="1">
                <a:solidFill>
                  <a:schemeClr val="bg1"/>
                </a:solidFill>
                <a:latin typeface="SF UI Display" charset="0"/>
                <a:ea typeface="SF UI Display" charset="0"/>
                <a:cs typeface="SF UI Display" charset="0"/>
              </a:rPr>
              <a:t>2</a:t>
            </a:r>
            <a:endParaRPr lang="en-US" sz="2400" b="1" dirty="0">
              <a:solidFill>
                <a:schemeClr val="bg1"/>
              </a:solidFill>
              <a:latin typeface="SF UI Display" charset="0"/>
              <a:ea typeface="SF UI Display" charset="0"/>
              <a:cs typeface="SF UI Display" charset="0"/>
            </a:endParaRPr>
          </a:p>
        </p:txBody>
      </p:sp>
      <p:sp>
        <p:nvSpPr>
          <p:cNvPr id="7" name="TextBox 6">
            <a:extLst>
              <a:ext uri="{FF2B5EF4-FFF2-40B4-BE49-F238E27FC236}">
                <a16:creationId xmlns:a16="http://schemas.microsoft.com/office/drawing/2014/main" id="{5C1AEF5D-8820-4D17-AAD4-299D7D4B4CFC}"/>
              </a:ext>
            </a:extLst>
          </p:cNvPr>
          <p:cNvSpPr txBox="1"/>
          <p:nvPr/>
        </p:nvSpPr>
        <p:spPr>
          <a:xfrm>
            <a:off x="4457685" y="2832407"/>
            <a:ext cx="2901756" cy="461665"/>
          </a:xfrm>
          <a:prstGeom prst="rect">
            <a:avLst/>
          </a:prstGeom>
          <a:noFill/>
        </p:spPr>
        <p:txBody>
          <a:bodyPr wrap="none" rtlCol="0" anchor="b" anchorCtr="0">
            <a:spAutoFit/>
          </a:bodyPr>
          <a:lstStyle/>
          <a:p>
            <a:r>
              <a:rPr lang="en-US" sz="2400" b="1">
                <a:solidFill>
                  <a:schemeClr val="tx2"/>
                </a:solidFill>
                <a:latin typeface="SF UI Display" charset="0"/>
                <a:ea typeface="SF UI Display" charset="0"/>
                <a:cs typeface="SF UI Display" charset="0"/>
              </a:rPr>
              <a:t>Khẩu hiệu hành động</a:t>
            </a:r>
            <a:endParaRPr lang="en-US" sz="2400" b="1" dirty="0">
              <a:solidFill>
                <a:schemeClr val="tx2"/>
              </a:solidFill>
              <a:latin typeface="SF UI Display" charset="0"/>
              <a:ea typeface="SF UI Display" charset="0"/>
              <a:cs typeface="SF UI Display" charset="0"/>
            </a:endParaRPr>
          </a:p>
        </p:txBody>
      </p:sp>
    </p:spTree>
    <p:extLst>
      <p:ext uri="{BB962C8B-B14F-4D97-AF65-F5344CB8AC3E}">
        <p14:creationId xmlns:p14="http://schemas.microsoft.com/office/powerpoint/2010/main" val="229203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0962" y="995423"/>
            <a:ext cx="5719178" cy="2969710"/>
          </a:xfrm>
          <a:prstGeom prst="rect">
            <a:avLst/>
          </a:prstGeom>
          <a:ln>
            <a:solidFill>
              <a:schemeClr val="bg1">
                <a:lumMod val="85000"/>
              </a:schemeClr>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060" y="4140471"/>
            <a:ext cx="5253735" cy="3046392"/>
          </a:xfrm>
          <a:prstGeom prst="rect">
            <a:avLst/>
          </a:prstGeom>
          <a:ln>
            <a:solidFill>
              <a:schemeClr val="bg1">
                <a:lumMod val="85000"/>
              </a:schemeClr>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868" y="4140471"/>
            <a:ext cx="5575094" cy="1932912"/>
          </a:xfrm>
          <a:prstGeom prst="rect">
            <a:avLst/>
          </a:prstGeom>
          <a:ln>
            <a:solidFill>
              <a:schemeClr val="bg1">
                <a:lumMod val="85000"/>
              </a:schemeClr>
            </a:solidFill>
          </a:ln>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868" y="1081429"/>
            <a:ext cx="5395099" cy="2883704"/>
          </a:xfrm>
          <a:prstGeom prst="rect">
            <a:avLst/>
          </a:prstGeom>
          <a:ln>
            <a:solidFill>
              <a:schemeClr val="bg1">
                <a:lumMod val="85000"/>
              </a:schemeClr>
            </a:solidFill>
          </a:ln>
        </p:spPr>
      </p:pic>
      <p:sp>
        <p:nvSpPr>
          <p:cNvPr id="7" name="TextBox 6"/>
          <p:cNvSpPr txBox="1"/>
          <p:nvPr/>
        </p:nvSpPr>
        <p:spPr>
          <a:xfrm>
            <a:off x="385868" y="439762"/>
            <a:ext cx="1037463" cy="369332"/>
          </a:xfrm>
          <a:prstGeom prst="rect">
            <a:avLst/>
          </a:prstGeom>
          <a:noFill/>
        </p:spPr>
        <p:txBody>
          <a:bodyPr wrap="none" rtlCol="0">
            <a:spAutoFit/>
          </a:bodyPr>
          <a:lstStyle/>
          <a:p>
            <a:r>
              <a:rPr lang="en-US"/>
              <a:t>WRITING</a:t>
            </a:r>
          </a:p>
        </p:txBody>
      </p:sp>
    </p:spTree>
    <p:extLst>
      <p:ext uri="{BB962C8B-B14F-4D97-AF65-F5344CB8AC3E}">
        <p14:creationId xmlns:p14="http://schemas.microsoft.com/office/powerpoint/2010/main" val="3018726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203199"/>
            <a:ext cx="14267543" cy="6424251"/>
          </a:xfrm>
          <a:prstGeom prst="rect">
            <a:avLst/>
          </a:prstGeom>
        </p:spPr>
      </p:pic>
    </p:spTree>
    <p:extLst>
      <p:ext uri="{BB962C8B-B14F-4D97-AF65-F5344CB8AC3E}">
        <p14:creationId xmlns:p14="http://schemas.microsoft.com/office/powerpoint/2010/main" val="83260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105872" y="1116575"/>
            <a:ext cx="8098421" cy="1477328"/>
          </a:xfrm>
          <a:prstGeom prst="rect">
            <a:avLst/>
          </a:prstGeom>
        </p:spPr>
        <p:txBody>
          <a:bodyPr wrap="square">
            <a:spAutoFit/>
          </a:bodyPr>
          <a:lstStyle/>
          <a:p>
            <a:r>
              <a:rPr lang="en-US" b="1" i="0">
                <a:solidFill>
                  <a:srgbClr val="1B1B1B"/>
                </a:solidFill>
                <a:effectLst/>
                <a:latin typeface="SF UI Display" charset="0"/>
                <a:ea typeface="SF UI Display" charset="0"/>
                <a:cs typeface="SF UI Display" charset="0"/>
              </a:rPr>
              <a:t>Atomic Design </a:t>
            </a:r>
            <a:r>
              <a:rPr lang="en-US" b="0" i="0">
                <a:solidFill>
                  <a:srgbClr val="1B1B1B"/>
                </a:solidFill>
                <a:effectLst/>
                <a:latin typeface="SF UI Display" charset="0"/>
                <a:ea typeface="SF UI Display" charset="0"/>
                <a:cs typeface="SF UI Display" charset="0"/>
              </a:rPr>
              <a:t>là cách tiếp cận kiểu thiết kế giao diện bằng cách xây dựng nên một hệ thống các components thay vì các trang. Phương pháp này chú trọng đến các </a:t>
            </a:r>
            <a:r>
              <a:rPr lang="en-US" b="1" i="0">
                <a:solidFill>
                  <a:srgbClr val="1B1B1B"/>
                </a:solidFill>
                <a:effectLst/>
                <a:latin typeface="SF UI Display" charset="0"/>
                <a:ea typeface="SF UI Display" charset="0"/>
                <a:cs typeface="SF UI Display" charset="0"/>
              </a:rPr>
              <a:t>đối tượng nhỏ, độc lập, tái sử dụng </a:t>
            </a:r>
            <a:r>
              <a:rPr lang="en-US" b="0" i="0">
                <a:solidFill>
                  <a:srgbClr val="1B1B1B"/>
                </a:solidFill>
                <a:effectLst/>
                <a:latin typeface="SF UI Display" charset="0"/>
                <a:ea typeface="SF UI Display" charset="0"/>
                <a:cs typeface="SF UI Display" charset="0"/>
              </a:rPr>
              <a:t>các thành phần để kết hợp chúng lại tạo thành 1 tổng thể. Điều này cho phép hoàn thành sản phẩm nhanh chóng, giao diện thống nhất và </a:t>
            </a:r>
            <a:r>
              <a:rPr lang="en-US" b="1" i="0">
                <a:solidFill>
                  <a:srgbClr val="1B1B1B"/>
                </a:solidFill>
                <a:effectLst/>
                <a:latin typeface="SF UI Display" charset="0"/>
                <a:ea typeface="SF UI Display" charset="0"/>
                <a:cs typeface="SF UI Display" charset="0"/>
              </a:rPr>
              <a:t>dễ dàng bảo trì.</a:t>
            </a:r>
            <a:endParaRPr lang="en-US" b="1">
              <a:latin typeface="SF UI Display" charset="0"/>
              <a:ea typeface="SF UI Display" charset="0"/>
              <a:cs typeface="SF UI Display"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491" y="1174450"/>
            <a:ext cx="1574316" cy="174278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807" y="3205003"/>
            <a:ext cx="9028094" cy="3165123"/>
          </a:xfrm>
          <a:prstGeom prst="rect">
            <a:avLst/>
          </a:prstGeom>
        </p:spPr>
      </p:pic>
      <p:sp>
        <p:nvSpPr>
          <p:cNvPr id="12" name="Rectangle 11"/>
          <p:cNvSpPr/>
          <p:nvPr/>
        </p:nvSpPr>
        <p:spPr>
          <a:xfrm>
            <a:off x="3105873" y="2651088"/>
            <a:ext cx="3496470" cy="338554"/>
          </a:xfrm>
          <a:prstGeom prst="rect">
            <a:avLst/>
          </a:prstGeom>
        </p:spPr>
        <p:txBody>
          <a:bodyPr wrap="none">
            <a:spAutoFit/>
          </a:bodyPr>
          <a:lstStyle/>
          <a:p>
            <a:r>
              <a:rPr lang="en-US" sz="1600" b="0" i="1">
                <a:solidFill>
                  <a:schemeClr val="bg1">
                    <a:lumMod val="65000"/>
                  </a:schemeClr>
                </a:solidFill>
                <a:effectLst/>
                <a:latin typeface="SF UI Display" charset="0"/>
                <a:ea typeface="SF UI Display" charset="0"/>
                <a:cs typeface="SF UI Display" charset="0"/>
              </a:rPr>
              <a:t>Giới thiệu bởi Brad Forst vào năm 2013</a:t>
            </a:r>
            <a:endParaRPr lang="en-US" sz="1600" i="1">
              <a:solidFill>
                <a:schemeClr val="bg1">
                  <a:lumMod val="65000"/>
                </a:schemeClr>
              </a:solidFill>
              <a:latin typeface="SF UI Display" charset="0"/>
              <a:ea typeface="SF UI Display" charset="0"/>
              <a:cs typeface="SF UI Display" charset="0"/>
            </a:endParaRPr>
          </a:p>
        </p:txBody>
      </p:sp>
      <p:sp>
        <p:nvSpPr>
          <p:cNvPr id="13" name="Title 1">
            <a:extLst>
              <a:ext uri="{FF2B5EF4-FFF2-40B4-BE49-F238E27FC236}">
                <a16:creationId xmlns:a16="http://schemas.microsoft.com/office/drawing/2014/main" id="{8303AA1F-016B-48A2-BD69-7413654102B2}"/>
              </a:ext>
            </a:extLst>
          </p:cNvPr>
          <p:cNvSpPr>
            <a:spLocks noGrp="1"/>
          </p:cNvSpPr>
          <p:nvPr>
            <p:ph type="title"/>
          </p:nvPr>
        </p:nvSpPr>
        <p:spPr>
          <a:xfrm>
            <a:off x="601218" y="370677"/>
            <a:ext cx="10515600" cy="625475"/>
          </a:xfrm>
        </p:spPr>
        <p:txBody>
          <a:bodyPr>
            <a:normAutofit/>
          </a:bodyPr>
          <a:lstStyle/>
          <a:p>
            <a:r>
              <a:rPr lang="en-US" sz="2800">
                <a:solidFill>
                  <a:schemeClr val="accent2"/>
                </a:solidFill>
                <a:latin typeface="SF UI Display" charset="0"/>
                <a:ea typeface="SF UI Display" charset="0"/>
                <a:cs typeface="SF UI Display" charset="0"/>
              </a:rPr>
              <a:t>ATOMIC DESIGN</a:t>
            </a:r>
          </a:p>
        </p:txBody>
      </p:sp>
    </p:spTree>
    <p:extLst>
      <p:ext uri="{BB962C8B-B14F-4D97-AF65-F5344CB8AC3E}">
        <p14:creationId xmlns:p14="http://schemas.microsoft.com/office/powerpoint/2010/main" val="2059325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12192000" cy="6475357"/>
          </a:xfrm>
          <a:prstGeom prst="rect">
            <a:avLst/>
          </a:prstGeom>
        </p:spPr>
      </p:pic>
    </p:spTree>
    <p:extLst>
      <p:ext uri="{BB962C8B-B14F-4D97-AF65-F5344CB8AC3E}">
        <p14:creationId xmlns:p14="http://schemas.microsoft.com/office/powerpoint/2010/main" val="1332336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AA1F-016B-48A2-BD69-7413654102B2}"/>
              </a:ext>
            </a:extLst>
          </p:cNvPr>
          <p:cNvSpPr>
            <a:spLocks noGrp="1"/>
          </p:cNvSpPr>
          <p:nvPr>
            <p:ph type="title"/>
          </p:nvPr>
        </p:nvSpPr>
        <p:spPr>
          <a:xfrm>
            <a:off x="361922" y="298952"/>
            <a:ext cx="10515600" cy="625475"/>
          </a:xfrm>
        </p:spPr>
        <p:txBody>
          <a:bodyPr>
            <a:normAutofit/>
          </a:bodyPr>
          <a:lstStyle/>
          <a:p>
            <a:r>
              <a:rPr lang="en-US" sz="2800">
                <a:solidFill>
                  <a:schemeClr val="accent2"/>
                </a:solidFill>
                <a:latin typeface="SF UI Display" charset="0"/>
                <a:ea typeface="SF UI Display" charset="0"/>
                <a:cs typeface="SF UI Display" charset="0"/>
              </a:rPr>
              <a:t>ĐỀ XUẤT</a:t>
            </a:r>
          </a:p>
        </p:txBody>
      </p:sp>
      <p:grpSp>
        <p:nvGrpSpPr>
          <p:cNvPr id="3" name="Group 2"/>
          <p:cNvGrpSpPr/>
          <p:nvPr/>
        </p:nvGrpSpPr>
        <p:grpSpPr>
          <a:xfrm>
            <a:off x="682339" y="809783"/>
            <a:ext cx="10156119" cy="4498878"/>
            <a:chOff x="509286" y="1192517"/>
            <a:chExt cx="10734039" cy="4754881"/>
          </a:xfrm>
        </p:grpSpPr>
        <p:sp>
          <p:nvSpPr>
            <p:cNvPr id="30" name="Freeform 25">
              <a:extLst>
                <a:ext uri="{FF2B5EF4-FFF2-40B4-BE49-F238E27FC236}">
                  <a16:creationId xmlns:a16="http://schemas.microsoft.com/office/drawing/2014/main" id="{D90866B5-B541-6840-9822-87757096C29C}"/>
                </a:ext>
              </a:extLst>
            </p:cNvPr>
            <p:cNvSpPr>
              <a:spLocks/>
            </p:cNvSpPr>
            <p:nvPr/>
          </p:nvSpPr>
          <p:spPr bwMode="auto">
            <a:xfrm>
              <a:off x="5112358" y="1192517"/>
              <a:ext cx="3224443" cy="3420725"/>
            </a:xfrm>
            <a:custGeom>
              <a:avLst/>
              <a:gdLst>
                <a:gd name="T0" fmla="*/ 453 w 958"/>
                <a:gd name="T1" fmla="*/ 0 h 1016"/>
                <a:gd name="T2" fmla="*/ 215 w 958"/>
                <a:gd name="T3" fmla="*/ 59 h 1016"/>
                <a:gd name="T4" fmla="*/ 304 w 958"/>
                <a:gd name="T5" fmla="*/ 119 h 1016"/>
                <a:gd name="T6" fmla="*/ 486 w 958"/>
                <a:gd name="T7" fmla="*/ 514 h 1016"/>
                <a:gd name="T8" fmla="*/ 410 w 958"/>
                <a:gd name="T9" fmla="*/ 778 h 1016"/>
                <a:gd name="T10" fmla="*/ 0 w 958"/>
                <a:gd name="T11" fmla="*/ 732 h 1016"/>
                <a:gd name="T12" fmla="*/ 209 w 958"/>
                <a:gd name="T13" fmla="*/ 960 h 1016"/>
                <a:gd name="T14" fmla="*/ 454 w 958"/>
                <a:gd name="T15" fmla="*/ 1016 h 1016"/>
                <a:gd name="T16" fmla="*/ 722 w 958"/>
                <a:gd name="T17" fmla="*/ 933 h 1016"/>
                <a:gd name="T18" fmla="*/ 958 w 958"/>
                <a:gd name="T19" fmla="*/ 505 h 1016"/>
                <a:gd name="T20" fmla="*/ 453 w 958"/>
                <a:gd name="T21"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8" h="1016">
                  <a:moveTo>
                    <a:pt x="453" y="0"/>
                  </a:moveTo>
                  <a:cubicBezTo>
                    <a:pt x="367" y="0"/>
                    <a:pt x="286" y="22"/>
                    <a:pt x="215" y="59"/>
                  </a:cubicBezTo>
                  <a:cubicBezTo>
                    <a:pt x="247" y="76"/>
                    <a:pt x="276" y="96"/>
                    <a:pt x="304" y="119"/>
                  </a:cubicBezTo>
                  <a:cubicBezTo>
                    <a:pt x="416" y="212"/>
                    <a:pt x="497" y="358"/>
                    <a:pt x="486" y="514"/>
                  </a:cubicBezTo>
                  <a:cubicBezTo>
                    <a:pt x="480" y="602"/>
                    <a:pt x="481" y="677"/>
                    <a:pt x="410" y="778"/>
                  </a:cubicBezTo>
                  <a:cubicBezTo>
                    <a:pt x="154" y="1002"/>
                    <a:pt x="0" y="732"/>
                    <a:pt x="0" y="732"/>
                  </a:cubicBezTo>
                  <a:cubicBezTo>
                    <a:pt x="27" y="877"/>
                    <a:pt x="209" y="960"/>
                    <a:pt x="209" y="960"/>
                  </a:cubicBezTo>
                  <a:cubicBezTo>
                    <a:pt x="278" y="996"/>
                    <a:pt x="370" y="1016"/>
                    <a:pt x="454" y="1016"/>
                  </a:cubicBezTo>
                  <a:cubicBezTo>
                    <a:pt x="553" y="1016"/>
                    <a:pt x="644" y="982"/>
                    <a:pt x="722" y="933"/>
                  </a:cubicBezTo>
                  <a:cubicBezTo>
                    <a:pt x="864" y="843"/>
                    <a:pt x="958" y="685"/>
                    <a:pt x="958" y="505"/>
                  </a:cubicBezTo>
                  <a:cubicBezTo>
                    <a:pt x="958" y="226"/>
                    <a:pt x="732" y="0"/>
                    <a:pt x="453" y="0"/>
                  </a:cubicBezTo>
                  <a:close/>
                </a:path>
              </a:pathLst>
            </a:custGeom>
            <a:solidFill>
              <a:schemeClr val="accent2"/>
            </a:solidFill>
            <a:ln>
              <a:noFill/>
            </a:ln>
            <a:effectLst/>
          </p:spPr>
          <p:txBody>
            <a:bodyPr vert="horz" wrap="square" lIns="146040" tIns="73020" rIns="146040" bIns="73020" numCol="1" anchor="t" anchorCtr="0" compatLnSpc="1">
              <a:prstTxWarp prst="textNoShape">
                <a:avLst/>
              </a:prstTxWarp>
            </a:bodyPr>
            <a:lstStyle/>
            <a:p>
              <a:endParaRPr lang="en-US" sz="2876" dirty="0">
                <a:latin typeface="SF UI Display" charset="0"/>
                <a:ea typeface="SF UI Display" charset="0"/>
                <a:cs typeface="SF UI Display" charset="0"/>
              </a:endParaRPr>
            </a:p>
          </p:txBody>
        </p:sp>
        <p:sp>
          <p:nvSpPr>
            <p:cNvPr id="31" name="Freeform 26">
              <a:extLst>
                <a:ext uri="{FF2B5EF4-FFF2-40B4-BE49-F238E27FC236}">
                  <a16:creationId xmlns:a16="http://schemas.microsoft.com/office/drawing/2014/main" id="{D40A3AF6-C9DE-6D49-B2EF-F08C2C58B401}"/>
                </a:ext>
              </a:extLst>
            </p:cNvPr>
            <p:cNvSpPr>
              <a:spLocks noEditPoints="1"/>
            </p:cNvSpPr>
            <p:nvPr/>
          </p:nvSpPr>
          <p:spPr bwMode="auto">
            <a:xfrm>
              <a:off x="3369063" y="1206741"/>
              <a:ext cx="3427838" cy="3174661"/>
            </a:xfrm>
            <a:custGeom>
              <a:avLst/>
              <a:gdLst>
                <a:gd name="T0" fmla="*/ 692 w 1018"/>
                <a:gd name="T1" fmla="*/ 395 h 943"/>
                <a:gd name="T2" fmla="*/ 694 w 1018"/>
                <a:gd name="T3" fmla="*/ 397 h 943"/>
                <a:gd name="T4" fmla="*/ 694 w 1018"/>
                <a:gd name="T5" fmla="*/ 397 h 943"/>
                <a:gd name="T6" fmla="*/ 739 w 1018"/>
                <a:gd name="T7" fmla="*/ 393 h 943"/>
                <a:gd name="T8" fmla="*/ 972 w 1018"/>
                <a:gd name="T9" fmla="*/ 627 h 943"/>
                <a:gd name="T10" fmla="*/ 872 w 1018"/>
                <a:gd name="T11" fmla="*/ 818 h 943"/>
                <a:gd name="T12" fmla="*/ 872 w 1018"/>
                <a:gd name="T13" fmla="*/ 818 h 943"/>
                <a:gd name="T14" fmla="*/ 931 w 1018"/>
                <a:gd name="T15" fmla="*/ 774 h 943"/>
                <a:gd name="T16" fmla="*/ 1007 w 1018"/>
                <a:gd name="T17" fmla="*/ 510 h 943"/>
                <a:gd name="T18" fmla="*/ 825 w 1018"/>
                <a:gd name="T19" fmla="*/ 115 h 943"/>
                <a:gd name="T20" fmla="*/ 736 w 1018"/>
                <a:gd name="T21" fmla="*/ 55 h 943"/>
                <a:gd name="T22" fmla="*/ 735 w 1018"/>
                <a:gd name="T23" fmla="*/ 56 h 943"/>
                <a:gd name="T24" fmla="*/ 504 w 1018"/>
                <a:gd name="T25" fmla="*/ 0 h 943"/>
                <a:gd name="T26" fmla="*/ 0 w 1018"/>
                <a:gd name="T27" fmla="*/ 504 h 943"/>
                <a:gd name="T28" fmla="*/ 237 w 1018"/>
                <a:gd name="T29" fmla="*/ 932 h 943"/>
                <a:gd name="T30" fmla="*/ 257 w 1018"/>
                <a:gd name="T31" fmla="*/ 943 h 943"/>
                <a:gd name="T32" fmla="*/ 255 w 1018"/>
                <a:gd name="T33" fmla="*/ 898 h 943"/>
                <a:gd name="T34" fmla="*/ 692 w 1018"/>
                <a:gd name="T35" fmla="*/ 395 h 943"/>
                <a:gd name="T36" fmla="*/ 963 w 1018"/>
                <a:gd name="T37" fmla="*/ 713 h 943"/>
                <a:gd name="T38" fmla="*/ 963 w 1018"/>
                <a:gd name="T39" fmla="*/ 714 h 943"/>
                <a:gd name="T40" fmla="*/ 963 w 1018"/>
                <a:gd name="T41" fmla="*/ 713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18" h="943">
                  <a:moveTo>
                    <a:pt x="692" y="395"/>
                  </a:moveTo>
                  <a:cubicBezTo>
                    <a:pt x="692" y="395"/>
                    <a:pt x="694" y="397"/>
                    <a:pt x="694" y="397"/>
                  </a:cubicBezTo>
                  <a:cubicBezTo>
                    <a:pt x="694" y="397"/>
                    <a:pt x="694" y="397"/>
                    <a:pt x="694" y="397"/>
                  </a:cubicBezTo>
                  <a:cubicBezTo>
                    <a:pt x="708" y="394"/>
                    <a:pt x="723" y="393"/>
                    <a:pt x="739" y="393"/>
                  </a:cubicBezTo>
                  <a:cubicBezTo>
                    <a:pt x="868" y="393"/>
                    <a:pt x="972" y="498"/>
                    <a:pt x="972" y="627"/>
                  </a:cubicBezTo>
                  <a:cubicBezTo>
                    <a:pt x="972" y="706"/>
                    <a:pt x="933" y="776"/>
                    <a:pt x="872" y="818"/>
                  </a:cubicBezTo>
                  <a:cubicBezTo>
                    <a:pt x="872" y="818"/>
                    <a:pt x="872" y="818"/>
                    <a:pt x="872" y="818"/>
                  </a:cubicBezTo>
                  <a:cubicBezTo>
                    <a:pt x="891" y="806"/>
                    <a:pt x="911" y="792"/>
                    <a:pt x="931" y="774"/>
                  </a:cubicBezTo>
                  <a:cubicBezTo>
                    <a:pt x="1002" y="673"/>
                    <a:pt x="1001" y="598"/>
                    <a:pt x="1007" y="510"/>
                  </a:cubicBezTo>
                  <a:cubicBezTo>
                    <a:pt x="1018" y="354"/>
                    <a:pt x="937" y="208"/>
                    <a:pt x="825" y="115"/>
                  </a:cubicBezTo>
                  <a:cubicBezTo>
                    <a:pt x="797" y="92"/>
                    <a:pt x="768" y="72"/>
                    <a:pt x="736" y="55"/>
                  </a:cubicBezTo>
                  <a:cubicBezTo>
                    <a:pt x="735" y="56"/>
                    <a:pt x="735" y="56"/>
                    <a:pt x="735" y="56"/>
                  </a:cubicBezTo>
                  <a:cubicBezTo>
                    <a:pt x="666" y="20"/>
                    <a:pt x="588" y="0"/>
                    <a:pt x="504" y="0"/>
                  </a:cubicBezTo>
                  <a:cubicBezTo>
                    <a:pt x="226" y="0"/>
                    <a:pt x="0" y="226"/>
                    <a:pt x="0" y="504"/>
                  </a:cubicBezTo>
                  <a:cubicBezTo>
                    <a:pt x="0" y="685"/>
                    <a:pt x="95" y="843"/>
                    <a:pt x="237" y="932"/>
                  </a:cubicBezTo>
                  <a:cubicBezTo>
                    <a:pt x="244" y="936"/>
                    <a:pt x="250" y="940"/>
                    <a:pt x="257" y="943"/>
                  </a:cubicBezTo>
                  <a:cubicBezTo>
                    <a:pt x="256" y="928"/>
                    <a:pt x="255" y="913"/>
                    <a:pt x="255" y="898"/>
                  </a:cubicBezTo>
                  <a:cubicBezTo>
                    <a:pt x="255" y="643"/>
                    <a:pt x="449" y="433"/>
                    <a:pt x="692" y="395"/>
                  </a:cubicBezTo>
                  <a:close/>
                  <a:moveTo>
                    <a:pt x="963" y="713"/>
                  </a:moveTo>
                  <a:cubicBezTo>
                    <a:pt x="963" y="714"/>
                    <a:pt x="963" y="714"/>
                    <a:pt x="963" y="714"/>
                  </a:cubicBezTo>
                  <a:cubicBezTo>
                    <a:pt x="963" y="714"/>
                    <a:pt x="963" y="713"/>
                    <a:pt x="963" y="713"/>
                  </a:cubicBezTo>
                  <a:close/>
                </a:path>
              </a:pathLst>
            </a:custGeom>
            <a:solidFill>
              <a:srgbClr val="92D050"/>
            </a:solidFill>
            <a:ln>
              <a:noFill/>
            </a:ln>
            <a:effectLst/>
          </p:spPr>
          <p:txBody>
            <a:bodyPr vert="horz" wrap="square" lIns="146040" tIns="73020" rIns="146040" bIns="73020" numCol="1" anchor="t" anchorCtr="0" compatLnSpc="1">
              <a:prstTxWarp prst="textNoShape">
                <a:avLst/>
              </a:prstTxWarp>
            </a:bodyPr>
            <a:lstStyle/>
            <a:p>
              <a:endParaRPr lang="en-US" sz="2876" dirty="0">
                <a:latin typeface="SF UI Display" charset="0"/>
                <a:ea typeface="SF UI Display" charset="0"/>
                <a:cs typeface="SF UI Display" charset="0"/>
              </a:endParaRPr>
            </a:p>
          </p:txBody>
        </p:sp>
        <p:sp>
          <p:nvSpPr>
            <p:cNvPr id="32" name="Freeform 27">
              <a:extLst>
                <a:ext uri="{FF2B5EF4-FFF2-40B4-BE49-F238E27FC236}">
                  <a16:creationId xmlns:a16="http://schemas.microsoft.com/office/drawing/2014/main" id="{3AD563FA-BC5C-D947-8AA3-31FCCEE74043}"/>
                </a:ext>
              </a:extLst>
            </p:cNvPr>
            <p:cNvSpPr>
              <a:spLocks/>
            </p:cNvSpPr>
            <p:nvPr/>
          </p:nvSpPr>
          <p:spPr bwMode="auto">
            <a:xfrm>
              <a:off x="4216285" y="2536628"/>
              <a:ext cx="3434948" cy="3410770"/>
            </a:xfrm>
            <a:custGeom>
              <a:avLst/>
              <a:gdLst>
                <a:gd name="T0" fmla="*/ 325 w 1020"/>
                <a:gd name="T1" fmla="*/ 421 h 1013"/>
                <a:gd name="T2" fmla="*/ 249 w 1020"/>
                <a:gd name="T3" fmla="*/ 230 h 1013"/>
                <a:gd name="T4" fmla="*/ 439 w 1020"/>
                <a:gd name="T5" fmla="*/ 2 h 1013"/>
                <a:gd name="T6" fmla="*/ 437 w 1020"/>
                <a:gd name="T7" fmla="*/ 0 h 1013"/>
                <a:gd name="T8" fmla="*/ 0 w 1020"/>
                <a:gd name="T9" fmla="*/ 503 h 1013"/>
                <a:gd name="T10" fmla="*/ 510 w 1020"/>
                <a:gd name="T11" fmla="*/ 1013 h 1013"/>
                <a:gd name="T12" fmla="*/ 1020 w 1020"/>
                <a:gd name="T13" fmla="*/ 503 h 1013"/>
                <a:gd name="T14" fmla="*/ 325 w 1020"/>
                <a:gd name="T15" fmla="*/ 421 h 10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0" h="1013">
                  <a:moveTo>
                    <a:pt x="325" y="421"/>
                  </a:moveTo>
                  <a:cubicBezTo>
                    <a:pt x="325" y="421"/>
                    <a:pt x="249" y="349"/>
                    <a:pt x="249" y="230"/>
                  </a:cubicBezTo>
                  <a:cubicBezTo>
                    <a:pt x="249" y="116"/>
                    <a:pt x="322" y="34"/>
                    <a:pt x="439" y="2"/>
                  </a:cubicBezTo>
                  <a:cubicBezTo>
                    <a:pt x="439" y="2"/>
                    <a:pt x="437" y="0"/>
                    <a:pt x="437" y="0"/>
                  </a:cubicBezTo>
                  <a:cubicBezTo>
                    <a:pt x="194" y="38"/>
                    <a:pt x="0" y="248"/>
                    <a:pt x="0" y="503"/>
                  </a:cubicBezTo>
                  <a:cubicBezTo>
                    <a:pt x="0" y="785"/>
                    <a:pt x="228" y="1013"/>
                    <a:pt x="510" y="1013"/>
                  </a:cubicBezTo>
                  <a:cubicBezTo>
                    <a:pt x="792" y="1013"/>
                    <a:pt x="1020" y="785"/>
                    <a:pt x="1020" y="503"/>
                  </a:cubicBezTo>
                  <a:cubicBezTo>
                    <a:pt x="1020" y="503"/>
                    <a:pt x="679" y="804"/>
                    <a:pt x="325" y="421"/>
                  </a:cubicBezTo>
                  <a:close/>
                </a:path>
              </a:pathLst>
            </a:custGeom>
            <a:solidFill>
              <a:srgbClr val="00B0F0"/>
            </a:solidFill>
            <a:ln>
              <a:noFill/>
            </a:ln>
            <a:effectLst/>
          </p:spPr>
          <p:txBody>
            <a:bodyPr vert="horz" wrap="square" lIns="146040" tIns="73020" rIns="146040" bIns="73020" numCol="1" anchor="t" anchorCtr="0" compatLnSpc="1">
              <a:prstTxWarp prst="textNoShape">
                <a:avLst/>
              </a:prstTxWarp>
            </a:bodyPr>
            <a:lstStyle/>
            <a:p>
              <a:endParaRPr lang="en-US" sz="2876" dirty="0">
                <a:latin typeface="SF UI Display" charset="0"/>
                <a:ea typeface="SF UI Display" charset="0"/>
                <a:cs typeface="SF UI Display" charset="0"/>
              </a:endParaRPr>
            </a:p>
          </p:txBody>
        </p:sp>
        <p:sp>
          <p:nvSpPr>
            <p:cNvPr id="33" name="Freeform 893">
              <a:extLst>
                <a:ext uri="{FF2B5EF4-FFF2-40B4-BE49-F238E27FC236}">
                  <a16:creationId xmlns:a16="http://schemas.microsoft.com/office/drawing/2014/main" id="{2A06592A-1B97-F04D-992B-96AB5A58EC04}"/>
                </a:ext>
              </a:extLst>
            </p:cNvPr>
            <p:cNvSpPr>
              <a:spLocks noChangeArrowheads="1"/>
            </p:cNvSpPr>
            <p:nvPr/>
          </p:nvSpPr>
          <p:spPr bwMode="auto">
            <a:xfrm>
              <a:off x="4322652" y="1955482"/>
              <a:ext cx="578150" cy="581146"/>
            </a:xfrm>
            <a:custGeom>
              <a:avLst/>
              <a:gdLst/>
              <a:ahLst/>
              <a:cxnLst/>
              <a:rect l="0" t="0" r="r" b="b"/>
              <a:pathLst>
                <a:path w="306026" h="307613">
                  <a:moveTo>
                    <a:pt x="9310" y="263095"/>
                  </a:moveTo>
                  <a:lnTo>
                    <a:pt x="9310" y="296565"/>
                  </a:lnTo>
                  <a:lnTo>
                    <a:pt x="38315" y="296565"/>
                  </a:lnTo>
                  <a:lnTo>
                    <a:pt x="38315" y="263095"/>
                  </a:lnTo>
                  <a:lnTo>
                    <a:pt x="9310" y="263095"/>
                  </a:lnTo>
                  <a:close/>
                  <a:moveTo>
                    <a:pt x="4655" y="254000"/>
                  </a:moveTo>
                  <a:lnTo>
                    <a:pt x="42970" y="254000"/>
                  </a:lnTo>
                  <a:cubicBezTo>
                    <a:pt x="45476" y="254000"/>
                    <a:pt x="47267" y="255819"/>
                    <a:pt x="47267" y="258366"/>
                  </a:cubicBezTo>
                  <a:lnTo>
                    <a:pt x="47267" y="301294"/>
                  </a:lnTo>
                  <a:cubicBezTo>
                    <a:pt x="47267" y="303841"/>
                    <a:pt x="45476" y="306023"/>
                    <a:pt x="42970" y="306023"/>
                  </a:cubicBezTo>
                  <a:lnTo>
                    <a:pt x="4655" y="306023"/>
                  </a:lnTo>
                  <a:cubicBezTo>
                    <a:pt x="2148" y="306023"/>
                    <a:pt x="0" y="303841"/>
                    <a:pt x="0" y="301294"/>
                  </a:cubicBezTo>
                  <a:lnTo>
                    <a:pt x="0" y="258366"/>
                  </a:lnTo>
                  <a:cubicBezTo>
                    <a:pt x="0" y="255819"/>
                    <a:pt x="2148" y="254000"/>
                    <a:pt x="4655" y="254000"/>
                  </a:cubicBezTo>
                  <a:close/>
                  <a:moveTo>
                    <a:pt x="85441" y="233169"/>
                  </a:moveTo>
                  <a:lnTo>
                    <a:pt x="85441" y="296696"/>
                  </a:lnTo>
                  <a:lnTo>
                    <a:pt x="114584" y="296696"/>
                  </a:lnTo>
                  <a:lnTo>
                    <a:pt x="114584" y="233169"/>
                  </a:lnTo>
                  <a:lnTo>
                    <a:pt x="85441" y="233169"/>
                  </a:lnTo>
                  <a:close/>
                  <a:moveTo>
                    <a:pt x="80820" y="223837"/>
                  </a:moveTo>
                  <a:lnTo>
                    <a:pt x="118849" y="223837"/>
                  </a:lnTo>
                  <a:cubicBezTo>
                    <a:pt x="121693" y="223837"/>
                    <a:pt x="123470" y="225991"/>
                    <a:pt x="123470" y="228503"/>
                  </a:cubicBezTo>
                  <a:lnTo>
                    <a:pt x="123470" y="301362"/>
                  </a:lnTo>
                  <a:cubicBezTo>
                    <a:pt x="123470" y="303875"/>
                    <a:pt x="121693" y="306028"/>
                    <a:pt x="118849" y="306028"/>
                  </a:cubicBezTo>
                  <a:lnTo>
                    <a:pt x="80820" y="306028"/>
                  </a:lnTo>
                  <a:cubicBezTo>
                    <a:pt x="78333" y="306028"/>
                    <a:pt x="76200" y="303875"/>
                    <a:pt x="76200" y="301362"/>
                  </a:cubicBezTo>
                  <a:lnTo>
                    <a:pt x="76200" y="228503"/>
                  </a:lnTo>
                  <a:cubicBezTo>
                    <a:pt x="76200" y="225991"/>
                    <a:pt x="78333" y="223837"/>
                    <a:pt x="80820" y="223837"/>
                  </a:cubicBezTo>
                  <a:close/>
                  <a:moveTo>
                    <a:pt x="163465" y="177323"/>
                  </a:moveTo>
                  <a:lnTo>
                    <a:pt x="163465" y="298203"/>
                  </a:lnTo>
                  <a:lnTo>
                    <a:pt x="193357" y="298203"/>
                  </a:lnTo>
                  <a:lnTo>
                    <a:pt x="193357" y="177323"/>
                  </a:lnTo>
                  <a:lnTo>
                    <a:pt x="163465" y="177323"/>
                  </a:lnTo>
                  <a:close/>
                  <a:moveTo>
                    <a:pt x="158726" y="168275"/>
                  </a:moveTo>
                  <a:lnTo>
                    <a:pt x="198096" y="168275"/>
                  </a:lnTo>
                  <a:cubicBezTo>
                    <a:pt x="200648" y="168275"/>
                    <a:pt x="202836" y="170085"/>
                    <a:pt x="202836" y="172980"/>
                  </a:cubicBezTo>
                  <a:lnTo>
                    <a:pt x="202836" y="302908"/>
                  </a:lnTo>
                  <a:cubicBezTo>
                    <a:pt x="202836" y="305442"/>
                    <a:pt x="200648" y="307613"/>
                    <a:pt x="198096" y="307613"/>
                  </a:cubicBezTo>
                  <a:lnTo>
                    <a:pt x="158726" y="307613"/>
                  </a:lnTo>
                  <a:cubicBezTo>
                    <a:pt x="156174" y="307613"/>
                    <a:pt x="153987" y="305442"/>
                    <a:pt x="153987" y="302908"/>
                  </a:cubicBezTo>
                  <a:lnTo>
                    <a:pt x="153987" y="172980"/>
                  </a:lnTo>
                  <a:cubicBezTo>
                    <a:pt x="153987" y="170085"/>
                    <a:pt x="156174" y="168275"/>
                    <a:pt x="158726" y="168275"/>
                  </a:cubicBezTo>
                  <a:close/>
                  <a:moveTo>
                    <a:pt x="63442" y="134937"/>
                  </a:moveTo>
                  <a:lnTo>
                    <a:pt x="126784" y="134937"/>
                  </a:lnTo>
                  <a:cubicBezTo>
                    <a:pt x="127870" y="134937"/>
                    <a:pt x="129318" y="135667"/>
                    <a:pt x="130042" y="136396"/>
                  </a:cubicBezTo>
                  <a:lnTo>
                    <a:pt x="147053" y="153172"/>
                  </a:lnTo>
                  <a:cubicBezTo>
                    <a:pt x="148863" y="155360"/>
                    <a:pt x="148863" y="158278"/>
                    <a:pt x="147053" y="160102"/>
                  </a:cubicBezTo>
                  <a:cubicBezTo>
                    <a:pt x="145967" y="161196"/>
                    <a:pt x="144882" y="161560"/>
                    <a:pt x="143796" y="161560"/>
                  </a:cubicBezTo>
                  <a:cubicBezTo>
                    <a:pt x="142348" y="161560"/>
                    <a:pt x="141262" y="161196"/>
                    <a:pt x="140176" y="160102"/>
                  </a:cubicBezTo>
                  <a:lnTo>
                    <a:pt x="124612" y="144419"/>
                  </a:lnTo>
                  <a:lnTo>
                    <a:pt x="63442" y="144419"/>
                  </a:lnTo>
                  <a:cubicBezTo>
                    <a:pt x="60909" y="144419"/>
                    <a:pt x="58737" y="142231"/>
                    <a:pt x="58737" y="139678"/>
                  </a:cubicBezTo>
                  <a:cubicBezTo>
                    <a:pt x="58737" y="137125"/>
                    <a:pt x="60909" y="134937"/>
                    <a:pt x="63442" y="134937"/>
                  </a:cubicBezTo>
                  <a:close/>
                  <a:moveTo>
                    <a:pt x="63377" y="106362"/>
                  </a:moveTo>
                  <a:lnTo>
                    <a:pt x="114065" y="106362"/>
                  </a:lnTo>
                  <a:cubicBezTo>
                    <a:pt x="116920" y="106362"/>
                    <a:pt x="118705" y="108479"/>
                    <a:pt x="118705" y="110948"/>
                  </a:cubicBezTo>
                  <a:cubicBezTo>
                    <a:pt x="118705" y="113418"/>
                    <a:pt x="116920" y="115534"/>
                    <a:pt x="114065" y="115534"/>
                  </a:cubicBezTo>
                  <a:lnTo>
                    <a:pt x="63377" y="115534"/>
                  </a:lnTo>
                  <a:cubicBezTo>
                    <a:pt x="60879" y="115534"/>
                    <a:pt x="58737" y="113418"/>
                    <a:pt x="58737" y="110948"/>
                  </a:cubicBezTo>
                  <a:cubicBezTo>
                    <a:pt x="58737" y="108479"/>
                    <a:pt x="60879" y="106362"/>
                    <a:pt x="63377" y="106362"/>
                  </a:cubicBezTo>
                  <a:close/>
                  <a:moveTo>
                    <a:pt x="255406" y="86811"/>
                  </a:moveTo>
                  <a:lnTo>
                    <a:pt x="220334" y="124842"/>
                  </a:lnTo>
                  <a:lnTo>
                    <a:pt x="235882" y="124842"/>
                  </a:lnTo>
                  <a:cubicBezTo>
                    <a:pt x="238413" y="124842"/>
                    <a:pt x="240582" y="126995"/>
                    <a:pt x="240582" y="129147"/>
                  </a:cubicBezTo>
                  <a:lnTo>
                    <a:pt x="240582" y="296700"/>
                  </a:lnTo>
                  <a:lnTo>
                    <a:pt x="269869" y="296700"/>
                  </a:lnTo>
                  <a:lnTo>
                    <a:pt x="269869" y="129147"/>
                  </a:lnTo>
                  <a:cubicBezTo>
                    <a:pt x="269869" y="126995"/>
                    <a:pt x="272038" y="124842"/>
                    <a:pt x="274569" y="124842"/>
                  </a:cubicBezTo>
                  <a:lnTo>
                    <a:pt x="290117" y="124842"/>
                  </a:lnTo>
                  <a:lnTo>
                    <a:pt x="255406" y="86811"/>
                  </a:lnTo>
                  <a:close/>
                  <a:moveTo>
                    <a:pt x="63377" y="79375"/>
                  </a:moveTo>
                  <a:lnTo>
                    <a:pt x="114065" y="79375"/>
                  </a:lnTo>
                  <a:cubicBezTo>
                    <a:pt x="116920" y="79375"/>
                    <a:pt x="118705" y="81492"/>
                    <a:pt x="118705" y="83961"/>
                  </a:cubicBezTo>
                  <a:cubicBezTo>
                    <a:pt x="118705" y="86431"/>
                    <a:pt x="116920" y="88547"/>
                    <a:pt x="114065" y="88547"/>
                  </a:cubicBezTo>
                  <a:lnTo>
                    <a:pt x="63377" y="88547"/>
                  </a:lnTo>
                  <a:cubicBezTo>
                    <a:pt x="60879" y="88547"/>
                    <a:pt x="58737" y="86431"/>
                    <a:pt x="58737" y="83961"/>
                  </a:cubicBezTo>
                  <a:cubicBezTo>
                    <a:pt x="58737" y="81492"/>
                    <a:pt x="60879" y="79375"/>
                    <a:pt x="63377" y="79375"/>
                  </a:cubicBezTo>
                  <a:close/>
                  <a:moveTo>
                    <a:pt x="251791" y="76765"/>
                  </a:moveTo>
                  <a:cubicBezTo>
                    <a:pt x="253598" y="74612"/>
                    <a:pt x="256853" y="74612"/>
                    <a:pt x="258660" y="76765"/>
                  </a:cubicBezTo>
                  <a:lnTo>
                    <a:pt x="304218" y="126277"/>
                  </a:lnTo>
                  <a:cubicBezTo>
                    <a:pt x="305302" y="127712"/>
                    <a:pt x="306026" y="129506"/>
                    <a:pt x="304941" y="131300"/>
                  </a:cubicBezTo>
                  <a:cubicBezTo>
                    <a:pt x="304218" y="132735"/>
                    <a:pt x="302771" y="134170"/>
                    <a:pt x="300602" y="134170"/>
                  </a:cubicBezTo>
                  <a:lnTo>
                    <a:pt x="279270" y="134170"/>
                  </a:lnTo>
                  <a:lnTo>
                    <a:pt x="279270" y="301364"/>
                  </a:lnTo>
                  <a:cubicBezTo>
                    <a:pt x="279270" y="303876"/>
                    <a:pt x="277100" y="306028"/>
                    <a:pt x="274569" y="306028"/>
                  </a:cubicBezTo>
                  <a:lnTo>
                    <a:pt x="235882" y="306028"/>
                  </a:lnTo>
                  <a:cubicBezTo>
                    <a:pt x="233351" y="306028"/>
                    <a:pt x="231181" y="303876"/>
                    <a:pt x="231181" y="301364"/>
                  </a:cubicBezTo>
                  <a:lnTo>
                    <a:pt x="231181" y="134170"/>
                  </a:lnTo>
                  <a:lnTo>
                    <a:pt x="209849" y="134170"/>
                  </a:lnTo>
                  <a:cubicBezTo>
                    <a:pt x="208041" y="134170"/>
                    <a:pt x="206233" y="132735"/>
                    <a:pt x="205510" y="131300"/>
                  </a:cubicBezTo>
                  <a:cubicBezTo>
                    <a:pt x="204787" y="129506"/>
                    <a:pt x="204787" y="127712"/>
                    <a:pt x="206233" y="126277"/>
                  </a:cubicBezTo>
                  <a:lnTo>
                    <a:pt x="251791" y="76765"/>
                  </a:lnTo>
                  <a:close/>
                  <a:moveTo>
                    <a:pt x="272873" y="25513"/>
                  </a:moveTo>
                  <a:cubicBezTo>
                    <a:pt x="274637" y="23812"/>
                    <a:pt x="277459" y="23812"/>
                    <a:pt x="279223" y="25513"/>
                  </a:cubicBezTo>
                  <a:cubicBezTo>
                    <a:pt x="280282" y="26193"/>
                    <a:pt x="280634" y="27554"/>
                    <a:pt x="280634" y="28574"/>
                  </a:cubicBezTo>
                  <a:cubicBezTo>
                    <a:pt x="280634" y="29595"/>
                    <a:pt x="280282" y="30956"/>
                    <a:pt x="279223" y="31636"/>
                  </a:cubicBezTo>
                  <a:cubicBezTo>
                    <a:pt x="278518" y="32657"/>
                    <a:pt x="277107" y="32997"/>
                    <a:pt x="276048" y="32997"/>
                  </a:cubicBezTo>
                  <a:cubicBezTo>
                    <a:pt x="274637" y="32997"/>
                    <a:pt x="273579" y="32657"/>
                    <a:pt x="272873" y="31636"/>
                  </a:cubicBezTo>
                  <a:cubicBezTo>
                    <a:pt x="271815" y="30956"/>
                    <a:pt x="271462" y="29595"/>
                    <a:pt x="271462" y="28574"/>
                  </a:cubicBezTo>
                  <a:cubicBezTo>
                    <a:pt x="271462" y="27554"/>
                    <a:pt x="271815" y="26193"/>
                    <a:pt x="272873" y="25513"/>
                  </a:cubicBezTo>
                  <a:close/>
                  <a:moveTo>
                    <a:pt x="222426" y="25513"/>
                  </a:moveTo>
                  <a:cubicBezTo>
                    <a:pt x="223837" y="23812"/>
                    <a:pt x="226659" y="23812"/>
                    <a:pt x="228776" y="25513"/>
                  </a:cubicBezTo>
                  <a:cubicBezTo>
                    <a:pt x="229482" y="26193"/>
                    <a:pt x="229834" y="27554"/>
                    <a:pt x="229834" y="28574"/>
                  </a:cubicBezTo>
                  <a:cubicBezTo>
                    <a:pt x="229834" y="29595"/>
                    <a:pt x="229482" y="30956"/>
                    <a:pt x="228776" y="31636"/>
                  </a:cubicBezTo>
                  <a:cubicBezTo>
                    <a:pt x="227718" y="32657"/>
                    <a:pt x="226659" y="32997"/>
                    <a:pt x="225248" y="32997"/>
                  </a:cubicBezTo>
                  <a:cubicBezTo>
                    <a:pt x="224190" y="32997"/>
                    <a:pt x="223132" y="32657"/>
                    <a:pt x="222426" y="31636"/>
                  </a:cubicBezTo>
                  <a:cubicBezTo>
                    <a:pt x="221368" y="30956"/>
                    <a:pt x="220662" y="29595"/>
                    <a:pt x="220662" y="28574"/>
                  </a:cubicBezTo>
                  <a:cubicBezTo>
                    <a:pt x="220662" y="27554"/>
                    <a:pt x="221368" y="26193"/>
                    <a:pt x="222426" y="25513"/>
                  </a:cubicBezTo>
                  <a:close/>
                  <a:moveTo>
                    <a:pt x="250825" y="23812"/>
                  </a:moveTo>
                  <a:cubicBezTo>
                    <a:pt x="253389" y="23812"/>
                    <a:pt x="255221" y="25644"/>
                    <a:pt x="255221" y="28208"/>
                  </a:cubicBezTo>
                  <a:cubicBezTo>
                    <a:pt x="255221" y="31139"/>
                    <a:pt x="253389" y="32971"/>
                    <a:pt x="250825" y="32971"/>
                  </a:cubicBezTo>
                  <a:cubicBezTo>
                    <a:pt x="247894" y="32971"/>
                    <a:pt x="246062" y="31139"/>
                    <a:pt x="246062" y="28208"/>
                  </a:cubicBezTo>
                  <a:cubicBezTo>
                    <a:pt x="246062" y="25644"/>
                    <a:pt x="247894" y="23812"/>
                    <a:pt x="250825" y="23812"/>
                  </a:cubicBezTo>
                  <a:close/>
                  <a:moveTo>
                    <a:pt x="9383" y="9389"/>
                  </a:moveTo>
                  <a:lnTo>
                    <a:pt x="9383" y="46585"/>
                  </a:lnTo>
                  <a:lnTo>
                    <a:pt x="296643" y="46585"/>
                  </a:lnTo>
                  <a:lnTo>
                    <a:pt x="296643" y="9389"/>
                  </a:lnTo>
                  <a:lnTo>
                    <a:pt x="9383" y="9389"/>
                  </a:lnTo>
                  <a:close/>
                  <a:moveTo>
                    <a:pt x="4691" y="0"/>
                  </a:moveTo>
                  <a:lnTo>
                    <a:pt x="301335" y="0"/>
                  </a:lnTo>
                  <a:cubicBezTo>
                    <a:pt x="303861" y="0"/>
                    <a:pt x="306026" y="2167"/>
                    <a:pt x="306026" y="4695"/>
                  </a:cubicBezTo>
                  <a:lnTo>
                    <a:pt x="306026" y="51280"/>
                  </a:lnTo>
                  <a:lnTo>
                    <a:pt x="306026" y="91726"/>
                  </a:lnTo>
                  <a:cubicBezTo>
                    <a:pt x="306026" y="94254"/>
                    <a:pt x="303861" y="96421"/>
                    <a:pt x="301335" y="96421"/>
                  </a:cubicBezTo>
                  <a:cubicBezTo>
                    <a:pt x="299169" y="96421"/>
                    <a:pt x="296643" y="94254"/>
                    <a:pt x="296643" y="91726"/>
                  </a:cubicBezTo>
                  <a:lnTo>
                    <a:pt x="296643" y="55613"/>
                  </a:lnTo>
                  <a:lnTo>
                    <a:pt x="9383" y="55613"/>
                  </a:lnTo>
                  <a:lnTo>
                    <a:pt x="9383" y="231481"/>
                  </a:lnTo>
                  <a:cubicBezTo>
                    <a:pt x="9383" y="234009"/>
                    <a:pt x="7218" y="236176"/>
                    <a:pt x="4691" y="236176"/>
                  </a:cubicBezTo>
                  <a:cubicBezTo>
                    <a:pt x="2165" y="236176"/>
                    <a:pt x="0" y="234009"/>
                    <a:pt x="0" y="231481"/>
                  </a:cubicBezTo>
                  <a:lnTo>
                    <a:pt x="0" y="51280"/>
                  </a:lnTo>
                  <a:lnTo>
                    <a:pt x="0" y="4695"/>
                  </a:lnTo>
                  <a:cubicBezTo>
                    <a:pt x="0" y="2167"/>
                    <a:pt x="2165" y="0"/>
                    <a:pt x="4691" y="0"/>
                  </a:cubicBezTo>
                  <a:close/>
                </a:path>
              </a:pathLst>
            </a:custGeom>
            <a:solidFill>
              <a:schemeClr val="bg1"/>
            </a:solidFill>
            <a:ln>
              <a:noFill/>
            </a:ln>
            <a:effectLst/>
          </p:spPr>
          <p:txBody>
            <a:bodyPr anchor="ctr"/>
            <a:lstStyle/>
            <a:p>
              <a:endParaRPr lang="en-US" sz="900" dirty="0">
                <a:latin typeface="SF UI Display" charset="0"/>
                <a:ea typeface="SF UI Display" charset="0"/>
                <a:cs typeface="SF UI Display" charset="0"/>
              </a:endParaRPr>
            </a:p>
          </p:txBody>
        </p:sp>
        <p:sp>
          <p:nvSpPr>
            <p:cNvPr id="34" name="Freeform 894">
              <a:extLst>
                <a:ext uri="{FF2B5EF4-FFF2-40B4-BE49-F238E27FC236}">
                  <a16:creationId xmlns:a16="http://schemas.microsoft.com/office/drawing/2014/main" id="{EE5ADD99-8A6F-DF46-8C1C-92EF0AA4ADDB}"/>
                </a:ext>
              </a:extLst>
            </p:cNvPr>
            <p:cNvSpPr>
              <a:spLocks noChangeArrowheads="1"/>
            </p:cNvSpPr>
            <p:nvPr/>
          </p:nvSpPr>
          <p:spPr bwMode="auto">
            <a:xfrm>
              <a:off x="7274999" y="2537731"/>
              <a:ext cx="578150" cy="578150"/>
            </a:xfrm>
            <a:custGeom>
              <a:avLst/>
              <a:gdLst/>
              <a:ahLst/>
              <a:cxnLst/>
              <a:rect l="0" t="0" r="r" b="b"/>
              <a:pathLst>
                <a:path w="306027" h="306026">
                  <a:moveTo>
                    <a:pt x="158682" y="198437"/>
                  </a:moveTo>
                  <a:lnTo>
                    <a:pt x="217194" y="198437"/>
                  </a:lnTo>
                  <a:cubicBezTo>
                    <a:pt x="219361" y="198437"/>
                    <a:pt x="221889" y="200269"/>
                    <a:pt x="221889" y="202833"/>
                  </a:cubicBezTo>
                  <a:cubicBezTo>
                    <a:pt x="221889" y="205764"/>
                    <a:pt x="219361" y="207596"/>
                    <a:pt x="217194" y="207596"/>
                  </a:cubicBezTo>
                  <a:lnTo>
                    <a:pt x="158682" y="207596"/>
                  </a:lnTo>
                  <a:cubicBezTo>
                    <a:pt x="155793" y="207596"/>
                    <a:pt x="153987" y="205764"/>
                    <a:pt x="153987" y="202833"/>
                  </a:cubicBezTo>
                  <a:cubicBezTo>
                    <a:pt x="153987" y="200269"/>
                    <a:pt x="155793" y="198437"/>
                    <a:pt x="158682" y="198437"/>
                  </a:cubicBezTo>
                  <a:close/>
                  <a:moveTo>
                    <a:pt x="93560" y="198437"/>
                  </a:moveTo>
                  <a:lnTo>
                    <a:pt x="128332" y="198437"/>
                  </a:lnTo>
                  <a:cubicBezTo>
                    <a:pt x="130841" y="198437"/>
                    <a:pt x="132992" y="200269"/>
                    <a:pt x="132992" y="202833"/>
                  </a:cubicBezTo>
                  <a:cubicBezTo>
                    <a:pt x="132992" y="205764"/>
                    <a:pt x="130841" y="207596"/>
                    <a:pt x="128332" y="207596"/>
                  </a:cubicBezTo>
                  <a:lnTo>
                    <a:pt x="93560" y="207596"/>
                  </a:lnTo>
                  <a:cubicBezTo>
                    <a:pt x="91051" y="207596"/>
                    <a:pt x="88900" y="205764"/>
                    <a:pt x="88900" y="202833"/>
                  </a:cubicBezTo>
                  <a:cubicBezTo>
                    <a:pt x="88900" y="200269"/>
                    <a:pt x="91051" y="198437"/>
                    <a:pt x="93560" y="198437"/>
                  </a:cubicBezTo>
                  <a:close/>
                  <a:moveTo>
                    <a:pt x="195220" y="166687"/>
                  </a:moveTo>
                  <a:lnTo>
                    <a:pt x="253679" y="166687"/>
                  </a:lnTo>
                  <a:cubicBezTo>
                    <a:pt x="256220" y="166687"/>
                    <a:pt x="258399" y="168804"/>
                    <a:pt x="258399" y="171273"/>
                  </a:cubicBezTo>
                  <a:cubicBezTo>
                    <a:pt x="258399" y="173390"/>
                    <a:pt x="256220" y="175859"/>
                    <a:pt x="253679" y="175859"/>
                  </a:cubicBezTo>
                  <a:lnTo>
                    <a:pt x="195220" y="175859"/>
                  </a:lnTo>
                  <a:cubicBezTo>
                    <a:pt x="192679" y="175859"/>
                    <a:pt x="190500" y="173390"/>
                    <a:pt x="190500" y="171273"/>
                  </a:cubicBezTo>
                  <a:cubicBezTo>
                    <a:pt x="190500" y="168804"/>
                    <a:pt x="192679" y="166687"/>
                    <a:pt x="195220" y="166687"/>
                  </a:cubicBezTo>
                  <a:close/>
                  <a:moveTo>
                    <a:pt x="93537" y="166687"/>
                  </a:moveTo>
                  <a:lnTo>
                    <a:pt x="164869" y="166687"/>
                  </a:lnTo>
                  <a:cubicBezTo>
                    <a:pt x="167366" y="166687"/>
                    <a:pt x="169505" y="168804"/>
                    <a:pt x="169505" y="171273"/>
                  </a:cubicBezTo>
                  <a:cubicBezTo>
                    <a:pt x="169505" y="173390"/>
                    <a:pt x="167366" y="175859"/>
                    <a:pt x="164869" y="175859"/>
                  </a:cubicBezTo>
                  <a:lnTo>
                    <a:pt x="93537" y="175859"/>
                  </a:lnTo>
                  <a:cubicBezTo>
                    <a:pt x="91040" y="175859"/>
                    <a:pt x="88900" y="173390"/>
                    <a:pt x="88900" y="171273"/>
                  </a:cubicBezTo>
                  <a:cubicBezTo>
                    <a:pt x="88900" y="168804"/>
                    <a:pt x="91040" y="166687"/>
                    <a:pt x="93537" y="166687"/>
                  </a:cubicBezTo>
                  <a:close/>
                  <a:moveTo>
                    <a:pt x="222070" y="91603"/>
                  </a:moveTo>
                  <a:lnTo>
                    <a:pt x="216674" y="102707"/>
                  </a:lnTo>
                  <a:cubicBezTo>
                    <a:pt x="215954" y="104140"/>
                    <a:pt x="214515" y="105214"/>
                    <a:pt x="213077" y="105214"/>
                  </a:cubicBezTo>
                  <a:lnTo>
                    <a:pt x="200486" y="107364"/>
                  </a:lnTo>
                  <a:lnTo>
                    <a:pt x="209479" y="115961"/>
                  </a:lnTo>
                  <a:cubicBezTo>
                    <a:pt x="210918" y="117035"/>
                    <a:pt x="211278" y="118468"/>
                    <a:pt x="210918" y="119901"/>
                  </a:cubicBezTo>
                  <a:lnTo>
                    <a:pt x="208760" y="132438"/>
                  </a:lnTo>
                  <a:lnTo>
                    <a:pt x="219911" y="126707"/>
                  </a:lnTo>
                  <a:cubicBezTo>
                    <a:pt x="221350" y="125632"/>
                    <a:pt x="222789" y="125632"/>
                    <a:pt x="224228" y="126707"/>
                  </a:cubicBezTo>
                  <a:lnTo>
                    <a:pt x="235380" y="132438"/>
                  </a:lnTo>
                  <a:lnTo>
                    <a:pt x="233221" y="119901"/>
                  </a:lnTo>
                  <a:cubicBezTo>
                    <a:pt x="232862" y="118468"/>
                    <a:pt x="233221" y="117035"/>
                    <a:pt x="234660" y="115961"/>
                  </a:cubicBezTo>
                  <a:lnTo>
                    <a:pt x="243654" y="107364"/>
                  </a:lnTo>
                  <a:lnTo>
                    <a:pt x="231063" y="105214"/>
                  </a:lnTo>
                  <a:cubicBezTo>
                    <a:pt x="229624" y="105214"/>
                    <a:pt x="228545" y="104140"/>
                    <a:pt x="227825" y="102707"/>
                  </a:cubicBezTo>
                  <a:lnTo>
                    <a:pt x="222070" y="91603"/>
                  </a:lnTo>
                  <a:close/>
                  <a:moveTo>
                    <a:pt x="125233" y="91603"/>
                  </a:moveTo>
                  <a:lnTo>
                    <a:pt x="119477" y="102707"/>
                  </a:lnTo>
                  <a:cubicBezTo>
                    <a:pt x="119117" y="104140"/>
                    <a:pt x="117678" y="105214"/>
                    <a:pt x="116240" y="105214"/>
                  </a:cubicBezTo>
                  <a:lnTo>
                    <a:pt x="103649" y="107364"/>
                  </a:lnTo>
                  <a:lnTo>
                    <a:pt x="112642" y="115961"/>
                  </a:lnTo>
                  <a:cubicBezTo>
                    <a:pt x="113721" y="117035"/>
                    <a:pt x="114441" y="118468"/>
                    <a:pt x="114081" y="119901"/>
                  </a:cubicBezTo>
                  <a:lnTo>
                    <a:pt x="111923" y="132438"/>
                  </a:lnTo>
                  <a:lnTo>
                    <a:pt x="123074" y="126707"/>
                  </a:lnTo>
                  <a:cubicBezTo>
                    <a:pt x="123794" y="126349"/>
                    <a:pt x="124513" y="125990"/>
                    <a:pt x="125233" y="125990"/>
                  </a:cubicBezTo>
                  <a:cubicBezTo>
                    <a:pt x="125952" y="125990"/>
                    <a:pt x="126672" y="126349"/>
                    <a:pt x="127391" y="126707"/>
                  </a:cubicBezTo>
                  <a:lnTo>
                    <a:pt x="138543" y="132438"/>
                  </a:lnTo>
                  <a:lnTo>
                    <a:pt x="136384" y="119901"/>
                  </a:lnTo>
                  <a:cubicBezTo>
                    <a:pt x="136025" y="118468"/>
                    <a:pt x="136384" y="117035"/>
                    <a:pt x="137823" y="115961"/>
                  </a:cubicBezTo>
                  <a:lnTo>
                    <a:pt x="146457" y="107364"/>
                  </a:lnTo>
                  <a:lnTo>
                    <a:pt x="134226" y="105214"/>
                  </a:lnTo>
                  <a:cubicBezTo>
                    <a:pt x="132787" y="105214"/>
                    <a:pt x="131348" y="104140"/>
                    <a:pt x="130988" y="102707"/>
                  </a:cubicBezTo>
                  <a:lnTo>
                    <a:pt x="125233" y="91603"/>
                  </a:lnTo>
                  <a:close/>
                  <a:moveTo>
                    <a:pt x="218113" y="79424"/>
                  </a:moveTo>
                  <a:cubicBezTo>
                    <a:pt x="219552" y="76200"/>
                    <a:pt x="224948" y="76200"/>
                    <a:pt x="226027" y="79424"/>
                  </a:cubicBezTo>
                  <a:lnTo>
                    <a:pt x="235020" y="96618"/>
                  </a:lnTo>
                  <a:lnTo>
                    <a:pt x="254086" y="99483"/>
                  </a:lnTo>
                  <a:cubicBezTo>
                    <a:pt x="255884" y="99841"/>
                    <a:pt x="257323" y="100916"/>
                    <a:pt x="258043" y="102707"/>
                  </a:cubicBezTo>
                  <a:cubicBezTo>
                    <a:pt x="258402" y="104140"/>
                    <a:pt x="258043" y="105931"/>
                    <a:pt x="256604" y="107364"/>
                  </a:cubicBezTo>
                  <a:lnTo>
                    <a:pt x="242574" y="120976"/>
                  </a:lnTo>
                  <a:lnTo>
                    <a:pt x="246172" y="139960"/>
                  </a:lnTo>
                  <a:cubicBezTo>
                    <a:pt x="246172" y="141751"/>
                    <a:pt x="245812" y="143542"/>
                    <a:pt x="244013" y="144617"/>
                  </a:cubicBezTo>
                  <a:cubicBezTo>
                    <a:pt x="243294" y="144975"/>
                    <a:pt x="242574" y="145333"/>
                    <a:pt x="241495" y="145333"/>
                  </a:cubicBezTo>
                  <a:cubicBezTo>
                    <a:pt x="240776" y="145333"/>
                    <a:pt x="240056" y="144975"/>
                    <a:pt x="239337" y="144975"/>
                  </a:cubicBezTo>
                  <a:lnTo>
                    <a:pt x="222070" y="136020"/>
                  </a:lnTo>
                  <a:lnTo>
                    <a:pt x="204803" y="144975"/>
                  </a:lnTo>
                  <a:cubicBezTo>
                    <a:pt x="203364" y="145692"/>
                    <a:pt x="201205" y="145333"/>
                    <a:pt x="200126" y="144617"/>
                  </a:cubicBezTo>
                  <a:cubicBezTo>
                    <a:pt x="198687" y="143542"/>
                    <a:pt x="197968" y="141751"/>
                    <a:pt x="197968" y="139960"/>
                  </a:cubicBezTo>
                  <a:lnTo>
                    <a:pt x="201565" y="120976"/>
                  </a:lnTo>
                  <a:lnTo>
                    <a:pt x="187536" y="107364"/>
                  </a:lnTo>
                  <a:cubicBezTo>
                    <a:pt x="186097" y="105931"/>
                    <a:pt x="185737" y="104140"/>
                    <a:pt x="186097" y="102707"/>
                  </a:cubicBezTo>
                  <a:cubicBezTo>
                    <a:pt x="186816" y="100916"/>
                    <a:pt x="188255" y="99841"/>
                    <a:pt x="190054" y="99483"/>
                  </a:cubicBezTo>
                  <a:lnTo>
                    <a:pt x="209479" y="96618"/>
                  </a:lnTo>
                  <a:lnTo>
                    <a:pt x="218113" y="79424"/>
                  </a:lnTo>
                  <a:close/>
                  <a:moveTo>
                    <a:pt x="120916" y="79424"/>
                  </a:moveTo>
                  <a:cubicBezTo>
                    <a:pt x="122715" y="76200"/>
                    <a:pt x="127751" y="76200"/>
                    <a:pt x="129190" y="79424"/>
                  </a:cubicBezTo>
                  <a:lnTo>
                    <a:pt x="137823" y="96618"/>
                  </a:lnTo>
                  <a:lnTo>
                    <a:pt x="157249" y="99483"/>
                  </a:lnTo>
                  <a:cubicBezTo>
                    <a:pt x="159047" y="99841"/>
                    <a:pt x="160486" y="100916"/>
                    <a:pt x="160846" y="102707"/>
                  </a:cubicBezTo>
                  <a:cubicBezTo>
                    <a:pt x="161565" y="104140"/>
                    <a:pt x="161206" y="105931"/>
                    <a:pt x="160126" y="107364"/>
                  </a:cubicBezTo>
                  <a:lnTo>
                    <a:pt x="145737" y="120976"/>
                  </a:lnTo>
                  <a:lnTo>
                    <a:pt x="149335" y="139960"/>
                  </a:lnTo>
                  <a:cubicBezTo>
                    <a:pt x="149335" y="141751"/>
                    <a:pt x="148615" y="143542"/>
                    <a:pt x="147176" y="144617"/>
                  </a:cubicBezTo>
                  <a:cubicBezTo>
                    <a:pt x="146097" y="145333"/>
                    <a:pt x="144298" y="145692"/>
                    <a:pt x="142500" y="144975"/>
                  </a:cubicBezTo>
                  <a:lnTo>
                    <a:pt x="125233" y="136020"/>
                  </a:lnTo>
                  <a:lnTo>
                    <a:pt x="107966" y="144975"/>
                  </a:lnTo>
                  <a:cubicBezTo>
                    <a:pt x="107246" y="144975"/>
                    <a:pt x="106527" y="145333"/>
                    <a:pt x="105807" y="145333"/>
                  </a:cubicBezTo>
                  <a:cubicBezTo>
                    <a:pt x="104728" y="145333"/>
                    <a:pt x="104009" y="144975"/>
                    <a:pt x="103289" y="144617"/>
                  </a:cubicBezTo>
                  <a:cubicBezTo>
                    <a:pt x="101491" y="143542"/>
                    <a:pt x="101131" y="141751"/>
                    <a:pt x="101131" y="139960"/>
                  </a:cubicBezTo>
                  <a:lnTo>
                    <a:pt x="104728" y="120976"/>
                  </a:lnTo>
                  <a:lnTo>
                    <a:pt x="90699" y="107364"/>
                  </a:lnTo>
                  <a:cubicBezTo>
                    <a:pt x="89260" y="105931"/>
                    <a:pt x="88900" y="104140"/>
                    <a:pt x="89260" y="102707"/>
                  </a:cubicBezTo>
                  <a:cubicBezTo>
                    <a:pt x="89979" y="100916"/>
                    <a:pt x="91418" y="99841"/>
                    <a:pt x="93217" y="99483"/>
                  </a:cubicBezTo>
                  <a:lnTo>
                    <a:pt x="112283" y="96618"/>
                  </a:lnTo>
                  <a:lnTo>
                    <a:pt x="120916" y="79424"/>
                  </a:lnTo>
                  <a:close/>
                  <a:moveTo>
                    <a:pt x="272928" y="25513"/>
                  </a:moveTo>
                  <a:cubicBezTo>
                    <a:pt x="274393" y="23812"/>
                    <a:pt x="277690" y="23812"/>
                    <a:pt x="279522" y="25513"/>
                  </a:cubicBezTo>
                  <a:cubicBezTo>
                    <a:pt x="280254" y="26193"/>
                    <a:pt x="280621" y="27554"/>
                    <a:pt x="280621" y="28574"/>
                  </a:cubicBezTo>
                  <a:cubicBezTo>
                    <a:pt x="280621" y="29595"/>
                    <a:pt x="280254" y="30956"/>
                    <a:pt x="279522" y="31636"/>
                  </a:cubicBezTo>
                  <a:cubicBezTo>
                    <a:pt x="278789" y="32316"/>
                    <a:pt x="277324" y="32997"/>
                    <a:pt x="276225" y="32997"/>
                  </a:cubicBezTo>
                  <a:cubicBezTo>
                    <a:pt x="274759" y="32997"/>
                    <a:pt x="273660" y="32316"/>
                    <a:pt x="272928" y="31636"/>
                  </a:cubicBezTo>
                  <a:cubicBezTo>
                    <a:pt x="272195" y="30956"/>
                    <a:pt x="271462" y="29595"/>
                    <a:pt x="271462" y="28574"/>
                  </a:cubicBezTo>
                  <a:cubicBezTo>
                    <a:pt x="271462" y="27554"/>
                    <a:pt x="271828" y="26193"/>
                    <a:pt x="272928" y="25513"/>
                  </a:cubicBezTo>
                  <a:close/>
                  <a:moveTo>
                    <a:pt x="222073" y="25513"/>
                  </a:moveTo>
                  <a:cubicBezTo>
                    <a:pt x="223837" y="23812"/>
                    <a:pt x="227012" y="23812"/>
                    <a:pt x="228776" y="25513"/>
                  </a:cubicBezTo>
                  <a:cubicBezTo>
                    <a:pt x="229482" y="26193"/>
                    <a:pt x="229834" y="27554"/>
                    <a:pt x="229834" y="28574"/>
                  </a:cubicBezTo>
                  <a:cubicBezTo>
                    <a:pt x="229834" y="29595"/>
                    <a:pt x="229482" y="30956"/>
                    <a:pt x="228776" y="31636"/>
                  </a:cubicBezTo>
                  <a:cubicBezTo>
                    <a:pt x="227718" y="32316"/>
                    <a:pt x="226307" y="32997"/>
                    <a:pt x="225248" y="32997"/>
                  </a:cubicBezTo>
                  <a:cubicBezTo>
                    <a:pt x="224190" y="32997"/>
                    <a:pt x="222779" y="32316"/>
                    <a:pt x="222073" y="31636"/>
                  </a:cubicBezTo>
                  <a:cubicBezTo>
                    <a:pt x="221368" y="30956"/>
                    <a:pt x="220662" y="29595"/>
                    <a:pt x="220662" y="28574"/>
                  </a:cubicBezTo>
                  <a:cubicBezTo>
                    <a:pt x="220662" y="27554"/>
                    <a:pt x="221368" y="26193"/>
                    <a:pt x="222073" y="25513"/>
                  </a:cubicBezTo>
                  <a:close/>
                  <a:moveTo>
                    <a:pt x="250648" y="23812"/>
                  </a:moveTo>
                  <a:cubicBezTo>
                    <a:pt x="253118" y="23812"/>
                    <a:pt x="255234" y="25929"/>
                    <a:pt x="255234" y="28398"/>
                  </a:cubicBezTo>
                  <a:cubicBezTo>
                    <a:pt x="255234" y="30867"/>
                    <a:pt x="253118" y="32984"/>
                    <a:pt x="250648" y="32984"/>
                  </a:cubicBezTo>
                  <a:cubicBezTo>
                    <a:pt x="248179" y="32984"/>
                    <a:pt x="246062" y="30867"/>
                    <a:pt x="246062" y="28398"/>
                  </a:cubicBezTo>
                  <a:cubicBezTo>
                    <a:pt x="246062" y="25929"/>
                    <a:pt x="248179" y="23812"/>
                    <a:pt x="250648" y="23812"/>
                  </a:cubicBezTo>
                  <a:close/>
                  <a:moveTo>
                    <a:pt x="9372" y="9383"/>
                  </a:moveTo>
                  <a:lnTo>
                    <a:pt x="9372" y="46192"/>
                  </a:lnTo>
                  <a:lnTo>
                    <a:pt x="296655" y="46192"/>
                  </a:lnTo>
                  <a:lnTo>
                    <a:pt x="296655" y="9383"/>
                  </a:lnTo>
                  <a:lnTo>
                    <a:pt x="9372" y="9383"/>
                  </a:lnTo>
                  <a:close/>
                  <a:moveTo>
                    <a:pt x="4686" y="0"/>
                  </a:moveTo>
                  <a:lnTo>
                    <a:pt x="301341" y="0"/>
                  </a:lnTo>
                  <a:cubicBezTo>
                    <a:pt x="303864" y="0"/>
                    <a:pt x="306027" y="2165"/>
                    <a:pt x="306027" y="4691"/>
                  </a:cubicBezTo>
                  <a:lnTo>
                    <a:pt x="306027" y="50884"/>
                  </a:lnTo>
                  <a:lnTo>
                    <a:pt x="306027" y="236737"/>
                  </a:lnTo>
                  <a:cubicBezTo>
                    <a:pt x="306027" y="239263"/>
                    <a:pt x="303864" y="241429"/>
                    <a:pt x="301341" y="241429"/>
                  </a:cubicBezTo>
                  <a:lnTo>
                    <a:pt x="130845" y="241429"/>
                  </a:lnTo>
                  <a:lnTo>
                    <a:pt x="79660" y="271021"/>
                  </a:lnTo>
                  <a:cubicBezTo>
                    <a:pt x="78940" y="271382"/>
                    <a:pt x="77858" y="271382"/>
                    <a:pt x="77137" y="271382"/>
                  </a:cubicBezTo>
                  <a:cubicBezTo>
                    <a:pt x="76416" y="271382"/>
                    <a:pt x="75695" y="271382"/>
                    <a:pt x="74975" y="271021"/>
                  </a:cubicBezTo>
                  <a:cubicBezTo>
                    <a:pt x="73533" y="269938"/>
                    <a:pt x="72451" y="268495"/>
                    <a:pt x="72451" y="266690"/>
                  </a:cubicBezTo>
                  <a:lnTo>
                    <a:pt x="72451" y="241429"/>
                  </a:lnTo>
                  <a:lnTo>
                    <a:pt x="47580" y="241429"/>
                  </a:lnTo>
                  <a:cubicBezTo>
                    <a:pt x="45057" y="241429"/>
                    <a:pt x="42894" y="239263"/>
                    <a:pt x="42894" y="236737"/>
                  </a:cubicBezTo>
                  <a:lnTo>
                    <a:pt x="42894" y="80115"/>
                  </a:lnTo>
                  <a:cubicBezTo>
                    <a:pt x="42894" y="77589"/>
                    <a:pt x="45057" y="75424"/>
                    <a:pt x="47580" y="75424"/>
                  </a:cubicBezTo>
                  <a:cubicBezTo>
                    <a:pt x="50103" y="75424"/>
                    <a:pt x="52266" y="77589"/>
                    <a:pt x="52266" y="80115"/>
                  </a:cubicBezTo>
                  <a:lnTo>
                    <a:pt x="52266" y="232046"/>
                  </a:lnTo>
                  <a:lnTo>
                    <a:pt x="77137" y="232046"/>
                  </a:lnTo>
                  <a:cubicBezTo>
                    <a:pt x="79660" y="232046"/>
                    <a:pt x="81823" y="234211"/>
                    <a:pt x="81823" y="236737"/>
                  </a:cubicBezTo>
                  <a:lnTo>
                    <a:pt x="81823" y="258751"/>
                  </a:lnTo>
                  <a:lnTo>
                    <a:pt x="127601" y="232768"/>
                  </a:lnTo>
                  <a:cubicBezTo>
                    <a:pt x="128322" y="232407"/>
                    <a:pt x="129043" y="232046"/>
                    <a:pt x="129764" y="232046"/>
                  </a:cubicBezTo>
                  <a:lnTo>
                    <a:pt x="296655" y="232046"/>
                  </a:lnTo>
                  <a:lnTo>
                    <a:pt x="296655" y="55575"/>
                  </a:lnTo>
                  <a:lnTo>
                    <a:pt x="9372" y="55575"/>
                  </a:lnTo>
                  <a:lnTo>
                    <a:pt x="9372" y="297004"/>
                  </a:lnTo>
                  <a:lnTo>
                    <a:pt x="296655" y="297004"/>
                  </a:lnTo>
                  <a:lnTo>
                    <a:pt x="296655" y="269577"/>
                  </a:lnTo>
                  <a:cubicBezTo>
                    <a:pt x="296655" y="267051"/>
                    <a:pt x="298818" y="264886"/>
                    <a:pt x="301341" y="264886"/>
                  </a:cubicBezTo>
                  <a:cubicBezTo>
                    <a:pt x="303864" y="264886"/>
                    <a:pt x="306027" y="267051"/>
                    <a:pt x="306027" y="269577"/>
                  </a:cubicBezTo>
                  <a:lnTo>
                    <a:pt x="306027" y="301335"/>
                  </a:lnTo>
                  <a:cubicBezTo>
                    <a:pt x="306027" y="304222"/>
                    <a:pt x="303864" y="306026"/>
                    <a:pt x="301341" y="306026"/>
                  </a:cubicBezTo>
                  <a:lnTo>
                    <a:pt x="4686" y="306026"/>
                  </a:lnTo>
                  <a:cubicBezTo>
                    <a:pt x="2163" y="306026"/>
                    <a:pt x="0" y="304222"/>
                    <a:pt x="0" y="301335"/>
                  </a:cubicBezTo>
                  <a:lnTo>
                    <a:pt x="0" y="50884"/>
                  </a:lnTo>
                  <a:lnTo>
                    <a:pt x="0" y="4691"/>
                  </a:lnTo>
                  <a:cubicBezTo>
                    <a:pt x="0" y="2165"/>
                    <a:pt x="2163" y="0"/>
                    <a:pt x="4686" y="0"/>
                  </a:cubicBezTo>
                  <a:close/>
                </a:path>
              </a:pathLst>
            </a:custGeom>
            <a:solidFill>
              <a:schemeClr val="bg1"/>
            </a:solidFill>
            <a:ln>
              <a:noFill/>
            </a:ln>
            <a:effectLst/>
          </p:spPr>
          <p:txBody>
            <a:bodyPr anchor="ctr"/>
            <a:lstStyle/>
            <a:p>
              <a:endParaRPr lang="en-US" sz="900" dirty="0">
                <a:latin typeface="SF UI Display" charset="0"/>
                <a:ea typeface="SF UI Display" charset="0"/>
                <a:cs typeface="SF UI Display" charset="0"/>
              </a:endParaRPr>
            </a:p>
          </p:txBody>
        </p:sp>
        <p:sp>
          <p:nvSpPr>
            <p:cNvPr id="35" name="Freeform 895">
              <a:extLst>
                <a:ext uri="{FF2B5EF4-FFF2-40B4-BE49-F238E27FC236}">
                  <a16:creationId xmlns:a16="http://schemas.microsoft.com/office/drawing/2014/main" id="{DE0121C3-7EB7-A242-8CEF-90354EE5E31E}"/>
                </a:ext>
              </a:extLst>
            </p:cNvPr>
            <p:cNvSpPr>
              <a:spLocks noChangeArrowheads="1"/>
            </p:cNvSpPr>
            <p:nvPr/>
          </p:nvSpPr>
          <p:spPr bwMode="auto">
            <a:xfrm>
              <a:off x="5149472" y="4795556"/>
              <a:ext cx="578152" cy="578150"/>
            </a:xfrm>
            <a:custGeom>
              <a:avLst/>
              <a:gdLst/>
              <a:ahLst/>
              <a:cxnLst/>
              <a:rect l="0" t="0" r="r" b="b"/>
              <a:pathLst>
                <a:path w="306027" h="306027">
                  <a:moveTo>
                    <a:pt x="56791" y="222250"/>
                  </a:moveTo>
                  <a:cubicBezTo>
                    <a:pt x="59669" y="222250"/>
                    <a:pt x="61828" y="224424"/>
                    <a:pt x="61828" y="226959"/>
                  </a:cubicBezTo>
                  <a:lnTo>
                    <a:pt x="61828" y="244347"/>
                  </a:lnTo>
                  <a:lnTo>
                    <a:pt x="79100" y="244347"/>
                  </a:lnTo>
                  <a:cubicBezTo>
                    <a:pt x="81619" y="244347"/>
                    <a:pt x="83778" y="246521"/>
                    <a:pt x="83778" y="249057"/>
                  </a:cubicBezTo>
                  <a:cubicBezTo>
                    <a:pt x="83778" y="251592"/>
                    <a:pt x="81619" y="253766"/>
                    <a:pt x="79100" y="253766"/>
                  </a:cubicBezTo>
                  <a:lnTo>
                    <a:pt x="61828" y="253766"/>
                  </a:lnTo>
                  <a:lnTo>
                    <a:pt x="61828" y="271154"/>
                  </a:lnTo>
                  <a:cubicBezTo>
                    <a:pt x="61828" y="274052"/>
                    <a:pt x="59669" y="275863"/>
                    <a:pt x="56791" y="275863"/>
                  </a:cubicBezTo>
                  <a:cubicBezTo>
                    <a:pt x="54632" y="275863"/>
                    <a:pt x="52473" y="274052"/>
                    <a:pt x="52473" y="271154"/>
                  </a:cubicBezTo>
                  <a:lnTo>
                    <a:pt x="52473" y="253766"/>
                  </a:lnTo>
                  <a:lnTo>
                    <a:pt x="34841" y="253766"/>
                  </a:lnTo>
                  <a:cubicBezTo>
                    <a:pt x="32322" y="253766"/>
                    <a:pt x="30163" y="251592"/>
                    <a:pt x="30163" y="249057"/>
                  </a:cubicBezTo>
                  <a:cubicBezTo>
                    <a:pt x="30163" y="246521"/>
                    <a:pt x="32322" y="244347"/>
                    <a:pt x="34841" y="244347"/>
                  </a:cubicBezTo>
                  <a:lnTo>
                    <a:pt x="52473" y="244347"/>
                  </a:lnTo>
                  <a:lnTo>
                    <a:pt x="52473" y="226959"/>
                  </a:lnTo>
                  <a:cubicBezTo>
                    <a:pt x="52473" y="224424"/>
                    <a:pt x="54632" y="222250"/>
                    <a:pt x="56791" y="222250"/>
                  </a:cubicBezTo>
                  <a:close/>
                  <a:moveTo>
                    <a:pt x="56609" y="201462"/>
                  </a:moveTo>
                  <a:cubicBezTo>
                    <a:pt x="30648" y="201462"/>
                    <a:pt x="9014" y="222735"/>
                    <a:pt x="9014" y="249057"/>
                  </a:cubicBezTo>
                  <a:cubicBezTo>
                    <a:pt x="9014" y="275378"/>
                    <a:pt x="30648" y="296652"/>
                    <a:pt x="56609" y="296652"/>
                  </a:cubicBezTo>
                  <a:cubicBezTo>
                    <a:pt x="82931" y="296652"/>
                    <a:pt x="104565" y="275378"/>
                    <a:pt x="104565" y="249057"/>
                  </a:cubicBezTo>
                  <a:cubicBezTo>
                    <a:pt x="104565" y="222735"/>
                    <a:pt x="82931" y="201462"/>
                    <a:pt x="56609" y="201462"/>
                  </a:cubicBezTo>
                  <a:close/>
                  <a:moveTo>
                    <a:pt x="56609" y="192087"/>
                  </a:moveTo>
                  <a:cubicBezTo>
                    <a:pt x="87979" y="192087"/>
                    <a:pt x="113940" y="217687"/>
                    <a:pt x="113940" y="249057"/>
                  </a:cubicBezTo>
                  <a:cubicBezTo>
                    <a:pt x="113940" y="280426"/>
                    <a:pt x="87979" y="306027"/>
                    <a:pt x="56609" y="306027"/>
                  </a:cubicBezTo>
                  <a:cubicBezTo>
                    <a:pt x="25600" y="306027"/>
                    <a:pt x="0" y="280426"/>
                    <a:pt x="0" y="249057"/>
                  </a:cubicBezTo>
                  <a:cubicBezTo>
                    <a:pt x="0" y="217687"/>
                    <a:pt x="25600" y="192087"/>
                    <a:pt x="56609" y="192087"/>
                  </a:cubicBezTo>
                  <a:close/>
                  <a:moveTo>
                    <a:pt x="97798" y="68743"/>
                  </a:moveTo>
                  <a:cubicBezTo>
                    <a:pt x="89578" y="68743"/>
                    <a:pt x="81314" y="71881"/>
                    <a:pt x="75025" y="78157"/>
                  </a:cubicBezTo>
                  <a:cubicBezTo>
                    <a:pt x="62449" y="90710"/>
                    <a:pt x="62449" y="110795"/>
                    <a:pt x="75025" y="123707"/>
                  </a:cubicBezTo>
                  <a:lnTo>
                    <a:pt x="112754" y="161366"/>
                  </a:lnTo>
                  <a:cubicBezTo>
                    <a:pt x="116348" y="164952"/>
                    <a:pt x="120659" y="167463"/>
                    <a:pt x="125331" y="168898"/>
                  </a:cubicBezTo>
                  <a:cubicBezTo>
                    <a:pt x="125331" y="158138"/>
                    <a:pt x="129283" y="148095"/>
                    <a:pt x="137188" y="140205"/>
                  </a:cubicBezTo>
                  <a:cubicBezTo>
                    <a:pt x="140063" y="137694"/>
                    <a:pt x="143297" y="135184"/>
                    <a:pt x="146890" y="133032"/>
                  </a:cubicBezTo>
                  <a:cubicBezTo>
                    <a:pt x="149405" y="131956"/>
                    <a:pt x="151921" y="132673"/>
                    <a:pt x="153358" y="135184"/>
                  </a:cubicBezTo>
                  <a:cubicBezTo>
                    <a:pt x="154436" y="137336"/>
                    <a:pt x="153717" y="139846"/>
                    <a:pt x="151561" y="141281"/>
                  </a:cubicBezTo>
                  <a:cubicBezTo>
                    <a:pt x="148687" y="142716"/>
                    <a:pt x="146171" y="144868"/>
                    <a:pt x="143656" y="146661"/>
                  </a:cubicBezTo>
                  <a:cubicBezTo>
                    <a:pt x="137907" y="152758"/>
                    <a:pt x="134314" y="161007"/>
                    <a:pt x="134314" y="169615"/>
                  </a:cubicBezTo>
                  <a:cubicBezTo>
                    <a:pt x="134314" y="178223"/>
                    <a:pt x="137907" y="186113"/>
                    <a:pt x="143656" y="192210"/>
                  </a:cubicBezTo>
                  <a:lnTo>
                    <a:pt x="181744" y="229870"/>
                  </a:lnTo>
                  <a:cubicBezTo>
                    <a:pt x="187853" y="236325"/>
                    <a:pt x="195758" y="239553"/>
                    <a:pt x="204382" y="239553"/>
                  </a:cubicBezTo>
                  <a:cubicBezTo>
                    <a:pt x="213005" y="239553"/>
                    <a:pt x="220911" y="236325"/>
                    <a:pt x="227019" y="229870"/>
                  </a:cubicBezTo>
                  <a:cubicBezTo>
                    <a:pt x="233487" y="223772"/>
                    <a:pt x="236361" y="215882"/>
                    <a:pt x="236361" y="207633"/>
                  </a:cubicBezTo>
                  <a:cubicBezTo>
                    <a:pt x="236361" y="198666"/>
                    <a:pt x="233487" y="190776"/>
                    <a:pt x="227019" y="184679"/>
                  </a:cubicBezTo>
                  <a:lnTo>
                    <a:pt x="189290" y="146661"/>
                  </a:lnTo>
                  <a:cubicBezTo>
                    <a:pt x="185697" y="143433"/>
                    <a:pt x="181744" y="140922"/>
                    <a:pt x="177073" y="139129"/>
                  </a:cubicBezTo>
                  <a:cubicBezTo>
                    <a:pt x="176714" y="150247"/>
                    <a:pt x="172402" y="160290"/>
                    <a:pt x="164856" y="167822"/>
                  </a:cubicBezTo>
                  <a:cubicBezTo>
                    <a:pt x="161982" y="170691"/>
                    <a:pt x="158388" y="173202"/>
                    <a:pt x="155154" y="175353"/>
                  </a:cubicBezTo>
                  <a:cubicBezTo>
                    <a:pt x="152999" y="176071"/>
                    <a:pt x="150124" y="175353"/>
                    <a:pt x="149046" y="173202"/>
                  </a:cubicBezTo>
                  <a:cubicBezTo>
                    <a:pt x="147609" y="171050"/>
                    <a:pt x="148327" y="168180"/>
                    <a:pt x="150843" y="167104"/>
                  </a:cubicBezTo>
                  <a:cubicBezTo>
                    <a:pt x="153717" y="165670"/>
                    <a:pt x="156232" y="163518"/>
                    <a:pt x="158388" y="161366"/>
                  </a:cubicBezTo>
                  <a:cubicBezTo>
                    <a:pt x="164497" y="155269"/>
                    <a:pt x="167731" y="147020"/>
                    <a:pt x="167731" y="138770"/>
                  </a:cubicBezTo>
                  <a:cubicBezTo>
                    <a:pt x="167731" y="130163"/>
                    <a:pt x="164497" y="122272"/>
                    <a:pt x="158388" y="116175"/>
                  </a:cubicBezTo>
                  <a:lnTo>
                    <a:pt x="120300" y="78157"/>
                  </a:lnTo>
                  <a:cubicBezTo>
                    <a:pt x="114192" y="71881"/>
                    <a:pt x="106017" y="68743"/>
                    <a:pt x="97798" y="68743"/>
                  </a:cubicBezTo>
                  <a:close/>
                  <a:moveTo>
                    <a:pt x="97708" y="59597"/>
                  </a:moveTo>
                  <a:cubicBezTo>
                    <a:pt x="108353" y="59597"/>
                    <a:pt x="119043" y="63632"/>
                    <a:pt x="127127" y="71701"/>
                  </a:cubicBezTo>
                  <a:lnTo>
                    <a:pt x="164856" y="109360"/>
                  </a:lnTo>
                  <a:cubicBezTo>
                    <a:pt x="170605" y="115099"/>
                    <a:pt x="174199" y="121913"/>
                    <a:pt x="175995" y="129445"/>
                  </a:cubicBezTo>
                  <a:cubicBezTo>
                    <a:pt x="183541" y="131239"/>
                    <a:pt x="190368" y="134825"/>
                    <a:pt x="195758" y="140205"/>
                  </a:cubicBezTo>
                  <a:lnTo>
                    <a:pt x="233846" y="178223"/>
                  </a:lnTo>
                  <a:cubicBezTo>
                    <a:pt x="241392" y="186113"/>
                    <a:pt x="245704" y="196156"/>
                    <a:pt x="245704" y="207633"/>
                  </a:cubicBezTo>
                  <a:cubicBezTo>
                    <a:pt x="245704" y="218392"/>
                    <a:pt x="241392" y="228794"/>
                    <a:pt x="233846" y="236684"/>
                  </a:cubicBezTo>
                  <a:cubicBezTo>
                    <a:pt x="225941" y="244216"/>
                    <a:pt x="215521" y="248878"/>
                    <a:pt x="204382" y="248878"/>
                  </a:cubicBezTo>
                  <a:cubicBezTo>
                    <a:pt x="193602" y="248878"/>
                    <a:pt x="182822" y="244216"/>
                    <a:pt x="174917" y="236684"/>
                  </a:cubicBezTo>
                  <a:lnTo>
                    <a:pt x="137188" y="198666"/>
                  </a:lnTo>
                  <a:cubicBezTo>
                    <a:pt x="131439" y="193286"/>
                    <a:pt x="127846" y="186113"/>
                    <a:pt x="126409" y="178940"/>
                  </a:cubicBezTo>
                  <a:cubicBezTo>
                    <a:pt x="118863" y="177147"/>
                    <a:pt x="112036" y="173202"/>
                    <a:pt x="106287" y="167822"/>
                  </a:cubicBezTo>
                  <a:lnTo>
                    <a:pt x="68558" y="130163"/>
                  </a:lnTo>
                  <a:cubicBezTo>
                    <a:pt x="52388" y="114023"/>
                    <a:pt x="52388" y="87841"/>
                    <a:pt x="68558" y="71701"/>
                  </a:cubicBezTo>
                  <a:cubicBezTo>
                    <a:pt x="76463" y="63632"/>
                    <a:pt x="87063" y="59597"/>
                    <a:pt x="97708" y="59597"/>
                  </a:cubicBezTo>
                  <a:close/>
                  <a:moveTo>
                    <a:pt x="153014" y="0"/>
                  </a:moveTo>
                  <a:cubicBezTo>
                    <a:pt x="237460" y="0"/>
                    <a:pt x="306027" y="68847"/>
                    <a:pt x="306027" y="152833"/>
                  </a:cubicBezTo>
                  <a:cubicBezTo>
                    <a:pt x="306027" y="237540"/>
                    <a:pt x="237460" y="306027"/>
                    <a:pt x="153014" y="306027"/>
                  </a:cubicBezTo>
                  <a:lnTo>
                    <a:pt x="118369" y="306027"/>
                  </a:lnTo>
                  <a:cubicBezTo>
                    <a:pt x="115843" y="306027"/>
                    <a:pt x="114039" y="303864"/>
                    <a:pt x="114039" y="301341"/>
                  </a:cubicBezTo>
                  <a:cubicBezTo>
                    <a:pt x="114039" y="298818"/>
                    <a:pt x="115843" y="296655"/>
                    <a:pt x="118369" y="296655"/>
                  </a:cubicBezTo>
                  <a:lnTo>
                    <a:pt x="153014" y="296655"/>
                  </a:lnTo>
                  <a:cubicBezTo>
                    <a:pt x="232408" y="296655"/>
                    <a:pt x="297005" y="232133"/>
                    <a:pt x="297005" y="152833"/>
                  </a:cubicBezTo>
                  <a:cubicBezTo>
                    <a:pt x="297005" y="73893"/>
                    <a:pt x="232408" y="9372"/>
                    <a:pt x="153014" y="9372"/>
                  </a:cubicBezTo>
                  <a:cubicBezTo>
                    <a:pt x="73620" y="9372"/>
                    <a:pt x="9022" y="73893"/>
                    <a:pt x="9022" y="152833"/>
                  </a:cubicBezTo>
                  <a:lnTo>
                    <a:pt x="9022" y="187437"/>
                  </a:lnTo>
                  <a:cubicBezTo>
                    <a:pt x="9022" y="190320"/>
                    <a:pt x="7217" y="192123"/>
                    <a:pt x="4330" y="192123"/>
                  </a:cubicBezTo>
                  <a:cubicBezTo>
                    <a:pt x="1804" y="192123"/>
                    <a:pt x="0" y="190320"/>
                    <a:pt x="0" y="187437"/>
                  </a:cubicBezTo>
                  <a:lnTo>
                    <a:pt x="0" y="152833"/>
                  </a:lnTo>
                  <a:cubicBezTo>
                    <a:pt x="0" y="68847"/>
                    <a:pt x="68568" y="0"/>
                    <a:pt x="153014" y="0"/>
                  </a:cubicBezTo>
                  <a:close/>
                </a:path>
              </a:pathLst>
            </a:custGeom>
            <a:solidFill>
              <a:schemeClr val="bg1"/>
            </a:solidFill>
            <a:ln>
              <a:noFill/>
            </a:ln>
            <a:effectLst/>
          </p:spPr>
          <p:txBody>
            <a:bodyPr anchor="ctr"/>
            <a:lstStyle/>
            <a:p>
              <a:endParaRPr lang="en-US" sz="900" dirty="0">
                <a:latin typeface="SF UI Display" charset="0"/>
                <a:ea typeface="SF UI Display" charset="0"/>
                <a:cs typeface="SF UI Display" charset="0"/>
              </a:endParaRPr>
            </a:p>
          </p:txBody>
        </p:sp>
        <p:sp>
          <p:nvSpPr>
            <p:cNvPr id="36" name="Subtitle 2">
              <a:extLst>
                <a:ext uri="{FF2B5EF4-FFF2-40B4-BE49-F238E27FC236}">
                  <a16:creationId xmlns:a16="http://schemas.microsoft.com/office/drawing/2014/main" id="{0915EF51-4C81-7542-BFC7-2F78A9E64F48}"/>
                </a:ext>
              </a:extLst>
            </p:cNvPr>
            <p:cNvSpPr txBox="1">
              <a:spLocks/>
            </p:cNvSpPr>
            <p:nvPr/>
          </p:nvSpPr>
          <p:spPr>
            <a:xfrm>
              <a:off x="8604822" y="1965122"/>
              <a:ext cx="2638503" cy="73866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dirty="0">
                  <a:solidFill>
                    <a:schemeClr val="tx1"/>
                  </a:solidFill>
                  <a:latin typeface="SF UI Display" charset="0"/>
                  <a:ea typeface="SF UI Display" charset="0"/>
                  <a:cs typeface="SF UI Display" charset="0"/>
                </a:rPr>
                <a:t>Xây dựng bộ UI Kit trên Adobe XD để tái sử dụng trong và ngoài dự án</a:t>
              </a:r>
            </a:p>
          </p:txBody>
        </p:sp>
        <p:sp>
          <p:nvSpPr>
            <p:cNvPr id="37" name="TextBox 36">
              <a:extLst>
                <a:ext uri="{FF2B5EF4-FFF2-40B4-BE49-F238E27FC236}">
                  <a16:creationId xmlns:a16="http://schemas.microsoft.com/office/drawing/2014/main" id="{1BA04C25-0C8D-8B47-9A0D-13FF3F90CCB8}"/>
                </a:ext>
              </a:extLst>
            </p:cNvPr>
            <p:cNvSpPr txBox="1"/>
            <p:nvPr/>
          </p:nvSpPr>
          <p:spPr>
            <a:xfrm>
              <a:off x="8540196" y="1463039"/>
              <a:ext cx="2124299" cy="492443"/>
            </a:xfrm>
            <a:prstGeom prst="rect">
              <a:avLst/>
            </a:prstGeom>
            <a:noFill/>
          </p:spPr>
          <p:txBody>
            <a:bodyPr wrap="none" rtlCol="0" anchor="t" anchorCtr="0">
              <a:spAutoFit/>
            </a:bodyPr>
            <a:lstStyle/>
            <a:p>
              <a:r>
                <a:rPr lang="en-US" sz="2600" b="1" dirty="0">
                  <a:solidFill>
                    <a:schemeClr val="accent2"/>
                  </a:solidFill>
                  <a:latin typeface="SF UI Display" charset="0"/>
                  <a:ea typeface="SF UI Display" charset="0"/>
                  <a:cs typeface="SF UI Display" charset="0"/>
                </a:rPr>
                <a:t>GIAI ĐOẠN 2</a:t>
              </a:r>
            </a:p>
          </p:txBody>
        </p:sp>
        <p:sp>
          <p:nvSpPr>
            <p:cNvPr id="38" name="Subtitle 2">
              <a:extLst>
                <a:ext uri="{FF2B5EF4-FFF2-40B4-BE49-F238E27FC236}">
                  <a16:creationId xmlns:a16="http://schemas.microsoft.com/office/drawing/2014/main" id="{5D55A798-210B-BE48-8139-55A1E633CFAD}"/>
                </a:ext>
              </a:extLst>
            </p:cNvPr>
            <p:cNvSpPr txBox="1">
              <a:spLocks/>
            </p:cNvSpPr>
            <p:nvPr/>
          </p:nvSpPr>
          <p:spPr>
            <a:xfrm>
              <a:off x="7853148" y="5048812"/>
              <a:ext cx="3200675" cy="83715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750"/>
                </a:lnSpc>
              </a:pPr>
              <a:r>
                <a:rPr lang="en-US" sz="1600" dirty="0">
                  <a:solidFill>
                    <a:schemeClr val="tx1"/>
                  </a:solidFill>
                  <a:latin typeface="SF UI Display" charset="0"/>
                  <a:ea typeface="SF UI Display" charset="0"/>
                  <a:cs typeface="SF UI Display" charset="0"/>
                </a:rPr>
                <a:t>Tái sử dụng khi thi công </a:t>
              </a:r>
              <a:r>
                <a:rPr lang="en-US" sz="1600" dirty="0">
                  <a:solidFill>
                    <a:srgbClr val="FF0000"/>
                  </a:solidFill>
                  <a:latin typeface="SF UI Display" charset="0"/>
                  <a:ea typeface="SF UI Display" charset="0"/>
                  <a:cs typeface="SF UI Display" charset="0"/>
                </a:rPr>
                <a:t>*</a:t>
              </a:r>
            </a:p>
            <a:p>
              <a:pPr marL="171450" indent="-171450" algn="l">
                <a:lnSpc>
                  <a:spcPts val="1750"/>
                </a:lnSpc>
                <a:buFont typeface="Arial" charset="0"/>
                <a:buChar char="•"/>
              </a:pPr>
              <a:r>
                <a:rPr lang="en-US" sz="1600" dirty="0">
                  <a:solidFill>
                    <a:schemeClr val="tx1"/>
                  </a:solidFill>
                  <a:latin typeface="SF UI Display" charset="0"/>
                  <a:ea typeface="SF UI Display" charset="0"/>
                  <a:cs typeface="SF UI Display" charset="0"/>
                </a:rPr>
                <a:t>HTML, CSS, JS</a:t>
              </a:r>
            </a:p>
            <a:p>
              <a:pPr marL="171450" indent="-171450" algn="l">
                <a:lnSpc>
                  <a:spcPts val="1750"/>
                </a:lnSpc>
                <a:buFont typeface="Arial" charset="0"/>
                <a:buChar char="•"/>
              </a:pPr>
              <a:r>
                <a:rPr lang="en-US" sz="1600" dirty="0">
                  <a:solidFill>
                    <a:schemeClr val="tx1"/>
                  </a:solidFill>
                  <a:latin typeface="SF UI Display" charset="0"/>
                  <a:ea typeface="SF UI Display" charset="0"/>
                  <a:cs typeface="SF UI Display" charset="0"/>
                </a:rPr>
                <a:t>Mobile (Library)</a:t>
              </a:r>
            </a:p>
          </p:txBody>
        </p:sp>
        <p:sp>
          <p:nvSpPr>
            <p:cNvPr id="39" name="TextBox 38">
              <a:extLst>
                <a:ext uri="{FF2B5EF4-FFF2-40B4-BE49-F238E27FC236}">
                  <a16:creationId xmlns:a16="http://schemas.microsoft.com/office/drawing/2014/main" id="{AE56F734-4530-2444-90D4-0089E1CE4DB9}"/>
                </a:ext>
              </a:extLst>
            </p:cNvPr>
            <p:cNvSpPr txBox="1"/>
            <p:nvPr/>
          </p:nvSpPr>
          <p:spPr>
            <a:xfrm>
              <a:off x="7820052" y="4541655"/>
              <a:ext cx="2133918" cy="492443"/>
            </a:xfrm>
            <a:prstGeom prst="rect">
              <a:avLst/>
            </a:prstGeom>
            <a:noFill/>
          </p:spPr>
          <p:txBody>
            <a:bodyPr wrap="none" rtlCol="0" anchor="t" anchorCtr="0">
              <a:spAutoFit/>
            </a:bodyPr>
            <a:lstStyle/>
            <a:p>
              <a:r>
                <a:rPr lang="en-US" sz="2600" b="1" dirty="0">
                  <a:solidFill>
                    <a:srgbClr val="00B0F0"/>
                  </a:solidFill>
                  <a:latin typeface="SF UI Display" charset="0"/>
                  <a:ea typeface="SF UI Display" charset="0"/>
                  <a:cs typeface="SF UI Display" charset="0"/>
                </a:rPr>
                <a:t>GIAI ĐOẠN 3</a:t>
              </a:r>
            </a:p>
          </p:txBody>
        </p:sp>
        <p:sp>
          <p:nvSpPr>
            <p:cNvPr id="40" name="Subtitle 2">
              <a:extLst>
                <a:ext uri="{FF2B5EF4-FFF2-40B4-BE49-F238E27FC236}">
                  <a16:creationId xmlns:a16="http://schemas.microsoft.com/office/drawing/2014/main" id="{FAEC78D8-6860-8641-858C-18CE9B8591B0}"/>
                </a:ext>
              </a:extLst>
            </p:cNvPr>
            <p:cNvSpPr txBox="1">
              <a:spLocks/>
            </p:cNvSpPr>
            <p:nvPr/>
          </p:nvSpPr>
          <p:spPr>
            <a:xfrm>
              <a:off x="509286" y="2726082"/>
              <a:ext cx="2432768" cy="73866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ts val="1750"/>
                </a:lnSpc>
              </a:pPr>
              <a:r>
                <a:rPr lang="en-US" sz="1600" dirty="0">
                  <a:solidFill>
                    <a:schemeClr val="tx1"/>
                  </a:solidFill>
                  <a:latin typeface="SF UI Display" charset="0"/>
                  <a:ea typeface="SF UI Display" charset="0"/>
                  <a:cs typeface="SF UI Display" charset="0"/>
                </a:rPr>
                <a:t>Xây dựng bộ quy chuẩn về Design System cho MISA (câu chữ, hình ảnh)</a:t>
              </a:r>
            </a:p>
          </p:txBody>
        </p:sp>
        <p:sp>
          <p:nvSpPr>
            <p:cNvPr id="41" name="TextBox 40">
              <a:extLst>
                <a:ext uri="{FF2B5EF4-FFF2-40B4-BE49-F238E27FC236}">
                  <a16:creationId xmlns:a16="http://schemas.microsoft.com/office/drawing/2014/main" id="{65FE9209-B4FD-8A47-BE7D-3A1AE25CFB6E}"/>
                </a:ext>
              </a:extLst>
            </p:cNvPr>
            <p:cNvSpPr txBox="1"/>
            <p:nvPr/>
          </p:nvSpPr>
          <p:spPr>
            <a:xfrm>
              <a:off x="861227" y="2211343"/>
              <a:ext cx="2084225" cy="492443"/>
            </a:xfrm>
            <a:prstGeom prst="rect">
              <a:avLst/>
            </a:prstGeom>
            <a:noFill/>
          </p:spPr>
          <p:txBody>
            <a:bodyPr wrap="none" rtlCol="0" anchor="t" anchorCtr="0">
              <a:spAutoFit/>
            </a:bodyPr>
            <a:lstStyle/>
            <a:p>
              <a:pPr algn="r"/>
              <a:r>
                <a:rPr lang="en-US" sz="2600" b="1" dirty="0">
                  <a:solidFill>
                    <a:srgbClr val="92D050"/>
                  </a:solidFill>
                  <a:latin typeface="SF UI Display" charset="0"/>
                  <a:ea typeface="SF UI Display" charset="0"/>
                  <a:cs typeface="SF UI Display" charset="0"/>
                </a:rPr>
                <a:t>GIAI ĐOẠN 1</a:t>
              </a:r>
            </a:p>
          </p:txBody>
        </p:sp>
      </p:grpSp>
      <p:sp>
        <p:nvSpPr>
          <p:cNvPr id="42" name="TextBox 41"/>
          <p:cNvSpPr txBox="1"/>
          <p:nvPr/>
        </p:nvSpPr>
        <p:spPr>
          <a:xfrm>
            <a:off x="2481045" y="5704848"/>
            <a:ext cx="7515727" cy="788421"/>
          </a:xfrm>
          <a:prstGeom prst="rect">
            <a:avLst/>
          </a:prstGeom>
          <a:noFill/>
        </p:spPr>
        <p:txBody>
          <a:bodyPr wrap="square" rtlCol="0">
            <a:spAutoFit/>
          </a:bodyPr>
          <a:lstStyle/>
          <a:p>
            <a:pPr algn="ctr">
              <a:lnSpc>
                <a:spcPct val="150000"/>
              </a:lnSpc>
            </a:pPr>
            <a:r>
              <a:rPr lang="en-US" sz="1600">
                <a:latin typeface="SF UI Display" charset="0"/>
                <a:ea typeface="SF UI Display" charset="0"/>
                <a:cs typeface="SF UI Display" charset="0"/>
              </a:rPr>
              <a:t>Xây dựng Design System cho MISA để thống nhất chung cho hoạt động thiết kế UI giúp nhất quán, tái sử dụng và tiết kiệm thời gian thiết kế</a:t>
            </a:r>
          </a:p>
        </p:txBody>
      </p:sp>
    </p:spTree>
    <p:extLst>
      <p:ext uri="{BB962C8B-B14F-4D97-AF65-F5344CB8AC3E}">
        <p14:creationId xmlns:p14="http://schemas.microsoft.com/office/powerpoint/2010/main" val="1174509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888557" y="2490148"/>
            <a:ext cx="4261103" cy="646331"/>
          </a:xfrm>
          <a:prstGeom prst="rect">
            <a:avLst/>
          </a:prstGeom>
          <a:noFill/>
        </p:spPr>
        <p:txBody>
          <a:bodyPr wrap="none" rtlCol="0">
            <a:spAutoFit/>
          </a:bodyPr>
          <a:lstStyle/>
          <a:p>
            <a:r>
              <a:rPr lang="en-GB" sz="3600" b="1">
                <a:solidFill>
                  <a:schemeClr val="accent2"/>
                </a:solidFill>
                <a:latin typeface="SF UI Display" charset="0"/>
                <a:ea typeface="SF UI Display" charset="0"/>
                <a:cs typeface="SF UI Display" charset="0"/>
              </a:rPr>
              <a:t>TEST EXTERNALLY</a:t>
            </a:r>
          </a:p>
        </p:txBody>
      </p:sp>
      <p:sp>
        <p:nvSpPr>
          <p:cNvPr id="5" name="TextBox 4"/>
          <p:cNvSpPr txBox="1"/>
          <p:nvPr/>
        </p:nvSpPr>
        <p:spPr>
          <a:xfrm>
            <a:off x="2397794" y="3136479"/>
            <a:ext cx="7242630" cy="507831"/>
          </a:xfrm>
          <a:prstGeom prst="rect">
            <a:avLst/>
          </a:prstGeom>
          <a:noFill/>
        </p:spPr>
        <p:txBody>
          <a:bodyPr wrap="square" rtlCol="0">
            <a:spAutoFit/>
          </a:bodyPr>
          <a:lstStyle/>
          <a:p>
            <a:pPr algn="ctr">
              <a:lnSpc>
                <a:spcPct val="150000"/>
              </a:lnSpc>
            </a:pPr>
            <a:r>
              <a:rPr lang="en-US">
                <a:solidFill>
                  <a:schemeClr val="tx1">
                    <a:lumMod val="50000"/>
                    <a:lumOff val="50000"/>
                  </a:schemeClr>
                </a:solidFill>
                <a:latin typeface="SF UI Display" charset="0"/>
                <a:ea typeface="SF UI Display" charset="0"/>
                <a:cs typeface="SF UI Display" charset="0"/>
              </a:rPr>
              <a:t>Kiểm nghiệm Usability cho thiết kế, sản phẩm</a:t>
            </a:r>
          </a:p>
        </p:txBody>
      </p:sp>
    </p:spTree>
    <p:extLst>
      <p:ext uri="{BB962C8B-B14F-4D97-AF65-F5344CB8AC3E}">
        <p14:creationId xmlns:p14="http://schemas.microsoft.com/office/powerpoint/2010/main" val="1466046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AA1F-016B-48A2-BD69-7413654102B2}"/>
              </a:ext>
            </a:extLst>
          </p:cNvPr>
          <p:cNvSpPr>
            <a:spLocks noGrp="1"/>
          </p:cNvSpPr>
          <p:nvPr>
            <p:ph type="title"/>
          </p:nvPr>
        </p:nvSpPr>
        <p:spPr>
          <a:xfrm>
            <a:off x="601218" y="306324"/>
            <a:ext cx="10515600" cy="625475"/>
          </a:xfrm>
        </p:spPr>
        <p:txBody>
          <a:bodyPr>
            <a:normAutofit/>
          </a:bodyPr>
          <a:lstStyle/>
          <a:p>
            <a:r>
              <a:rPr lang="en-GB" sz="2800">
                <a:solidFill>
                  <a:schemeClr val="accent2"/>
                </a:solidFill>
                <a:latin typeface="SF UI Display" charset="0"/>
                <a:ea typeface="SF UI Display" charset="0"/>
                <a:cs typeface="SF UI Display" charset="0"/>
              </a:rPr>
              <a:t>TEST EXTERNALLY</a:t>
            </a:r>
          </a:p>
        </p:txBody>
      </p:sp>
      <p:sp>
        <p:nvSpPr>
          <p:cNvPr id="4" name="TextBox 3"/>
          <p:cNvSpPr txBox="1"/>
          <p:nvPr/>
        </p:nvSpPr>
        <p:spPr>
          <a:xfrm>
            <a:off x="696467" y="931799"/>
            <a:ext cx="10704957" cy="3416320"/>
          </a:xfrm>
          <a:prstGeom prst="rect">
            <a:avLst/>
          </a:prstGeom>
          <a:noFill/>
        </p:spPr>
        <p:txBody>
          <a:bodyPr wrap="square" rtlCol="0">
            <a:spAutoFit/>
          </a:bodyPr>
          <a:lstStyle/>
          <a:p>
            <a:pPr marL="285750" indent="-285750">
              <a:lnSpc>
                <a:spcPct val="150000"/>
              </a:lnSpc>
              <a:buFont typeface="Arial" charset="0"/>
              <a:buChar char="•"/>
            </a:pPr>
            <a:r>
              <a:rPr lang="en-US">
                <a:latin typeface="SF UI Display" charset="0"/>
                <a:ea typeface="SF UI Display" charset="0"/>
                <a:cs typeface="SF UI Display" charset="0"/>
              </a:rPr>
              <a:t>Việc thực hiện test design với khách hàng là việc rất cần thiết vì:</a:t>
            </a:r>
          </a:p>
          <a:p>
            <a:pPr marL="285750" indent="-285750">
              <a:lnSpc>
                <a:spcPct val="150000"/>
              </a:lnSpc>
              <a:buFont typeface="Arial" charset="0"/>
              <a:buChar char="•"/>
            </a:pPr>
            <a:r>
              <a:rPr lang="en-US">
                <a:latin typeface="SF UI Display" charset="0"/>
                <a:ea typeface="SF UI Display" charset="0"/>
                <a:cs typeface="SF UI Display" charset="0"/>
              </a:rPr>
              <a:t>Giúp đánh giá được khả năng sử dụng cũng như trải nghiệm của người dùng =&gt; chất lượng thiết kế. </a:t>
            </a:r>
          </a:p>
          <a:p>
            <a:pPr marL="285750" indent="-285750">
              <a:lnSpc>
                <a:spcPct val="150000"/>
              </a:lnSpc>
              <a:buFont typeface="Arial" charset="0"/>
              <a:buChar char="•"/>
            </a:pPr>
            <a:r>
              <a:rPr lang="en-US">
                <a:latin typeface="SF UI Display" charset="0"/>
                <a:ea typeface="SF UI Display" charset="0"/>
                <a:cs typeface="SF UI Display" charset="0"/>
              </a:rPr>
              <a:t>Thực tế việc áp dụng trong quá trình áp dụng Design Thinking tại MISA tất cả các dự án đều thấy được rất hiệu quả =&gt; cần được đưa vào áp dụng triệt để. </a:t>
            </a:r>
          </a:p>
          <a:p>
            <a:pPr marL="285750" indent="-285750">
              <a:lnSpc>
                <a:spcPct val="150000"/>
              </a:lnSpc>
              <a:buFont typeface="Arial" charset="0"/>
              <a:buChar char="•"/>
            </a:pPr>
            <a:r>
              <a:rPr lang="en-US">
                <a:latin typeface="SF UI Display" charset="0"/>
                <a:ea typeface="SF UI Display" charset="0"/>
                <a:cs typeface="SF UI Display" charset="0"/>
              </a:rPr>
              <a:t>Việc tiếp xúc, đánh giá trải nghiệm của KH là công việc cần thiết nếu xác định theo hướng UX Design =&gt; xác định ngay từ khâu tuyển dụng đầu vào để xác định người phù hợp</a:t>
            </a:r>
          </a:p>
          <a:p>
            <a:pPr marL="285750" indent="-285750">
              <a:lnSpc>
                <a:spcPct val="150000"/>
              </a:lnSpc>
              <a:buFont typeface="Arial" charset="0"/>
              <a:buChar char="•"/>
            </a:pPr>
            <a:r>
              <a:rPr lang="en-US">
                <a:latin typeface="SF UI Display" charset="0"/>
                <a:ea typeface="SF UI Display" charset="0"/>
                <a:cs typeface="SF UI Display" charset="0"/>
              </a:rPr>
              <a:t>Tuy nhiên hiện nay các BA, PD cũng gặp 1 số khó khăn khi chưa biết cách thực hiện =&gt; cần xây dựng tài liệu đào tạo kỹ năng trên</a:t>
            </a:r>
          </a:p>
        </p:txBody>
      </p:sp>
    </p:spTree>
    <p:extLst>
      <p:ext uri="{BB962C8B-B14F-4D97-AF65-F5344CB8AC3E}">
        <p14:creationId xmlns:p14="http://schemas.microsoft.com/office/powerpoint/2010/main" val="3326156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AA1F-016B-48A2-BD69-7413654102B2}"/>
              </a:ext>
            </a:extLst>
          </p:cNvPr>
          <p:cNvSpPr>
            <a:spLocks noGrp="1"/>
          </p:cNvSpPr>
          <p:nvPr>
            <p:ph type="title"/>
          </p:nvPr>
        </p:nvSpPr>
        <p:spPr>
          <a:xfrm>
            <a:off x="601218" y="306324"/>
            <a:ext cx="10515600" cy="625475"/>
          </a:xfrm>
        </p:spPr>
        <p:txBody>
          <a:bodyPr>
            <a:normAutofit/>
          </a:bodyPr>
          <a:lstStyle/>
          <a:p>
            <a:r>
              <a:rPr lang="en-GB" sz="2800">
                <a:solidFill>
                  <a:schemeClr val="accent2"/>
                </a:solidFill>
                <a:latin typeface="SF UI Display" charset="0"/>
                <a:ea typeface="SF UI Display" charset="0"/>
                <a:cs typeface="SF UI Display" charset="0"/>
              </a:rPr>
              <a:t>TEST EXTERNALLY</a:t>
            </a:r>
          </a:p>
        </p:txBody>
      </p:sp>
      <p:sp>
        <p:nvSpPr>
          <p:cNvPr id="8" name="TextBox 7"/>
          <p:cNvSpPr txBox="1"/>
          <p:nvPr/>
        </p:nvSpPr>
        <p:spPr>
          <a:xfrm>
            <a:off x="1001267" y="1528437"/>
            <a:ext cx="4266002" cy="1896417"/>
          </a:xfrm>
          <a:prstGeom prst="rect">
            <a:avLst/>
          </a:prstGeom>
          <a:noFill/>
        </p:spPr>
        <p:txBody>
          <a:bodyPr wrap="square" rtlCol="0">
            <a:spAutoFit/>
          </a:bodyPr>
          <a:lstStyle/>
          <a:p>
            <a:pPr marL="285750" indent="-285750">
              <a:lnSpc>
                <a:spcPct val="150000"/>
              </a:lnSpc>
              <a:buFont typeface="Arial" charset="0"/>
              <a:buChar char="•"/>
            </a:pPr>
            <a:r>
              <a:rPr lang="en-US" sz="1600">
                <a:latin typeface="SF UI Display" charset="0"/>
                <a:ea typeface="SF UI Display" charset="0"/>
                <a:cs typeface="SF UI Display" charset="0"/>
              </a:rPr>
              <a:t>Customer Metting (Offline, Online)</a:t>
            </a:r>
          </a:p>
          <a:p>
            <a:pPr marL="285750" indent="-285750">
              <a:lnSpc>
                <a:spcPct val="150000"/>
              </a:lnSpc>
              <a:buFont typeface="Arial" charset="0"/>
              <a:buChar char="•"/>
            </a:pPr>
            <a:r>
              <a:rPr lang="en-US" sz="1600">
                <a:latin typeface="SF UI Display" charset="0"/>
                <a:ea typeface="SF UI Display" charset="0"/>
                <a:cs typeface="SF UI Display" charset="0"/>
              </a:rPr>
              <a:t>A-B Testing</a:t>
            </a:r>
          </a:p>
          <a:p>
            <a:pPr marL="285750" indent="-285750">
              <a:lnSpc>
                <a:spcPct val="150000"/>
              </a:lnSpc>
              <a:buFont typeface="Arial" charset="0"/>
              <a:buChar char="•"/>
            </a:pPr>
            <a:r>
              <a:rPr lang="en-US" sz="1600">
                <a:latin typeface="SF UI Display" charset="0"/>
                <a:ea typeface="SF UI Display" charset="0"/>
                <a:cs typeface="SF UI Display" charset="0"/>
              </a:rPr>
              <a:t>Survey</a:t>
            </a:r>
          </a:p>
          <a:p>
            <a:pPr marL="285750" indent="-285750">
              <a:lnSpc>
                <a:spcPct val="150000"/>
              </a:lnSpc>
              <a:buFont typeface="Arial" charset="0"/>
              <a:buChar char="•"/>
            </a:pPr>
            <a:r>
              <a:rPr lang="en-US" sz="1600">
                <a:latin typeface="SF UI Display" charset="0"/>
                <a:ea typeface="SF UI Display" charset="0"/>
                <a:cs typeface="SF UI Display" charset="0"/>
              </a:rPr>
              <a:t>Feedback System</a:t>
            </a:r>
          </a:p>
          <a:p>
            <a:pPr marL="285750" indent="-285750">
              <a:lnSpc>
                <a:spcPct val="150000"/>
              </a:lnSpc>
              <a:buFont typeface="Arial" charset="0"/>
              <a:buChar char="•"/>
            </a:pPr>
            <a:r>
              <a:rPr lang="en-US" sz="1600">
                <a:latin typeface="SF UI Display" charset="0"/>
                <a:ea typeface="SF UI Display" charset="0"/>
                <a:cs typeface="SF UI Display" charset="0"/>
              </a:rPr>
              <a:t>…</a:t>
            </a:r>
          </a:p>
        </p:txBody>
      </p:sp>
      <p:sp>
        <p:nvSpPr>
          <p:cNvPr id="4" name="TextBox 3"/>
          <p:cNvSpPr txBox="1"/>
          <p:nvPr/>
        </p:nvSpPr>
        <p:spPr>
          <a:xfrm>
            <a:off x="696467" y="1068503"/>
            <a:ext cx="10704957" cy="459934"/>
          </a:xfrm>
          <a:prstGeom prst="rect">
            <a:avLst/>
          </a:prstGeom>
          <a:noFill/>
        </p:spPr>
        <p:txBody>
          <a:bodyPr wrap="square" rtlCol="0">
            <a:spAutoFit/>
          </a:bodyPr>
          <a:lstStyle/>
          <a:p>
            <a:pPr marL="285750" indent="-285750">
              <a:lnSpc>
                <a:spcPct val="150000"/>
              </a:lnSpc>
              <a:buFont typeface="Arial" charset="0"/>
              <a:buChar char="•"/>
            </a:pPr>
            <a:r>
              <a:rPr lang="en-US" b="1">
                <a:latin typeface="SF UI Display" charset="0"/>
                <a:ea typeface="SF UI Display" charset="0"/>
                <a:cs typeface="SF UI Display" charset="0"/>
              </a:rPr>
              <a:t>CÁC PHƯƠNG PHÁP KIỂM NGHIỆM VÀ HƯỚNG DẪN THỰC HIỆN</a:t>
            </a:r>
          </a:p>
        </p:txBody>
      </p:sp>
      <p:sp>
        <p:nvSpPr>
          <p:cNvPr id="5" name="TextBox 4"/>
          <p:cNvSpPr txBox="1"/>
          <p:nvPr/>
        </p:nvSpPr>
        <p:spPr>
          <a:xfrm>
            <a:off x="1001266" y="4021492"/>
            <a:ext cx="10638283" cy="1896417"/>
          </a:xfrm>
          <a:prstGeom prst="rect">
            <a:avLst/>
          </a:prstGeom>
          <a:noFill/>
        </p:spPr>
        <p:txBody>
          <a:bodyPr wrap="square" rtlCol="0">
            <a:spAutoFit/>
          </a:bodyPr>
          <a:lstStyle/>
          <a:p>
            <a:pPr marL="285750" indent="-285750">
              <a:lnSpc>
                <a:spcPct val="150000"/>
              </a:lnSpc>
              <a:buFont typeface="Arial" charset="0"/>
              <a:buChar char="•"/>
            </a:pPr>
            <a:r>
              <a:rPr lang="en-US" sz="1600">
                <a:latin typeface="SF UI Display" charset="0"/>
                <a:ea typeface="SF UI Display" charset="0"/>
                <a:cs typeface="SF UI Display" charset="0"/>
              </a:rPr>
              <a:t>Tìm kiếm khách hàng mục tiêu như thế nào (qua kinh doanh, bạn bè, cộng đồng, customer analyst,…)</a:t>
            </a:r>
          </a:p>
          <a:p>
            <a:pPr marL="285750" indent="-285750">
              <a:lnSpc>
                <a:spcPct val="150000"/>
              </a:lnSpc>
              <a:buFont typeface="Arial" charset="0"/>
              <a:buChar char="•"/>
            </a:pPr>
            <a:r>
              <a:rPr lang="en-US" sz="1600">
                <a:latin typeface="SF UI Display" charset="0"/>
                <a:ea typeface="SF UI Display" charset="0"/>
                <a:cs typeface="SF UI Display" charset="0"/>
              </a:rPr>
              <a:t>Đặt lịch hẹn</a:t>
            </a:r>
          </a:p>
          <a:p>
            <a:pPr marL="285750" indent="-285750">
              <a:lnSpc>
                <a:spcPct val="150000"/>
              </a:lnSpc>
              <a:buFont typeface="Arial" charset="0"/>
              <a:buChar char="•"/>
            </a:pPr>
            <a:r>
              <a:rPr lang="en-US" sz="1600">
                <a:latin typeface="SF UI Display" charset="0"/>
                <a:ea typeface="SF UI Display" charset="0"/>
                <a:cs typeface="SF UI Display" charset="0"/>
              </a:rPr>
              <a:t>Trao đổi tương tác như thế nào để tạo thiện cảm?</a:t>
            </a:r>
          </a:p>
          <a:p>
            <a:pPr marL="285750" indent="-285750">
              <a:lnSpc>
                <a:spcPct val="150000"/>
              </a:lnSpc>
              <a:buFont typeface="Arial" charset="0"/>
              <a:buChar char="•"/>
            </a:pPr>
            <a:r>
              <a:rPr lang="en-US" sz="1600">
                <a:latin typeface="SF UI Display" charset="0"/>
                <a:ea typeface="SF UI Display" charset="0"/>
                <a:cs typeface="SF UI Display" charset="0"/>
              </a:rPr>
              <a:t>Đảm bảo văn hóa phục vụ khách hàng</a:t>
            </a:r>
          </a:p>
          <a:p>
            <a:pPr marL="285750" indent="-285750">
              <a:lnSpc>
                <a:spcPct val="150000"/>
              </a:lnSpc>
              <a:buFont typeface="Arial" charset="0"/>
              <a:buChar char="•"/>
            </a:pPr>
            <a:r>
              <a:rPr lang="en-US" sz="1600">
                <a:latin typeface="SF UI Display" charset="0"/>
                <a:ea typeface="SF UI Display" charset="0"/>
                <a:cs typeface="SF UI Display" charset="0"/>
              </a:rPr>
              <a:t>Xử lý các tình huống phát sinh (VD Khách hàng liên hệ trực tiếp sau đó để hỏi hướng dẫn sử dụng hoặc phản ánh lỗi,…)</a:t>
            </a:r>
          </a:p>
        </p:txBody>
      </p:sp>
      <p:sp>
        <p:nvSpPr>
          <p:cNvPr id="6" name="TextBox 5"/>
          <p:cNvSpPr txBox="1"/>
          <p:nvPr/>
        </p:nvSpPr>
        <p:spPr>
          <a:xfrm>
            <a:off x="696467" y="3561558"/>
            <a:ext cx="10704957" cy="459934"/>
          </a:xfrm>
          <a:prstGeom prst="rect">
            <a:avLst/>
          </a:prstGeom>
          <a:noFill/>
        </p:spPr>
        <p:txBody>
          <a:bodyPr wrap="square" rtlCol="0">
            <a:spAutoFit/>
          </a:bodyPr>
          <a:lstStyle/>
          <a:p>
            <a:pPr marL="285750" indent="-285750">
              <a:lnSpc>
                <a:spcPct val="150000"/>
              </a:lnSpc>
              <a:buFont typeface="Arial" charset="0"/>
              <a:buChar char="•"/>
            </a:pPr>
            <a:r>
              <a:rPr lang="en-US" b="1">
                <a:latin typeface="SF UI Display" charset="0"/>
                <a:ea typeface="SF UI Display" charset="0"/>
                <a:cs typeface="SF UI Display" charset="0"/>
              </a:rPr>
              <a:t>CÁCH THỨC TÌM KIẾM, TRAO ĐỔI, TƯƠNG TÁC VỚI KHÁCH HÀNG</a:t>
            </a:r>
          </a:p>
        </p:txBody>
      </p:sp>
    </p:spTree>
    <p:extLst>
      <p:ext uri="{BB962C8B-B14F-4D97-AF65-F5344CB8AC3E}">
        <p14:creationId xmlns:p14="http://schemas.microsoft.com/office/powerpoint/2010/main" val="11828123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70796" y="348831"/>
            <a:ext cx="4277133" cy="646331"/>
          </a:xfrm>
          <a:prstGeom prst="rect">
            <a:avLst/>
          </a:prstGeom>
          <a:noFill/>
        </p:spPr>
        <p:txBody>
          <a:bodyPr wrap="none" rtlCol="0">
            <a:spAutoFit/>
          </a:bodyPr>
          <a:lstStyle/>
          <a:p>
            <a:r>
              <a:rPr lang="en-GB" sz="3600" b="1">
                <a:solidFill>
                  <a:schemeClr val="accent2"/>
                </a:solidFill>
                <a:latin typeface="SF UI Display" charset="0"/>
                <a:ea typeface="SF UI Display" charset="0"/>
                <a:cs typeface="SF UI Display" charset="0"/>
              </a:rPr>
              <a:t>CÁC VẤN ĐỀ KHÁC</a:t>
            </a:r>
          </a:p>
        </p:txBody>
      </p:sp>
      <p:sp>
        <p:nvSpPr>
          <p:cNvPr id="5" name="TextBox 4"/>
          <p:cNvSpPr txBox="1"/>
          <p:nvPr/>
        </p:nvSpPr>
        <p:spPr>
          <a:xfrm>
            <a:off x="670796" y="960177"/>
            <a:ext cx="10834439" cy="788421"/>
          </a:xfrm>
          <a:prstGeom prst="rect">
            <a:avLst/>
          </a:prstGeom>
          <a:noFill/>
        </p:spPr>
        <p:txBody>
          <a:bodyPr wrap="square" rtlCol="0">
            <a:spAutoFit/>
          </a:bodyPr>
          <a:lstStyle/>
          <a:p>
            <a:pPr>
              <a:lnSpc>
                <a:spcPct val="150000"/>
              </a:lnSpc>
            </a:pPr>
            <a:r>
              <a:rPr lang="en-US" sz="1600" b="1">
                <a:latin typeface="SF UI Display" charset="0"/>
                <a:ea typeface="SF UI Display" charset="0"/>
                <a:cs typeface="SF UI Display" charset="0"/>
              </a:rPr>
              <a:t>Question: </a:t>
            </a:r>
            <a:r>
              <a:rPr lang="en-US" sz="1600">
                <a:latin typeface="SF UI Display" charset="0"/>
                <a:ea typeface="SF UI Display" charset="0"/>
                <a:cs typeface="SF UI Display" charset="0"/>
              </a:rPr>
              <a:t>Hiện thiết kế đang thiếu người, bàn giao đầu vào vẫn đang cho thi công nếu bổ sung thêm các bước UX flow, Wireframe nữa như quy trình thêm việc sẽ càng chậm hơn?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7918" y="2040567"/>
            <a:ext cx="3800194" cy="3800194"/>
          </a:xfrm>
          <a:prstGeom prst="rect">
            <a:avLst/>
          </a:prstGeom>
        </p:spPr>
      </p:pic>
      <p:sp>
        <p:nvSpPr>
          <p:cNvPr id="3" name="Rectangle 2"/>
          <p:cNvSpPr/>
          <p:nvPr/>
        </p:nvSpPr>
        <p:spPr>
          <a:xfrm>
            <a:off x="670796" y="2040567"/>
            <a:ext cx="958917" cy="338554"/>
          </a:xfrm>
          <a:prstGeom prst="rect">
            <a:avLst/>
          </a:prstGeom>
        </p:spPr>
        <p:txBody>
          <a:bodyPr wrap="none">
            <a:spAutoFit/>
          </a:bodyPr>
          <a:lstStyle/>
          <a:p>
            <a:r>
              <a:rPr lang="en-US" sz="1600" b="1">
                <a:latin typeface="SF UI Display" charset="0"/>
                <a:ea typeface="SF UI Display" charset="0"/>
                <a:cs typeface="SF UI Display" charset="0"/>
              </a:rPr>
              <a:t>Answer:</a:t>
            </a:r>
            <a:endParaRPr lang="en-US" sz="1600"/>
          </a:p>
        </p:txBody>
      </p:sp>
    </p:spTree>
    <p:extLst>
      <p:ext uri="{BB962C8B-B14F-4D97-AF65-F5344CB8AC3E}">
        <p14:creationId xmlns:p14="http://schemas.microsoft.com/office/powerpoint/2010/main" val="785612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EEB10BB-84D4-4F8E-B963-87E456BDE1CD}"/>
              </a:ext>
            </a:extLst>
          </p:cNvPr>
          <p:cNvSpPr txBox="1"/>
          <p:nvPr/>
        </p:nvSpPr>
        <p:spPr>
          <a:xfrm>
            <a:off x="2104616" y="4422132"/>
            <a:ext cx="7454053" cy="433452"/>
          </a:xfrm>
          <a:prstGeom prst="rect">
            <a:avLst/>
          </a:prstGeom>
          <a:noFill/>
        </p:spPr>
        <p:txBody>
          <a:bodyPr wrap="square" rtlCol="0">
            <a:spAutoFit/>
          </a:bodyPr>
          <a:lstStyle/>
          <a:p>
            <a:pPr algn="ctr">
              <a:lnSpc>
                <a:spcPct val="120000"/>
              </a:lnSpc>
            </a:pPr>
            <a:r>
              <a:rPr lang="en-US" sz="2000" b="1">
                <a:solidFill>
                  <a:schemeClr val="accent1"/>
                </a:solidFill>
                <a:latin typeface="Roboto" panose="02000000000000000000" pitchFamily="2" charset="0"/>
                <a:ea typeface="Roboto" panose="02000000000000000000" pitchFamily="2" charset="0"/>
                <a:cs typeface="Roboto" panose="02000000000000000000" pitchFamily="2" charset="0"/>
              </a:rPr>
              <a:t>TỔ CHỨC BỘ MÁY SẢN XUẤT DỰ ÁN CUSTOMIZE</a:t>
            </a:r>
          </a:p>
        </p:txBody>
      </p:sp>
      <p:sp>
        <p:nvSpPr>
          <p:cNvPr id="12" name="Freeform 202">
            <a:extLst>
              <a:ext uri="{FF2B5EF4-FFF2-40B4-BE49-F238E27FC236}">
                <a16:creationId xmlns:a16="http://schemas.microsoft.com/office/drawing/2014/main" id="{D17BD3BC-D2DB-D840-8805-AF6A1E44BD16}"/>
              </a:ext>
            </a:extLst>
          </p:cNvPr>
          <p:cNvSpPr>
            <a:spLocks noChangeAspect="1" noChangeArrowheads="1"/>
          </p:cNvSpPr>
          <p:nvPr/>
        </p:nvSpPr>
        <p:spPr bwMode="auto">
          <a:xfrm>
            <a:off x="6857594" y="1274599"/>
            <a:ext cx="478743" cy="462139"/>
          </a:xfrm>
          <a:custGeom>
            <a:avLst/>
            <a:gdLst>
              <a:gd name="T0" fmla="*/ 2147483646 w 842"/>
              <a:gd name="T1" fmla="*/ 2147483646 h 812"/>
              <a:gd name="T2" fmla="*/ 2147483646 w 842"/>
              <a:gd name="T3" fmla="*/ 2147483646 h 812"/>
              <a:gd name="T4" fmla="*/ 2147483646 w 842"/>
              <a:gd name="T5" fmla="*/ 2147483646 h 812"/>
              <a:gd name="T6" fmla="*/ 2147483646 w 842"/>
              <a:gd name="T7" fmla="*/ 2147483646 h 812"/>
              <a:gd name="T8" fmla="*/ 2147483646 w 842"/>
              <a:gd name="T9" fmla="*/ 2147483646 h 812"/>
              <a:gd name="T10" fmla="*/ 2147483646 w 842"/>
              <a:gd name="T11" fmla="*/ 2147483646 h 812"/>
              <a:gd name="T12" fmla="*/ 2147483646 w 842"/>
              <a:gd name="T13" fmla="*/ 2147483646 h 812"/>
              <a:gd name="T14" fmla="*/ 2147483646 w 842"/>
              <a:gd name="T15" fmla="*/ 2147483646 h 812"/>
              <a:gd name="T16" fmla="*/ 2147483646 w 842"/>
              <a:gd name="T17" fmla="*/ 2147483646 h 812"/>
              <a:gd name="T18" fmla="*/ 2147483646 w 842"/>
              <a:gd name="T19" fmla="*/ 2147483646 h 812"/>
              <a:gd name="T20" fmla="*/ 2147483646 w 842"/>
              <a:gd name="T21" fmla="*/ 2147483646 h 812"/>
              <a:gd name="T22" fmla="*/ 2147483646 w 842"/>
              <a:gd name="T23" fmla="*/ 2147483646 h 812"/>
              <a:gd name="T24" fmla="*/ 2147483646 w 842"/>
              <a:gd name="T25" fmla="*/ 2147483646 h 812"/>
              <a:gd name="T26" fmla="*/ 2147483646 w 842"/>
              <a:gd name="T27" fmla="*/ 2147483646 h 812"/>
              <a:gd name="T28" fmla="*/ 2147483646 w 842"/>
              <a:gd name="T29" fmla="*/ 2147483646 h 812"/>
              <a:gd name="T30" fmla="*/ 2147483646 w 842"/>
              <a:gd name="T31" fmla="*/ 2147483646 h 812"/>
              <a:gd name="T32" fmla="*/ 2147483646 w 842"/>
              <a:gd name="T33" fmla="*/ 2147483646 h 812"/>
              <a:gd name="T34" fmla="*/ 2147483646 w 842"/>
              <a:gd name="T35" fmla="*/ 2147483646 h 812"/>
              <a:gd name="T36" fmla="*/ 2147483646 w 842"/>
              <a:gd name="T37" fmla="*/ 2147483646 h 812"/>
              <a:gd name="T38" fmla="*/ 2147483646 w 842"/>
              <a:gd name="T39" fmla="*/ 2147483646 h 812"/>
              <a:gd name="T40" fmla="*/ 2147483646 w 842"/>
              <a:gd name="T41" fmla="*/ 2147483646 h 812"/>
              <a:gd name="T42" fmla="*/ 2147483646 w 842"/>
              <a:gd name="T43" fmla="*/ 2147483646 h 812"/>
              <a:gd name="T44" fmla="*/ 2147483646 w 842"/>
              <a:gd name="T45" fmla="*/ 2147483646 h 812"/>
              <a:gd name="T46" fmla="*/ 2147483646 w 842"/>
              <a:gd name="T47" fmla="*/ 2147483646 h 812"/>
              <a:gd name="T48" fmla="*/ 2147483646 w 842"/>
              <a:gd name="T49" fmla="*/ 2147483646 h 812"/>
              <a:gd name="T50" fmla="*/ 2147483646 w 842"/>
              <a:gd name="T51" fmla="*/ 2147483646 h 812"/>
              <a:gd name="T52" fmla="*/ 2147483646 w 842"/>
              <a:gd name="T53" fmla="*/ 2147483646 h 812"/>
              <a:gd name="T54" fmla="*/ 2147483646 w 842"/>
              <a:gd name="T55" fmla="*/ 2147483646 h 812"/>
              <a:gd name="T56" fmla="*/ 2147483646 w 842"/>
              <a:gd name="T57" fmla="*/ 2147483646 h 812"/>
              <a:gd name="T58" fmla="*/ 2147483646 w 842"/>
              <a:gd name="T59" fmla="*/ 2147483646 h 812"/>
              <a:gd name="T60" fmla="*/ 2147483646 w 842"/>
              <a:gd name="T61" fmla="*/ 2147483646 h 812"/>
              <a:gd name="T62" fmla="*/ 2147483646 w 842"/>
              <a:gd name="T63" fmla="*/ 2147483646 h 812"/>
              <a:gd name="T64" fmla="*/ 2147483646 w 842"/>
              <a:gd name="T65" fmla="*/ 2147483646 h 812"/>
              <a:gd name="T66" fmla="*/ 2147483646 w 842"/>
              <a:gd name="T67" fmla="*/ 2147483646 h 812"/>
              <a:gd name="T68" fmla="*/ 2147483646 w 842"/>
              <a:gd name="T69" fmla="*/ 2147483646 h 812"/>
              <a:gd name="T70" fmla="*/ 2147483646 w 842"/>
              <a:gd name="T71" fmla="*/ 2147483646 h 812"/>
              <a:gd name="T72" fmla="*/ 2147483646 w 842"/>
              <a:gd name="T73" fmla="*/ 2147483646 h 812"/>
              <a:gd name="T74" fmla="*/ 2147483646 w 842"/>
              <a:gd name="T75" fmla="*/ 2147483646 h 812"/>
              <a:gd name="T76" fmla="*/ 2147483646 w 842"/>
              <a:gd name="T77" fmla="*/ 2147483646 h 812"/>
              <a:gd name="T78" fmla="*/ 2147483646 w 842"/>
              <a:gd name="T79" fmla="*/ 2147483646 h 812"/>
              <a:gd name="T80" fmla="*/ 2147483646 w 842"/>
              <a:gd name="T81" fmla="*/ 2147483646 h 812"/>
              <a:gd name="T82" fmla="*/ 2147483646 w 842"/>
              <a:gd name="T83" fmla="*/ 2147483646 h 812"/>
              <a:gd name="T84" fmla="*/ 2147483646 w 842"/>
              <a:gd name="T85" fmla="*/ 2147483646 h 812"/>
              <a:gd name="T86" fmla="*/ 2147483646 w 842"/>
              <a:gd name="T87" fmla="*/ 2147483646 h 812"/>
              <a:gd name="T88" fmla="*/ 2147483646 w 842"/>
              <a:gd name="T89" fmla="*/ 2147483646 h 812"/>
              <a:gd name="T90" fmla="*/ 2147483646 w 842"/>
              <a:gd name="T91" fmla="*/ 2147483646 h 812"/>
              <a:gd name="T92" fmla="*/ 2147483646 w 842"/>
              <a:gd name="T93" fmla="*/ 2147483646 h 812"/>
              <a:gd name="T94" fmla="*/ 2147483646 w 842"/>
              <a:gd name="T95" fmla="*/ 2147483646 h 812"/>
              <a:gd name="T96" fmla="*/ 2147483646 w 842"/>
              <a:gd name="T97" fmla="*/ 2147483646 h 812"/>
              <a:gd name="T98" fmla="*/ 2147483646 w 842"/>
              <a:gd name="T99" fmla="*/ 2147483646 h 812"/>
              <a:gd name="T100" fmla="*/ 2147483646 w 842"/>
              <a:gd name="T101" fmla="*/ 2147483646 h 812"/>
              <a:gd name="T102" fmla="*/ 2147483646 w 842"/>
              <a:gd name="T103" fmla="*/ 2147483646 h 812"/>
              <a:gd name="T104" fmla="*/ 2147483646 w 842"/>
              <a:gd name="T105" fmla="*/ 2147483646 h 812"/>
              <a:gd name="T106" fmla="*/ 2147483646 w 842"/>
              <a:gd name="T107" fmla="*/ 2147483646 h 81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42" h="812">
                <a:moveTo>
                  <a:pt x="799" y="529"/>
                </a:moveTo>
                <a:lnTo>
                  <a:pt x="799" y="529"/>
                </a:lnTo>
                <a:cubicBezTo>
                  <a:pt x="795" y="538"/>
                  <a:pt x="761" y="544"/>
                  <a:pt x="667" y="514"/>
                </a:cubicBezTo>
                <a:cubicBezTo>
                  <a:pt x="662" y="512"/>
                  <a:pt x="656" y="510"/>
                  <a:pt x="652" y="508"/>
                </a:cubicBezTo>
                <a:cubicBezTo>
                  <a:pt x="677" y="479"/>
                  <a:pt x="696" y="446"/>
                  <a:pt x="709" y="410"/>
                </a:cubicBezTo>
                <a:cubicBezTo>
                  <a:pt x="793" y="481"/>
                  <a:pt x="806" y="518"/>
                  <a:pt x="799" y="529"/>
                </a:cubicBezTo>
                <a:close/>
                <a:moveTo>
                  <a:pt x="626" y="499"/>
                </a:moveTo>
                <a:lnTo>
                  <a:pt x="626" y="499"/>
                </a:lnTo>
                <a:cubicBezTo>
                  <a:pt x="572" y="478"/>
                  <a:pt x="509" y="449"/>
                  <a:pt x="445" y="415"/>
                </a:cubicBezTo>
                <a:cubicBezTo>
                  <a:pt x="454" y="411"/>
                  <a:pt x="463" y="405"/>
                  <a:pt x="472" y="400"/>
                </a:cubicBezTo>
                <a:cubicBezTo>
                  <a:pt x="544" y="359"/>
                  <a:pt x="628" y="303"/>
                  <a:pt x="696" y="249"/>
                </a:cubicBezTo>
                <a:cubicBezTo>
                  <a:pt x="701" y="268"/>
                  <a:pt x="703" y="288"/>
                  <a:pt x="703" y="307"/>
                </a:cubicBezTo>
                <a:cubicBezTo>
                  <a:pt x="703" y="379"/>
                  <a:pt x="676" y="447"/>
                  <a:pt x="626" y="499"/>
                </a:cubicBezTo>
                <a:close/>
                <a:moveTo>
                  <a:pt x="578" y="585"/>
                </a:moveTo>
                <a:lnTo>
                  <a:pt x="263" y="585"/>
                </a:lnTo>
                <a:cubicBezTo>
                  <a:pt x="257" y="560"/>
                  <a:pt x="246" y="538"/>
                  <a:pt x="230" y="518"/>
                </a:cubicBezTo>
                <a:cubicBezTo>
                  <a:pt x="288" y="496"/>
                  <a:pt x="353" y="465"/>
                  <a:pt x="420" y="429"/>
                </a:cubicBezTo>
                <a:cubicBezTo>
                  <a:pt x="487" y="465"/>
                  <a:pt x="551" y="496"/>
                  <a:pt x="610" y="518"/>
                </a:cubicBezTo>
                <a:cubicBezTo>
                  <a:pt x="594" y="539"/>
                  <a:pt x="584" y="560"/>
                  <a:pt x="578" y="585"/>
                </a:cubicBezTo>
                <a:close/>
                <a:moveTo>
                  <a:pt x="573" y="627"/>
                </a:moveTo>
                <a:lnTo>
                  <a:pt x="573" y="652"/>
                </a:lnTo>
                <a:lnTo>
                  <a:pt x="323" y="652"/>
                </a:lnTo>
                <a:cubicBezTo>
                  <a:pt x="316" y="652"/>
                  <a:pt x="310" y="658"/>
                  <a:pt x="310" y="664"/>
                </a:cubicBezTo>
                <a:cubicBezTo>
                  <a:pt x="310" y="671"/>
                  <a:pt x="316" y="677"/>
                  <a:pt x="323" y="677"/>
                </a:cubicBezTo>
                <a:lnTo>
                  <a:pt x="573" y="677"/>
                </a:lnTo>
                <a:lnTo>
                  <a:pt x="573" y="714"/>
                </a:lnTo>
                <a:cubicBezTo>
                  <a:pt x="573" y="716"/>
                  <a:pt x="570" y="718"/>
                  <a:pt x="568" y="718"/>
                </a:cubicBezTo>
                <a:lnTo>
                  <a:pt x="273" y="718"/>
                </a:lnTo>
                <a:cubicBezTo>
                  <a:pt x="271" y="718"/>
                  <a:pt x="269" y="716"/>
                  <a:pt x="269" y="714"/>
                </a:cubicBezTo>
                <a:lnTo>
                  <a:pt x="269" y="629"/>
                </a:lnTo>
                <a:cubicBezTo>
                  <a:pt x="269" y="622"/>
                  <a:pt x="268" y="616"/>
                  <a:pt x="267" y="609"/>
                </a:cubicBezTo>
                <a:lnTo>
                  <a:pt x="574" y="609"/>
                </a:lnTo>
                <a:cubicBezTo>
                  <a:pt x="573" y="615"/>
                  <a:pt x="573" y="621"/>
                  <a:pt x="573" y="627"/>
                </a:cubicBezTo>
                <a:lnTo>
                  <a:pt x="483" y="787"/>
                </a:lnTo>
                <a:lnTo>
                  <a:pt x="358" y="787"/>
                </a:lnTo>
                <a:cubicBezTo>
                  <a:pt x="332" y="787"/>
                  <a:pt x="309" y="768"/>
                  <a:pt x="303" y="742"/>
                </a:cubicBezTo>
                <a:lnTo>
                  <a:pt x="539" y="742"/>
                </a:lnTo>
                <a:cubicBezTo>
                  <a:pt x="533" y="768"/>
                  <a:pt x="510" y="787"/>
                  <a:pt x="483" y="787"/>
                </a:cubicBezTo>
                <a:lnTo>
                  <a:pt x="573" y="627"/>
                </a:lnTo>
                <a:close/>
                <a:moveTo>
                  <a:pt x="137" y="307"/>
                </a:moveTo>
                <a:lnTo>
                  <a:pt x="137" y="307"/>
                </a:lnTo>
                <a:cubicBezTo>
                  <a:pt x="137" y="288"/>
                  <a:pt x="139" y="268"/>
                  <a:pt x="143" y="249"/>
                </a:cubicBezTo>
                <a:cubicBezTo>
                  <a:pt x="204" y="299"/>
                  <a:pt x="282" y="351"/>
                  <a:pt x="367" y="400"/>
                </a:cubicBezTo>
                <a:cubicBezTo>
                  <a:pt x="376" y="405"/>
                  <a:pt x="385" y="411"/>
                  <a:pt x="394" y="415"/>
                </a:cubicBezTo>
                <a:cubicBezTo>
                  <a:pt x="329" y="449"/>
                  <a:pt x="267" y="478"/>
                  <a:pt x="213" y="499"/>
                </a:cubicBezTo>
                <a:cubicBezTo>
                  <a:pt x="164" y="447"/>
                  <a:pt x="137" y="379"/>
                  <a:pt x="137" y="307"/>
                </a:cubicBezTo>
                <a:close/>
                <a:moveTo>
                  <a:pt x="173" y="514"/>
                </a:moveTo>
                <a:lnTo>
                  <a:pt x="173" y="514"/>
                </a:lnTo>
                <a:cubicBezTo>
                  <a:pt x="79" y="544"/>
                  <a:pt x="45" y="538"/>
                  <a:pt x="40" y="529"/>
                </a:cubicBezTo>
                <a:cubicBezTo>
                  <a:pt x="34" y="518"/>
                  <a:pt x="48" y="481"/>
                  <a:pt x="130" y="410"/>
                </a:cubicBezTo>
                <a:cubicBezTo>
                  <a:pt x="143" y="446"/>
                  <a:pt x="162" y="479"/>
                  <a:pt x="188" y="508"/>
                </a:cubicBezTo>
                <a:cubicBezTo>
                  <a:pt x="182" y="510"/>
                  <a:pt x="178" y="512"/>
                  <a:pt x="173" y="514"/>
                </a:cubicBezTo>
                <a:close/>
                <a:moveTo>
                  <a:pt x="119" y="197"/>
                </a:moveTo>
                <a:lnTo>
                  <a:pt x="119" y="197"/>
                </a:lnTo>
                <a:cubicBezTo>
                  <a:pt x="45" y="131"/>
                  <a:pt x="34" y="99"/>
                  <a:pt x="40" y="89"/>
                </a:cubicBezTo>
                <a:cubicBezTo>
                  <a:pt x="45" y="79"/>
                  <a:pt x="83" y="73"/>
                  <a:pt x="186" y="108"/>
                </a:cubicBezTo>
                <a:cubicBezTo>
                  <a:pt x="162" y="137"/>
                  <a:pt x="142" y="171"/>
                  <a:pt x="129" y="206"/>
                </a:cubicBezTo>
                <a:cubicBezTo>
                  <a:pt x="126" y="204"/>
                  <a:pt x="122" y="200"/>
                  <a:pt x="119" y="197"/>
                </a:cubicBezTo>
                <a:close/>
                <a:moveTo>
                  <a:pt x="420" y="24"/>
                </a:moveTo>
                <a:lnTo>
                  <a:pt x="420" y="24"/>
                </a:lnTo>
                <a:cubicBezTo>
                  <a:pt x="546" y="24"/>
                  <a:pt x="654" y="109"/>
                  <a:pt x="689" y="223"/>
                </a:cubicBezTo>
                <a:cubicBezTo>
                  <a:pt x="634" y="269"/>
                  <a:pt x="557" y="324"/>
                  <a:pt x="461" y="378"/>
                </a:cubicBezTo>
                <a:cubicBezTo>
                  <a:pt x="446" y="386"/>
                  <a:pt x="434" y="394"/>
                  <a:pt x="420" y="402"/>
                </a:cubicBezTo>
                <a:cubicBezTo>
                  <a:pt x="406" y="394"/>
                  <a:pt x="393" y="386"/>
                  <a:pt x="379" y="378"/>
                </a:cubicBezTo>
                <a:cubicBezTo>
                  <a:pt x="291" y="328"/>
                  <a:pt x="211" y="274"/>
                  <a:pt x="150" y="223"/>
                </a:cubicBezTo>
                <a:cubicBezTo>
                  <a:pt x="186" y="108"/>
                  <a:pt x="293" y="24"/>
                  <a:pt x="420" y="24"/>
                </a:cubicBezTo>
                <a:close/>
                <a:moveTo>
                  <a:pt x="799" y="89"/>
                </a:moveTo>
                <a:lnTo>
                  <a:pt x="799" y="89"/>
                </a:lnTo>
                <a:cubicBezTo>
                  <a:pt x="808" y="105"/>
                  <a:pt x="778" y="148"/>
                  <a:pt x="710" y="207"/>
                </a:cubicBezTo>
                <a:cubicBezTo>
                  <a:pt x="697" y="171"/>
                  <a:pt x="678" y="137"/>
                  <a:pt x="653" y="108"/>
                </a:cubicBezTo>
                <a:cubicBezTo>
                  <a:pt x="756" y="73"/>
                  <a:pt x="795" y="79"/>
                  <a:pt x="799" y="89"/>
                </a:cubicBezTo>
                <a:close/>
                <a:moveTo>
                  <a:pt x="716" y="384"/>
                </a:moveTo>
                <a:lnTo>
                  <a:pt x="716" y="384"/>
                </a:lnTo>
                <a:cubicBezTo>
                  <a:pt x="723" y="359"/>
                  <a:pt x="727" y="334"/>
                  <a:pt x="727" y="307"/>
                </a:cubicBezTo>
                <a:cubicBezTo>
                  <a:pt x="727" y="281"/>
                  <a:pt x="723" y="256"/>
                  <a:pt x="718" y="232"/>
                </a:cubicBezTo>
                <a:cubicBezTo>
                  <a:pt x="791" y="171"/>
                  <a:pt x="841" y="111"/>
                  <a:pt x="821" y="77"/>
                </a:cubicBezTo>
                <a:cubicBezTo>
                  <a:pt x="804" y="46"/>
                  <a:pt x="740" y="50"/>
                  <a:pt x="635" y="88"/>
                </a:cubicBezTo>
                <a:cubicBezTo>
                  <a:pt x="580" y="34"/>
                  <a:pt x="504" y="0"/>
                  <a:pt x="420" y="0"/>
                </a:cubicBezTo>
                <a:cubicBezTo>
                  <a:pt x="335" y="0"/>
                  <a:pt x="259" y="34"/>
                  <a:pt x="204" y="88"/>
                </a:cubicBezTo>
                <a:cubicBezTo>
                  <a:pt x="99" y="50"/>
                  <a:pt x="36" y="46"/>
                  <a:pt x="18" y="77"/>
                </a:cubicBezTo>
                <a:cubicBezTo>
                  <a:pt x="2" y="104"/>
                  <a:pt x="31" y="151"/>
                  <a:pt x="102" y="215"/>
                </a:cubicBezTo>
                <a:cubicBezTo>
                  <a:pt x="108" y="221"/>
                  <a:pt x="114" y="226"/>
                  <a:pt x="122" y="232"/>
                </a:cubicBezTo>
                <a:cubicBezTo>
                  <a:pt x="116" y="256"/>
                  <a:pt x="112" y="281"/>
                  <a:pt x="112" y="307"/>
                </a:cubicBezTo>
                <a:cubicBezTo>
                  <a:pt x="112" y="334"/>
                  <a:pt x="117" y="359"/>
                  <a:pt x="122" y="384"/>
                </a:cubicBezTo>
                <a:cubicBezTo>
                  <a:pt x="36" y="457"/>
                  <a:pt x="0" y="509"/>
                  <a:pt x="18" y="540"/>
                </a:cubicBezTo>
                <a:cubicBezTo>
                  <a:pt x="26" y="553"/>
                  <a:pt x="42" y="560"/>
                  <a:pt x="68" y="560"/>
                </a:cubicBezTo>
                <a:cubicBezTo>
                  <a:pt x="95" y="560"/>
                  <a:pt x="133" y="552"/>
                  <a:pt x="180" y="536"/>
                </a:cubicBezTo>
                <a:cubicBezTo>
                  <a:pt x="189" y="534"/>
                  <a:pt x="197" y="531"/>
                  <a:pt x="205" y="529"/>
                </a:cubicBezTo>
                <a:cubicBezTo>
                  <a:pt x="231" y="556"/>
                  <a:pt x="245" y="591"/>
                  <a:pt x="245" y="629"/>
                </a:cubicBezTo>
                <a:lnTo>
                  <a:pt x="245" y="714"/>
                </a:lnTo>
                <a:cubicBezTo>
                  <a:pt x="245" y="730"/>
                  <a:pt x="258" y="742"/>
                  <a:pt x="273" y="742"/>
                </a:cubicBezTo>
                <a:lnTo>
                  <a:pt x="279" y="742"/>
                </a:lnTo>
                <a:cubicBezTo>
                  <a:pt x="284" y="781"/>
                  <a:pt x="317" y="811"/>
                  <a:pt x="358" y="811"/>
                </a:cubicBezTo>
                <a:lnTo>
                  <a:pt x="483" y="811"/>
                </a:lnTo>
                <a:cubicBezTo>
                  <a:pt x="523" y="811"/>
                  <a:pt x="557" y="781"/>
                  <a:pt x="563" y="742"/>
                </a:cubicBezTo>
                <a:lnTo>
                  <a:pt x="568" y="742"/>
                </a:lnTo>
                <a:cubicBezTo>
                  <a:pt x="584" y="742"/>
                  <a:pt x="598" y="730"/>
                  <a:pt x="598" y="714"/>
                </a:cubicBezTo>
                <a:lnTo>
                  <a:pt x="598" y="627"/>
                </a:lnTo>
                <a:cubicBezTo>
                  <a:pt x="598" y="591"/>
                  <a:pt x="610" y="555"/>
                  <a:pt x="634" y="529"/>
                </a:cubicBezTo>
                <a:cubicBezTo>
                  <a:pt x="643" y="531"/>
                  <a:pt x="651" y="534"/>
                  <a:pt x="659" y="536"/>
                </a:cubicBezTo>
                <a:cubicBezTo>
                  <a:pt x="706" y="552"/>
                  <a:pt x="745" y="560"/>
                  <a:pt x="772" y="560"/>
                </a:cubicBezTo>
                <a:cubicBezTo>
                  <a:pt x="797" y="560"/>
                  <a:pt x="814" y="553"/>
                  <a:pt x="821" y="540"/>
                </a:cubicBezTo>
                <a:cubicBezTo>
                  <a:pt x="839" y="509"/>
                  <a:pt x="804" y="457"/>
                  <a:pt x="716" y="384"/>
                </a:cubicBezTo>
                <a:close/>
              </a:path>
            </a:pathLst>
          </a:custGeom>
          <a:solidFill>
            <a:schemeClr val="bg1"/>
          </a:solidFill>
          <a:ln>
            <a:noFill/>
          </a:ln>
          <a:effectLst/>
        </p:spPr>
        <p:txBody>
          <a:bodyPr wrap="none" anchor="ctr"/>
          <a:lstStyle/>
          <a:p>
            <a:endParaRPr lang="en-US" sz="900"/>
          </a:p>
        </p:txBody>
      </p:sp>
      <p:sp>
        <p:nvSpPr>
          <p:cNvPr id="13" name="Freeform 969">
            <a:extLst>
              <a:ext uri="{FF2B5EF4-FFF2-40B4-BE49-F238E27FC236}">
                <a16:creationId xmlns:a16="http://schemas.microsoft.com/office/drawing/2014/main" id="{B32CDC42-32B5-024E-B32E-EFCA329A7F74}"/>
              </a:ext>
            </a:extLst>
          </p:cNvPr>
          <p:cNvSpPr>
            <a:spLocks noChangeAspect="1" noChangeArrowheads="1"/>
          </p:cNvSpPr>
          <p:nvPr/>
        </p:nvSpPr>
        <p:spPr bwMode="auto">
          <a:xfrm>
            <a:off x="5225497" y="1150048"/>
            <a:ext cx="406793" cy="463521"/>
          </a:xfrm>
          <a:custGeom>
            <a:avLst/>
            <a:gdLst>
              <a:gd name="T0" fmla="*/ 716677 w 256815"/>
              <a:gd name="T1" fmla="*/ 4947853 h 293327"/>
              <a:gd name="T2" fmla="*/ 1369698 w 256815"/>
              <a:gd name="T3" fmla="*/ 4567981 h 293327"/>
              <a:gd name="T4" fmla="*/ 1085783 w 256815"/>
              <a:gd name="T5" fmla="*/ 4195282 h 293327"/>
              <a:gd name="T6" fmla="*/ 1547187 w 256815"/>
              <a:gd name="T7" fmla="*/ 4998031 h 293327"/>
              <a:gd name="T8" fmla="*/ 1043188 w 256815"/>
              <a:gd name="T9" fmla="*/ 5327736 h 293327"/>
              <a:gd name="T10" fmla="*/ 539234 w 256815"/>
              <a:gd name="T11" fmla="*/ 4998031 h 293327"/>
              <a:gd name="T12" fmla="*/ 1000601 w 256815"/>
              <a:gd name="T13" fmla="*/ 4195282 h 293327"/>
              <a:gd name="T14" fmla="*/ 2212240 w 256815"/>
              <a:gd name="T15" fmla="*/ 4292229 h 293327"/>
              <a:gd name="T16" fmla="*/ 3459299 w 256815"/>
              <a:gd name="T17" fmla="*/ 2906367 h 293327"/>
              <a:gd name="T18" fmla="*/ 2212240 w 256815"/>
              <a:gd name="T19" fmla="*/ 1506311 h 293327"/>
              <a:gd name="T20" fmla="*/ 557289 w 256815"/>
              <a:gd name="T21" fmla="*/ 1661828 h 293327"/>
              <a:gd name="T22" fmla="*/ 557289 w 256815"/>
              <a:gd name="T23" fmla="*/ 4043965 h 293327"/>
              <a:gd name="T24" fmla="*/ 1907743 w 256815"/>
              <a:gd name="T25" fmla="*/ 4757198 h 293327"/>
              <a:gd name="T26" fmla="*/ 1500470 w 256815"/>
              <a:gd name="T27" fmla="*/ 1740250 h 293327"/>
              <a:gd name="T28" fmla="*/ 1557636 w 256815"/>
              <a:gd name="T29" fmla="*/ 249684 h 293327"/>
              <a:gd name="T30" fmla="*/ 1093210 w 256815"/>
              <a:gd name="T31" fmla="*/ 1390795 h 293327"/>
              <a:gd name="T32" fmla="*/ 543000 w 256815"/>
              <a:gd name="T33" fmla="*/ 1069848 h 293327"/>
              <a:gd name="T34" fmla="*/ 678813 w 256815"/>
              <a:gd name="T35" fmla="*/ 28544 h 293327"/>
              <a:gd name="T36" fmla="*/ 1050341 w 256815"/>
              <a:gd name="T37" fmla="*/ 1212485 h 293327"/>
              <a:gd name="T38" fmla="*/ 1414737 w 256815"/>
              <a:gd name="T39" fmla="*/ 28544 h 293327"/>
              <a:gd name="T40" fmla="*/ 1664802 w 256815"/>
              <a:gd name="T41" fmla="*/ 1775929 h 293327"/>
              <a:gd name="T42" fmla="*/ 1050341 w 256815"/>
              <a:gd name="T43" fmla="*/ 5798487 h 293327"/>
              <a:gd name="T44" fmla="*/ 421598 w 256815"/>
              <a:gd name="T45" fmla="*/ 1775929 h 293327"/>
              <a:gd name="T46" fmla="*/ 2084769 w 256815"/>
              <a:gd name="T47" fmla="*/ 0 h 293327"/>
              <a:gd name="T48" fmla="*/ 2653782 w 256815"/>
              <a:gd name="T49" fmla="*/ 532641 h 293327"/>
              <a:gd name="T50" fmla="*/ 3309210 w 256815"/>
              <a:gd name="T51" fmla="*/ 262747 h 293327"/>
              <a:gd name="T52" fmla="*/ 3935843 w 256815"/>
              <a:gd name="T53" fmla="*/ 809690 h 293327"/>
              <a:gd name="T54" fmla="*/ 4310386 w 256815"/>
              <a:gd name="T55" fmla="*/ 1179009 h 293327"/>
              <a:gd name="T56" fmla="*/ 4843358 w 256815"/>
              <a:gd name="T57" fmla="*/ 1626464 h 293327"/>
              <a:gd name="T58" fmla="*/ 4490414 w 256815"/>
              <a:gd name="T59" fmla="*/ 2088086 h 293327"/>
              <a:gd name="T60" fmla="*/ 5131496 w 256815"/>
              <a:gd name="T61" fmla="*/ 2670486 h 293327"/>
              <a:gd name="T62" fmla="*/ 4591266 w 256815"/>
              <a:gd name="T63" fmla="*/ 3323903 h 293327"/>
              <a:gd name="T64" fmla="*/ 4843358 w 256815"/>
              <a:gd name="T65" fmla="*/ 4140674 h 293327"/>
              <a:gd name="T66" fmla="*/ 4310386 w 256815"/>
              <a:gd name="T67" fmla="*/ 4595220 h 293327"/>
              <a:gd name="T68" fmla="*/ 3935843 w 256815"/>
              <a:gd name="T69" fmla="*/ 4964558 h 293327"/>
              <a:gd name="T70" fmla="*/ 3309210 w 256815"/>
              <a:gd name="T71" fmla="*/ 5511442 h 293327"/>
              <a:gd name="T72" fmla="*/ 2653782 w 256815"/>
              <a:gd name="T73" fmla="*/ 5234445 h 293327"/>
              <a:gd name="T74" fmla="*/ 2084769 w 256815"/>
              <a:gd name="T75" fmla="*/ 5767122 h 293327"/>
              <a:gd name="T76" fmla="*/ 2423295 w 256815"/>
              <a:gd name="T77" fmla="*/ 5589582 h 293327"/>
              <a:gd name="T78" fmla="*/ 2545769 w 256815"/>
              <a:gd name="T79" fmla="*/ 5071109 h 293327"/>
              <a:gd name="T80" fmla="*/ 3316416 w 256815"/>
              <a:gd name="T81" fmla="*/ 5312585 h 293327"/>
              <a:gd name="T82" fmla="*/ 3770178 w 256815"/>
              <a:gd name="T83" fmla="*/ 5120829 h 293327"/>
              <a:gd name="T84" fmla="*/ 3611723 w 256815"/>
              <a:gd name="T85" fmla="*/ 4616526 h 293327"/>
              <a:gd name="T86" fmla="*/ 4403996 w 256815"/>
              <a:gd name="T87" fmla="*/ 4438985 h 293327"/>
              <a:gd name="T88" fmla="*/ 4684926 w 256815"/>
              <a:gd name="T89" fmla="*/ 4055459 h 293327"/>
              <a:gd name="T90" fmla="*/ 4339189 w 256815"/>
              <a:gd name="T91" fmla="*/ 3799780 h 293327"/>
              <a:gd name="T92" fmla="*/ 4519224 w 256815"/>
              <a:gd name="T93" fmla="*/ 3146360 h 293327"/>
              <a:gd name="T94" fmla="*/ 4951381 w 256815"/>
              <a:gd name="T95" fmla="*/ 2670486 h 293327"/>
              <a:gd name="T96" fmla="*/ 4425601 w 256815"/>
              <a:gd name="T97" fmla="*/ 2542652 h 293327"/>
              <a:gd name="T98" fmla="*/ 4670527 w 256815"/>
              <a:gd name="T99" fmla="*/ 1782706 h 293327"/>
              <a:gd name="T100" fmla="*/ 4476008 w 256815"/>
              <a:gd name="T101" fmla="*/ 1342367 h 293327"/>
              <a:gd name="T102" fmla="*/ 4079887 w 256815"/>
              <a:gd name="T103" fmla="*/ 1512807 h 293327"/>
              <a:gd name="T104" fmla="*/ 3590120 w 256815"/>
              <a:gd name="T105" fmla="*/ 1036980 h 293327"/>
              <a:gd name="T106" fmla="*/ 3395668 w 256815"/>
              <a:gd name="T107" fmla="*/ 440355 h 293327"/>
              <a:gd name="T108" fmla="*/ 3129148 w 256815"/>
              <a:gd name="T109" fmla="*/ 781276 h 293327"/>
              <a:gd name="T110" fmla="*/ 2473752 w 256815"/>
              <a:gd name="T111" fmla="*/ 603728 h 293327"/>
              <a:gd name="T112" fmla="*/ 2084769 w 256815"/>
              <a:gd name="T113" fmla="*/ 170505 h 29332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56815" h="293327">
                <a:moveTo>
                  <a:pt x="52209" y="221290"/>
                </a:moveTo>
                <a:lnTo>
                  <a:pt x="35868" y="231080"/>
                </a:lnTo>
                <a:lnTo>
                  <a:pt x="35868" y="250296"/>
                </a:lnTo>
                <a:lnTo>
                  <a:pt x="52209" y="259723"/>
                </a:lnTo>
                <a:lnTo>
                  <a:pt x="68550" y="250296"/>
                </a:lnTo>
                <a:lnTo>
                  <a:pt x="68550" y="231080"/>
                </a:lnTo>
                <a:lnTo>
                  <a:pt x="52209" y="221290"/>
                </a:lnTo>
                <a:close/>
                <a:moveTo>
                  <a:pt x="50078" y="212226"/>
                </a:moveTo>
                <a:cubicBezTo>
                  <a:pt x="51143" y="211138"/>
                  <a:pt x="52564" y="211138"/>
                  <a:pt x="54341" y="212226"/>
                </a:cubicBezTo>
                <a:lnTo>
                  <a:pt x="74945" y="224553"/>
                </a:lnTo>
                <a:cubicBezTo>
                  <a:pt x="76366" y="225278"/>
                  <a:pt x="77432" y="226366"/>
                  <a:pt x="77432" y="228179"/>
                </a:cubicBezTo>
                <a:lnTo>
                  <a:pt x="77432" y="252834"/>
                </a:lnTo>
                <a:cubicBezTo>
                  <a:pt x="77432" y="254284"/>
                  <a:pt x="76366" y="255735"/>
                  <a:pt x="74945" y="256460"/>
                </a:cubicBezTo>
                <a:lnTo>
                  <a:pt x="54341" y="268787"/>
                </a:lnTo>
                <a:cubicBezTo>
                  <a:pt x="53630" y="269150"/>
                  <a:pt x="52564" y="269512"/>
                  <a:pt x="52209" y="269512"/>
                </a:cubicBezTo>
                <a:cubicBezTo>
                  <a:pt x="51143" y="269512"/>
                  <a:pt x="50433" y="269150"/>
                  <a:pt x="50078" y="268787"/>
                </a:cubicBezTo>
                <a:lnTo>
                  <a:pt x="29473" y="256460"/>
                </a:lnTo>
                <a:cubicBezTo>
                  <a:pt x="27697" y="255735"/>
                  <a:pt x="26987" y="254284"/>
                  <a:pt x="26987" y="252834"/>
                </a:cubicBezTo>
                <a:lnTo>
                  <a:pt x="26987" y="228179"/>
                </a:lnTo>
                <a:cubicBezTo>
                  <a:pt x="26987" y="226366"/>
                  <a:pt x="27697" y="225278"/>
                  <a:pt x="29473" y="224553"/>
                </a:cubicBezTo>
                <a:lnTo>
                  <a:pt x="50078" y="212226"/>
                </a:lnTo>
                <a:close/>
                <a:moveTo>
                  <a:pt x="110717" y="76200"/>
                </a:moveTo>
                <a:cubicBezTo>
                  <a:pt x="150268" y="76200"/>
                  <a:pt x="182199" y="107478"/>
                  <a:pt x="182199" y="147024"/>
                </a:cubicBezTo>
                <a:cubicBezTo>
                  <a:pt x="182199" y="185492"/>
                  <a:pt x="150268" y="217129"/>
                  <a:pt x="110717" y="217129"/>
                </a:cubicBezTo>
                <a:cubicBezTo>
                  <a:pt x="108539" y="217129"/>
                  <a:pt x="106362" y="215331"/>
                  <a:pt x="106362" y="212814"/>
                </a:cubicBezTo>
                <a:cubicBezTo>
                  <a:pt x="106362" y="210298"/>
                  <a:pt x="108539" y="208500"/>
                  <a:pt x="110717" y="208500"/>
                </a:cubicBezTo>
                <a:cubicBezTo>
                  <a:pt x="145188" y="208500"/>
                  <a:pt x="173128" y="180818"/>
                  <a:pt x="173128" y="147024"/>
                </a:cubicBezTo>
                <a:cubicBezTo>
                  <a:pt x="173128" y="112870"/>
                  <a:pt x="145188" y="85188"/>
                  <a:pt x="110717" y="85188"/>
                </a:cubicBezTo>
                <a:cubicBezTo>
                  <a:pt x="108539" y="85188"/>
                  <a:pt x="106362" y="82671"/>
                  <a:pt x="106362" y="80155"/>
                </a:cubicBezTo>
                <a:cubicBezTo>
                  <a:pt x="106362" y="77638"/>
                  <a:pt x="108539" y="76200"/>
                  <a:pt x="110717" y="76200"/>
                </a:cubicBezTo>
                <a:close/>
                <a:moveTo>
                  <a:pt x="27177" y="12628"/>
                </a:moveTo>
                <a:cubicBezTo>
                  <a:pt x="15734" y="20926"/>
                  <a:pt x="8940" y="33554"/>
                  <a:pt x="8940" y="48347"/>
                </a:cubicBezTo>
                <a:cubicBezTo>
                  <a:pt x="8940" y="62418"/>
                  <a:pt x="16449" y="76128"/>
                  <a:pt x="27892" y="84066"/>
                </a:cubicBezTo>
                <a:cubicBezTo>
                  <a:pt x="29322" y="85148"/>
                  <a:pt x="30038" y="86591"/>
                  <a:pt x="30038" y="88034"/>
                </a:cubicBezTo>
                <a:lnTo>
                  <a:pt x="30038" y="200963"/>
                </a:lnTo>
                <a:cubicBezTo>
                  <a:pt x="30038" y="202046"/>
                  <a:pt x="29322" y="203850"/>
                  <a:pt x="27892" y="204571"/>
                </a:cubicBezTo>
                <a:cubicBezTo>
                  <a:pt x="16449" y="212870"/>
                  <a:pt x="8940" y="226219"/>
                  <a:pt x="8940" y="240651"/>
                </a:cubicBezTo>
                <a:cubicBezTo>
                  <a:pt x="8940" y="264824"/>
                  <a:pt x="28250" y="284307"/>
                  <a:pt x="52566" y="284307"/>
                </a:cubicBezTo>
                <a:cubicBezTo>
                  <a:pt x="76167" y="284307"/>
                  <a:pt x="95477" y="264824"/>
                  <a:pt x="95477" y="240651"/>
                </a:cubicBezTo>
                <a:cubicBezTo>
                  <a:pt x="95477" y="226219"/>
                  <a:pt x="88683" y="212870"/>
                  <a:pt x="76882" y="204571"/>
                </a:cubicBezTo>
                <a:cubicBezTo>
                  <a:pt x="75452" y="203850"/>
                  <a:pt x="75094" y="202046"/>
                  <a:pt x="75094" y="200963"/>
                </a:cubicBezTo>
                <a:lnTo>
                  <a:pt x="75094" y="88034"/>
                </a:lnTo>
                <a:cubicBezTo>
                  <a:pt x="75094" y="86591"/>
                  <a:pt x="75452" y="85148"/>
                  <a:pt x="76882" y="84066"/>
                </a:cubicBezTo>
                <a:cubicBezTo>
                  <a:pt x="88683" y="76128"/>
                  <a:pt x="95477" y="62418"/>
                  <a:pt x="95477" y="48347"/>
                </a:cubicBezTo>
                <a:cubicBezTo>
                  <a:pt x="95477" y="33554"/>
                  <a:pt x="89041" y="20926"/>
                  <a:pt x="77955" y="12628"/>
                </a:cubicBezTo>
                <a:lnTo>
                  <a:pt x="77955" y="54119"/>
                </a:lnTo>
                <a:cubicBezTo>
                  <a:pt x="77955" y="55923"/>
                  <a:pt x="76882" y="57367"/>
                  <a:pt x="75452" y="58088"/>
                </a:cubicBezTo>
                <a:lnTo>
                  <a:pt x="54712" y="70355"/>
                </a:lnTo>
                <a:cubicBezTo>
                  <a:pt x="52924" y="71077"/>
                  <a:pt x="51493" y="71077"/>
                  <a:pt x="50420" y="70355"/>
                </a:cubicBezTo>
                <a:lnTo>
                  <a:pt x="29680" y="58088"/>
                </a:lnTo>
                <a:cubicBezTo>
                  <a:pt x="27892" y="57367"/>
                  <a:pt x="27177" y="55923"/>
                  <a:pt x="27177" y="54119"/>
                </a:cubicBezTo>
                <a:lnTo>
                  <a:pt x="27177" y="12628"/>
                </a:lnTo>
                <a:close/>
                <a:moveTo>
                  <a:pt x="29680" y="1082"/>
                </a:moveTo>
                <a:cubicBezTo>
                  <a:pt x="30753" y="0"/>
                  <a:pt x="32541" y="0"/>
                  <a:pt x="33971" y="1443"/>
                </a:cubicBezTo>
                <a:cubicBezTo>
                  <a:pt x="35402" y="1804"/>
                  <a:pt x="36117" y="3247"/>
                  <a:pt x="36117" y="4690"/>
                </a:cubicBezTo>
                <a:lnTo>
                  <a:pt x="36117" y="51955"/>
                </a:lnTo>
                <a:lnTo>
                  <a:pt x="52566" y="61335"/>
                </a:lnTo>
                <a:lnTo>
                  <a:pt x="69015" y="51955"/>
                </a:lnTo>
                <a:lnTo>
                  <a:pt x="69015" y="4690"/>
                </a:lnTo>
                <a:cubicBezTo>
                  <a:pt x="69015" y="3247"/>
                  <a:pt x="69731" y="1804"/>
                  <a:pt x="70803" y="1443"/>
                </a:cubicBezTo>
                <a:cubicBezTo>
                  <a:pt x="72234" y="0"/>
                  <a:pt x="73664" y="0"/>
                  <a:pt x="75452" y="1082"/>
                </a:cubicBezTo>
                <a:cubicBezTo>
                  <a:pt x="93689" y="10102"/>
                  <a:pt x="104417" y="27781"/>
                  <a:pt x="104417" y="48347"/>
                </a:cubicBezTo>
                <a:cubicBezTo>
                  <a:pt x="104417" y="64582"/>
                  <a:pt x="96908" y="80097"/>
                  <a:pt x="83319" y="89838"/>
                </a:cubicBezTo>
                <a:lnTo>
                  <a:pt x="83319" y="198438"/>
                </a:lnTo>
                <a:cubicBezTo>
                  <a:pt x="96908" y="208901"/>
                  <a:pt x="104417" y="223694"/>
                  <a:pt x="104417" y="240651"/>
                </a:cubicBezTo>
                <a:cubicBezTo>
                  <a:pt x="104417" y="269515"/>
                  <a:pt x="81531" y="293327"/>
                  <a:pt x="52566" y="293327"/>
                </a:cubicBezTo>
                <a:cubicBezTo>
                  <a:pt x="23959" y="293327"/>
                  <a:pt x="0" y="269515"/>
                  <a:pt x="0" y="240651"/>
                </a:cubicBezTo>
                <a:cubicBezTo>
                  <a:pt x="0" y="223694"/>
                  <a:pt x="8224" y="208901"/>
                  <a:pt x="21098" y="198438"/>
                </a:cubicBezTo>
                <a:lnTo>
                  <a:pt x="21098" y="89838"/>
                </a:lnTo>
                <a:cubicBezTo>
                  <a:pt x="8224" y="80097"/>
                  <a:pt x="0" y="64582"/>
                  <a:pt x="0" y="48347"/>
                </a:cubicBezTo>
                <a:cubicBezTo>
                  <a:pt x="0" y="27781"/>
                  <a:pt x="11800" y="10102"/>
                  <a:pt x="29680" y="1082"/>
                </a:cubicBezTo>
                <a:close/>
                <a:moveTo>
                  <a:pt x="104337" y="0"/>
                </a:moveTo>
                <a:lnTo>
                  <a:pt x="121280" y="0"/>
                </a:lnTo>
                <a:cubicBezTo>
                  <a:pt x="127408" y="0"/>
                  <a:pt x="132815" y="5389"/>
                  <a:pt x="132815" y="11497"/>
                </a:cubicBezTo>
                <a:lnTo>
                  <a:pt x="132815" y="26946"/>
                </a:lnTo>
                <a:cubicBezTo>
                  <a:pt x="138943" y="27665"/>
                  <a:pt x="144710" y="29821"/>
                  <a:pt x="150477" y="31976"/>
                </a:cubicBezTo>
                <a:lnTo>
                  <a:pt x="158408" y="18324"/>
                </a:lnTo>
                <a:cubicBezTo>
                  <a:pt x="159850" y="15449"/>
                  <a:pt x="162373" y="14012"/>
                  <a:pt x="165617" y="13294"/>
                </a:cubicBezTo>
                <a:cubicBezTo>
                  <a:pt x="168501" y="12216"/>
                  <a:pt x="171384" y="12934"/>
                  <a:pt x="174268" y="14371"/>
                </a:cubicBezTo>
                <a:lnTo>
                  <a:pt x="192652" y="25150"/>
                </a:lnTo>
                <a:cubicBezTo>
                  <a:pt x="198419" y="27665"/>
                  <a:pt x="199861" y="35210"/>
                  <a:pt x="196977" y="40959"/>
                </a:cubicBezTo>
                <a:lnTo>
                  <a:pt x="189408" y="53893"/>
                </a:lnTo>
                <a:cubicBezTo>
                  <a:pt x="194094" y="57845"/>
                  <a:pt x="198419" y="62516"/>
                  <a:pt x="202745" y="67187"/>
                </a:cubicBezTo>
                <a:lnTo>
                  <a:pt x="215722" y="59642"/>
                </a:lnTo>
                <a:cubicBezTo>
                  <a:pt x="218245" y="57845"/>
                  <a:pt x="221489" y="57486"/>
                  <a:pt x="224733" y="58204"/>
                </a:cubicBezTo>
                <a:cubicBezTo>
                  <a:pt x="227617" y="59642"/>
                  <a:pt x="230140" y="61079"/>
                  <a:pt x="231943" y="63953"/>
                </a:cubicBezTo>
                <a:lnTo>
                  <a:pt x="242396" y="82277"/>
                </a:lnTo>
                <a:cubicBezTo>
                  <a:pt x="243838" y="84792"/>
                  <a:pt x="243838" y="88025"/>
                  <a:pt x="243117" y="90900"/>
                </a:cubicBezTo>
                <a:cubicBezTo>
                  <a:pt x="242757" y="94133"/>
                  <a:pt x="240594" y="96648"/>
                  <a:pt x="238431" y="97726"/>
                </a:cubicBezTo>
                <a:lnTo>
                  <a:pt x="224733" y="105630"/>
                </a:lnTo>
                <a:cubicBezTo>
                  <a:pt x="226896" y="111738"/>
                  <a:pt x="228338" y="117846"/>
                  <a:pt x="229780" y="123595"/>
                </a:cubicBezTo>
                <a:lnTo>
                  <a:pt x="245280" y="123595"/>
                </a:lnTo>
                <a:cubicBezTo>
                  <a:pt x="251408" y="123595"/>
                  <a:pt x="256815" y="128984"/>
                  <a:pt x="256815" y="135092"/>
                </a:cubicBezTo>
                <a:lnTo>
                  <a:pt x="256815" y="156290"/>
                </a:lnTo>
                <a:cubicBezTo>
                  <a:pt x="256815" y="162757"/>
                  <a:pt x="251408" y="168146"/>
                  <a:pt x="245280" y="168146"/>
                </a:cubicBezTo>
                <a:lnTo>
                  <a:pt x="229780" y="168146"/>
                </a:lnTo>
                <a:cubicBezTo>
                  <a:pt x="228338" y="174254"/>
                  <a:pt x="226896" y="180362"/>
                  <a:pt x="224733" y="186470"/>
                </a:cubicBezTo>
                <a:lnTo>
                  <a:pt x="238431" y="194015"/>
                </a:lnTo>
                <a:cubicBezTo>
                  <a:pt x="243478" y="196889"/>
                  <a:pt x="245280" y="203716"/>
                  <a:pt x="242396" y="209464"/>
                </a:cubicBezTo>
                <a:lnTo>
                  <a:pt x="231943" y="227788"/>
                </a:lnTo>
                <a:cubicBezTo>
                  <a:pt x="230140" y="230303"/>
                  <a:pt x="227617" y="232458"/>
                  <a:pt x="224733" y="233536"/>
                </a:cubicBezTo>
                <a:cubicBezTo>
                  <a:pt x="221489" y="233896"/>
                  <a:pt x="218245" y="233536"/>
                  <a:pt x="215722" y="232458"/>
                </a:cubicBezTo>
                <a:lnTo>
                  <a:pt x="202745" y="224554"/>
                </a:lnTo>
                <a:cubicBezTo>
                  <a:pt x="198419" y="229584"/>
                  <a:pt x="194094" y="233896"/>
                  <a:pt x="189408" y="237848"/>
                </a:cubicBezTo>
                <a:lnTo>
                  <a:pt x="196977" y="251141"/>
                </a:lnTo>
                <a:cubicBezTo>
                  <a:pt x="199861" y="256531"/>
                  <a:pt x="198419" y="263716"/>
                  <a:pt x="192652" y="266950"/>
                </a:cubicBezTo>
                <a:lnTo>
                  <a:pt x="174268" y="277369"/>
                </a:lnTo>
                <a:cubicBezTo>
                  <a:pt x="171384" y="279166"/>
                  <a:pt x="168501" y="279525"/>
                  <a:pt x="165617" y="278806"/>
                </a:cubicBezTo>
                <a:cubicBezTo>
                  <a:pt x="162373" y="277729"/>
                  <a:pt x="159850" y="275932"/>
                  <a:pt x="158408" y="273417"/>
                </a:cubicBezTo>
                <a:lnTo>
                  <a:pt x="150477" y="260124"/>
                </a:lnTo>
                <a:cubicBezTo>
                  <a:pt x="144710" y="261920"/>
                  <a:pt x="138943" y="263716"/>
                  <a:pt x="132815" y="264794"/>
                </a:cubicBezTo>
                <a:lnTo>
                  <a:pt x="132815" y="280244"/>
                </a:lnTo>
                <a:cubicBezTo>
                  <a:pt x="132815" y="286351"/>
                  <a:pt x="127408" y="291741"/>
                  <a:pt x="121280" y="291741"/>
                </a:cubicBezTo>
                <a:lnTo>
                  <a:pt x="104337" y="291741"/>
                </a:lnTo>
                <a:cubicBezTo>
                  <a:pt x="102175" y="291741"/>
                  <a:pt x="100012" y="289585"/>
                  <a:pt x="100012" y="287070"/>
                </a:cubicBezTo>
                <a:cubicBezTo>
                  <a:pt x="100012" y="284914"/>
                  <a:pt x="102175" y="282759"/>
                  <a:pt x="104337" y="282759"/>
                </a:cubicBezTo>
                <a:lnTo>
                  <a:pt x="121280" y="282759"/>
                </a:lnTo>
                <a:cubicBezTo>
                  <a:pt x="122361" y="282759"/>
                  <a:pt x="123803" y="281681"/>
                  <a:pt x="123803" y="280244"/>
                </a:cubicBezTo>
                <a:lnTo>
                  <a:pt x="123803" y="261201"/>
                </a:lnTo>
                <a:cubicBezTo>
                  <a:pt x="123803" y="258686"/>
                  <a:pt x="125245" y="257249"/>
                  <a:pt x="127408" y="256531"/>
                </a:cubicBezTo>
                <a:cubicBezTo>
                  <a:pt x="135338" y="255453"/>
                  <a:pt x="143629" y="253297"/>
                  <a:pt x="151559" y="250064"/>
                </a:cubicBezTo>
                <a:cubicBezTo>
                  <a:pt x="153001" y="249704"/>
                  <a:pt x="155524" y="250064"/>
                  <a:pt x="156605" y="252219"/>
                </a:cubicBezTo>
                <a:lnTo>
                  <a:pt x="165977" y="268746"/>
                </a:lnTo>
                <a:cubicBezTo>
                  <a:pt x="166338" y="269465"/>
                  <a:pt x="167059" y="270184"/>
                  <a:pt x="167780" y="270184"/>
                </a:cubicBezTo>
                <a:cubicBezTo>
                  <a:pt x="168501" y="270184"/>
                  <a:pt x="168861" y="270184"/>
                  <a:pt x="169943" y="269824"/>
                </a:cubicBezTo>
                <a:lnTo>
                  <a:pt x="188687" y="259046"/>
                </a:lnTo>
                <a:cubicBezTo>
                  <a:pt x="189408" y="258327"/>
                  <a:pt x="190129" y="256531"/>
                  <a:pt x="189408" y="255453"/>
                </a:cubicBezTo>
                <a:lnTo>
                  <a:pt x="179675" y="239285"/>
                </a:lnTo>
                <a:cubicBezTo>
                  <a:pt x="178233" y="237129"/>
                  <a:pt x="179315" y="234614"/>
                  <a:pt x="180757" y="233536"/>
                </a:cubicBezTo>
                <a:cubicBezTo>
                  <a:pt x="187245" y="228147"/>
                  <a:pt x="193012" y="222039"/>
                  <a:pt x="198419" y="215931"/>
                </a:cubicBezTo>
                <a:cubicBezTo>
                  <a:pt x="199501" y="214494"/>
                  <a:pt x="202024" y="213776"/>
                  <a:pt x="204187" y="214853"/>
                </a:cubicBezTo>
                <a:lnTo>
                  <a:pt x="220408" y="224554"/>
                </a:lnTo>
                <a:cubicBezTo>
                  <a:pt x="220768" y="224913"/>
                  <a:pt x="221489" y="224913"/>
                  <a:pt x="222210" y="224913"/>
                </a:cubicBezTo>
                <a:cubicBezTo>
                  <a:pt x="223291" y="224554"/>
                  <a:pt x="223652" y="224195"/>
                  <a:pt x="224012" y="223836"/>
                </a:cubicBezTo>
                <a:lnTo>
                  <a:pt x="234466" y="205153"/>
                </a:lnTo>
                <a:cubicBezTo>
                  <a:pt x="235187" y="204793"/>
                  <a:pt x="235187" y="203716"/>
                  <a:pt x="234466" y="202997"/>
                </a:cubicBezTo>
                <a:cubicBezTo>
                  <a:pt x="234466" y="202638"/>
                  <a:pt x="234105" y="201919"/>
                  <a:pt x="233745" y="201560"/>
                </a:cubicBezTo>
                <a:lnTo>
                  <a:pt x="217164" y="192218"/>
                </a:lnTo>
                <a:cubicBezTo>
                  <a:pt x="215001" y="190781"/>
                  <a:pt x="214280" y="188985"/>
                  <a:pt x="215001" y="186829"/>
                </a:cubicBezTo>
                <a:cubicBezTo>
                  <a:pt x="218245" y="178925"/>
                  <a:pt x="220408" y="171020"/>
                  <a:pt x="221489" y="162757"/>
                </a:cubicBezTo>
                <a:cubicBezTo>
                  <a:pt x="221850" y="160601"/>
                  <a:pt x="223652" y="159164"/>
                  <a:pt x="226175" y="159164"/>
                </a:cubicBezTo>
                <a:lnTo>
                  <a:pt x="245280" y="159164"/>
                </a:lnTo>
                <a:cubicBezTo>
                  <a:pt x="246361" y="159164"/>
                  <a:pt x="247803" y="158086"/>
                  <a:pt x="247803" y="156290"/>
                </a:cubicBezTo>
                <a:lnTo>
                  <a:pt x="247803" y="135092"/>
                </a:lnTo>
                <a:cubicBezTo>
                  <a:pt x="247803" y="134014"/>
                  <a:pt x="246361" y="132577"/>
                  <a:pt x="245280" y="132577"/>
                </a:cubicBezTo>
                <a:lnTo>
                  <a:pt x="226175" y="132577"/>
                </a:lnTo>
                <a:cubicBezTo>
                  <a:pt x="223652" y="132577"/>
                  <a:pt x="221850" y="131140"/>
                  <a:pt x="221489" y="128625"/>
                </a:cubicBezTo>
                <a:cubicBezTo>
                  <a:pt x="220408" y="121080"/>
                  <a:pt x="218245" y="112816"/>
                  <a:pt x="215001" y="104912"/>
                </a:cubicBezTo>
                <a:cubicBezTo>
                  <a:pt x="214280" y="103115"/>
                  <a:pt x="215001" y="100960"/>
                  <a:pt x="217164" y="99882"/>
                </a:cubicBezTo>
                <a:lnTo>
                  <a:pt x="233745" y="90181"/>
                </a:lnTo>
                <a:cubicBezTo>
                  <a:pt x="234105" y="90181"/>
                  <a:pt x="234466" y="89103"/>
                  <a:pt x="234466" y="88744"/>
                </a:cubicBezTo>
                <a:cubicBezTo>
                  <a:pt x="235187" y="88025"/>
                  <a:pt x="235187" y="87307"/>
                  <a:pt x="234466" y="86229"/>
                </a:cubicBezTo>
                <a:lnTo>
                  <a:pt x="224012" y="67905"/>
                </a:lnTo>
                <a:cubicBezTo>
                  <a:pt x="223652" y="67546"/>
                  <a:pt x="223291" y="67187"/>
                  <a:pt x="222210" y="66827"/>
                </a:cubicBezTo>
                <a:cubicBezTo>
                  <a:pt x="221489" y="66827"/>
                  <a:pt x="220768" y="66827"/>
                  <a:pt x="220408" y="67187"/>
                </a:cubicBezTo>
                <a:lnTo>
                  <a:pt x="204187" y="76528"/>
                </a:lnTo>
                <a:cubicBezTo>
                  <a:pt x="202024" y="77965"/>
                  <a:pt x="199501" y="77247"/>
                  <a:pt x="198419" y="75809"/>
                </a:cubicBezTo>
                <a:cubicBezTo>
                  <a:pt x="193012" y="69342"/>
                  <a:pt x="187245" y="63594"/>
                  <a:pt x="180757" y="58204"/>
                </a:cubicBezTo>
                <a:cubicBezTo>
                  <a:pt x="179315" y="57127"/>
                  <a:pt x="178233" y="54612"/>
                  <a:pt x="179675" y="52456"/>
                </a:cubicBezTo>
                <a:lnTo>
                  <a:pt x="189408" y="35929"/>
                </a:lnTo>
                <a:cubicBezTo>
                  <a:pt x="190129" y="35210"/>
                  <a:pt x="189408" y="33054"/>
                  <a:pt x="188687" y="32695"/>
                </a:cubicBezTo>
                <a:lnTo>
                  <a:pt x="169943" y="22276"/>
                </a:lnTo>
                <a:cubicBezTo>
                  <a:pt x="168861" y="21557"/>
                  <a:pt x="168501" y="21557"/>
                  <a:pt x="167780" y="21557"/>
                </a:cubicBezTo>
                <a:cubicBezTo>
                  <a:pt x="167059" y="21557"/>
                  <a:pt x="166338" y="22635"/>
                  <a:pt x="165977" y="22994"/>
                </a:cubicBezTo>
                <a:lnTo>
                  <a:pt x="156605" y="39521"/>
                </a:lnTo>
                <a:cubicBezTo>
                  <a:pt x="155524" y="41318"/>
                  <a:pt x="153001" y="42036"/>
                  <a:pt x="151559" y="41318"/>
                </a:cubicBezTo>
                <a:cubicBezTo>
                  <a:pt x="143629" y="38444"/>
                  <a:pt x="135338" y="35929"/>
                  <a:pt x="127408" y="35210"/>
                </a:cubicBezTo>
                <a:cubicBezTo>
                  <a:pt x="125245" y="34851"/>
                  <a:pt x="123803" y="32695"/>
                  <a:pt x="123803" y="30539"/>
                </a:cubicBezTo>
                <a:lnTo>
                  <a:pt x="123803" y="11497"/>
                </a:lnTo>
                <a:cubicBezTo>
                  <a:pt x="123803" y="10419"/>
                  <a:pt x="122361" y="8623"/>
                  <a:pt x="121280" y="8623"/>
                </a:cubicBezTo>
                <a:lnTo>
                  <a:pt x="104337" y="8623"/>
                </a:lnTo>
                <a:cubicBezTo>
                  <a:pt x="102175" y="8623"/>
                  <a:pt x="100012" y="7186"/>
                  <a:pt x="100012" y="4671"/>
                </a:cubicBezTo>
                <a:cubicBezTo>
                  <a:pt x="100012" y="2156"/>
                  <a:pt x="102175" y="0"/>
                  <a:pt x="104337" y="0"/>
                </a:cubicBezTo>
                <a:close/>
              </a:path>
            </a:pathLst>
          </a:custGeom>
          <a:solidFill>
            <a:schemeClr val="bg1"/>
          </a:solidFill>
          <a:ln>
            <a:noFill/>
          </a:ln>
          <a:effectLst/>
        </p:spPr>
        <p:txBody>
          <a:bodyPr anchor="ctr"/>
          <a:lstStyle/>
          <a:p>
            <a:endParaRPr lang="en-US" sz="900"/>
          </a:p>
        </p:txBody>
      </p:sp>
      <p:sp>
        <p:nvSpPr>
          <p:cNvPr id="14" name="Freeform 978">
            <a:extLst>
              <a:ext uri="{FF2B5EF4-FFF2-40B4-BE49-F238E27FC236}">
                <a16:creationId xmlns:a16="http://schemas.microsoft.com/office/drawing/2014/main" id="{017A4DAC-176D-C447-BB1D-90CF1AD9EAB3}"/>
              </a:ext>
            </a:extLst>
          </p:cNvPr>
          <p:cNvSpPr>
            <a:spLocks noChangeAspect="1" noChangeArrowheads="1"/>
          </p:cNvSpPr>
          <p:nvPr/>
        </p:nvSpPr>
        <p:spPr bwMode="auto">
          <a:xfrm>
            <a:off x="6924441" y="2681685"/>
            <a:ext cx="462139" cy="460755"/>
          </a:xfrm>
          <a:custGeom>
            <a:avLst/>
            <a:gdLst>
              <a:gd name="T0" fmla="*/ 4720202 w 291739"/>
              <a:gd name="T1" fmla="*/ 4912673 h 291739"/>
              <a:gd name="T2" fmla="*/ 5073322 w 291739"/>
              <a:gd name="T3" fmla="*/ 4912673 h 291739"/>
              <a:gd name="T4" fmla="*/ 4893141 w 291739"/>
              <a:gd name="T5" fmla="*/ 4571716 h 291739"/>
              <a:gd name="T6" fmla="*/ 4893141 w 291739"/>
              <a:gd name="T7" fmla="*/ 5253639 h 291739"/>
              <a:gd name="T8" fmla="*/ 3033757 w 291739"/>
              <a:gd name="T9" fmla="*/ 4996170 h 291739"/>
              <a:gd name="T10" fmla="*/ 3033757 w 291739"/>
              <a:gd name="T11" fmla="*/ 4829163 h 291739"/>
              <a:gd name="T12" fmla="*/ 4893141 w 291739"/>
              <a:gd name="T13" fmla="*/ 4571716 h 291739"/>
              <a:gd name="T14" fmla="*/ 3552660 w 291739"/>
              <a:gd name="T15" fmla="*/ 4035911 h 291739"/>
              <a:gd name="T16" fmla="*/ 3905806 w 291739"/>
              <a:gd name="T17" fmla="*/ 4035911 h 291739"/>
              <a:gd name="T18" fmla="*/ 3725624 w 291739"/>
              <a:gd name="T19" fmla="*/ 3694934 h 291739"/>
              <a:gd name="T20" fmla="*/ 5159812 w 291739"/>
              <a:gd name="T21" fmla="*/ 3952404 h 291739"/>
              <a:gd name="T22" fmla="*/ 5159812 w 291739"/>
              <a:gd name="T23" fmla="*/ 4126367 h 291739"/>
              <a:gd name="T24" fmla="*/ 3725624 w 291739"/>
              <a:gd name="T25" fmla="*/ 4376877 h 291739"/>
              <a:gd name="T26" fmla="*/ 3033757 w 291739"/>
              <a:gd name="T27" fmla="*/ 4126367 h 291739"/>
              <a:gd name="T28" fmla="*/ 3033757 w 291739"/>
              <a:gd name="T29" fmla="*/ 3952404 h 291739"/>
              <a:gd name="T30" fmla="*/ 3725624 w 291739"/>
              <a:gd name="T31" fmla="*/ 3694934 h 291739"/>
              <a:gd name="T32" fmla="*/ 4302192 w 291739"/>
              <a:gd name="T33" fmla="*/ 3159118 h 291739"/>
              <a:gd name="T34" fmla="*/ 4655347 w 291739"/>
              <a:gd name="T35" fmla="*/ 3159118 h 291739"/>
              <a:gd name="T36" fmla="*/ 4475137 w 291739"/>
              <a:gd name="T37" fmla="*/ 2818174 h 291739"/>
              <a:gd name="T38" fmla="*/ 5159812 w 291739"/>
              <a:gd name="T39" fmla="*/ 3075644 h 291739"/>
              <a:gd name="T40" fmla="*/ 5159812 w 291739"/>
              <a:gd name="T41" fmla="*/ 3242625 h 291739"/>
              <a:gd name="T42" fmla="*/ 4475137 w 291739"/>
              <a:gd name="T43" fmla="*/ 3500108 h 291739"/>
              <a:gd name="T44" fmla="*/ 3033757 w 291739"/>
              <a:gd name="T45" fmla="*/ 3242625 h 291739"/>
              <a:gd name="T46" fmla="*/ 3033757 w 291739"/>
              <a:gd name="T47" fmla="*/ 3075644 h 291739"/>
              <a:gd name="T48" fmla="*/ 4475137 w 291739"/>
              <a:gd name="T49" fmla="*/ 2818174 h 291739"/>
              <a:gd name="T50" fmla="*/ 2517987 w 291739"/>
              <a:gd name="T51" fmla="*/ 5590809 h 291739"/>
              <a:gd name="T52" fmla="*/ 5643902 w 291739"/>
              <a:gd name="T53" fmla="*/ 2495085 h 291739"/>
              <a:gd name="T54" fmla="*/ 2431548 w 291739"/>
              <a:gd name="T55" fmla="*/ 2317166 h 291739"/>
              <a:gd name="T56" fmla="*/ 5823931 w 291739"/>
              <a:gd name="T57" fmla="*/ 2409681 h 291739"/>
              <a:gd name="T58" fmla="*/ 5744731 w 291739"/>
              <a:gd name="T59" fmla="*/ 5754471 h 291739"/>
              <a:gd name="T60" fmla="*/ 2345139 w 291739"/>
              <a:gd name="T61" fmla="*/ 5676219 h 291739"/>
              <a:gd name="T62" fmla="*/ 2431548 w 291739"/>
              <a:gd name="T63" fmla="*/ 2317166 h 291739"/>
              <a:gd name="T64" fmla="*/ 1160127 w 291739"/>
              <a:gd name="T65" fmla="*/ 869830 h 291739"/>
              <a:gd name="T66" fmla="*/ 1572422 w 291739"/>
              <a:gd name="T67" fmla="*/ 869830 h 291739"/>
              <a:gd name="T68" fmla="*/ 1366282 w 291739"/>
              <a:gd name="T69" fmla="*/ 501029 h 291739"/>
              <a:gd name="T70" fmla="*/ 1366282 w 291739"/>
              <a:gd name="T71" fmla="*/ 1245552 h 291739"/>
              <a:gd name="T72" fmla="*/ 1366282 w 291739"/>
              <a:gd name="T73" fmla="*/ 501029 h 291739"/>
              <a:gd name="T74" fmla="*/ 3614626 w 291739"/>
              <a:gd name="T75" fmla="*/ 0 h 291739"/>
              <a:gd name="T76" fmla="*/ 3700705 w 291739"/>
              <a:gd name="T77" fmla="*/ 1944948 h 291739"/>
              <a:gd name="T78" fmla="*/ 3528582 w 291739"/>
              <a:gd name="T79" fmla="*/ 1944948 h 291739"/>
              <a:gd name="T80" fmla="*/ 179267 w 291739"/>
              <a:gd name="T81" fmla="*/ 176792 h 291739"/>
              <a:gd name="T82" fmla="*/ 917979 w 291739"/>
              <a:gd name="T83" fmla="*/ 1570154 h 291739"/>
              <a:gd name="T84" fmla="*/ 1061431 w 291739"/>
              <a:gd name="T85" fmla="*/ 1570154 h 291739"/>
              <a:gd name="T86" fmla="*/ 2474289 w 291739"/>
              <a:gd name="T87" fmla="*/ 876982 h 291739"/>
              <a:gd name="T88" fmla="*/ 3342079 w 291739"/>
              <a:gd name="T89" fmla="*/ 1895455 h 291739"/>
              <a:gd name="T90" fmla="*/ 3198678 w 291739"/>
              <a:gd name="T91" fmla="*/ 1994465 h 291739"/>
              <a:gd name="T92" fmla="*/ 1628002 w 291739"/>
              <a:gd name="T93" fmla="*/ 2376396 h 291739"/>
              <a:gd name="T94" fmla="*/ 2015300 w 291739"/>
              <a:gd name="T95" fmla="*/ 3076579 h 291739"/>
              <a:gd name="T96" fmla="*/ 1900551 w 291739"/>
              <a:gd name="T97" fmla="*/ 3055374 h 291739"/>
              <a:gd name="T98" fmla="*/ 179267 w 291739"/>
              <a:gd name="T99" fmla="*/ 2920977 h 291739"/>
              <a:gd name="T100" fmla="*/ 1972279 w 291739"/>
              <a:gd name="T101" fmla="*/ 3479730 h 291739"/>
              <a:gd name="T102" fmla="*/ 1972279 w 291739"/>
              <a:gd name="T103" fmla="*/ 3656548 h 291739"/>
              <a:gd name="T104" fmla="*/ 0 w 291739"/>
              <a:gd name="T105" fmla="*/ 3571670 h 291739"/>
              <a:gd name="T106" fmla="*/ 86021 w 291739"/>
              <a:gd name="T107" fmla="*/ 0 h 29173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91739" h="291739">
                <a:moveTo>
                  <a:pt x="245113" y="240242"/>
                </a:moveTo>
                <a:cubicBezTo>
                  <a:pt x="240059" y="240242"/>
                  <a:pt x="236449" y="244122"/>
                  <a:pt x="236449" y="249061"/>
                </a:cubicBezTo>
                <a:cubicBezTo>
                  <a:pt x="236449" y="254000"/>
                  <a:pt x="240059" y="257528"/>
                  <a:pt x="245113" y="257528"/>
                </a:cubicBezTo>
                <a:cubicBezTo>
                  <a:pt x="249807" y="257528"/>
                  <a:pt x="254139" y="254000"/>
                  <a:pt x="254139" y="249061"/>
                </a:cubicBezTo>
                <a:cubicBezTo>
                  <a:pt x="254139" y="244122"/>
                  <a:pt x="249807" y="240242"/>
                  <a:pt x="245113" y="240242"/>
                </a:cubicBezTo>
                <a:close/>
                <a:moveTo>
                  <a:pt x="245113" y="231775"/>
                </a:moveTo>
                <a:cubicBezTo>
                  <a:pt x="255222" y="231775"/>
                  <a:pt x="263164" y="239536"/>
                  <a:pt x="263164" y="249061"/>
                </a:cubicBezTo>
                <a:cubicBezTo>
                  <a:pt x="263164" y="258586"/>
                  <a:pt x="255222" y="266347"/>
                  <a:pt x="245113" y="266347"/>
                </a:cubicBezTo>
                <a:cubicBezTo>
                  <a:pt x="236810" y="266347"/>
                  <a:pt x="230312" y="260703"/>
                  <a:pt x="227784" y="253295"/>
                </a:cubicBezTo>
                <a:lnTo>
                  <a:pt x="151970" y="253295"/>
                </a:lnTo>
                <a:cubicBezTo>
                  <a:pt x="149443" y="253295"/>
                  <a:pt x="147638" y="251531"/>
                  <a:pt x="147638" y="249061"/>
                </a:cubicBezTo>
                <a:cubicBezTo>
                  <a:pt x="147638" y="246592"/>
                  <a:pt x="149443" y="244828"/>
                  <a:pt x="151970" y="244828"/>
                </a:cubicBezTo>
                <a:lnTo>
                  <a:pt x="227784" y="244828"/>
                </a:lnTo>
                <a:cubicBezTo>
                  <a:pt x="230312" y="237420"/>
                  <a:pt x="236810" y="231775"/>
                  <a:pt x="245113" y="231775"/>
                </a:cubicBezTo>
                <a:close/>
                <a:moveTo>
                  <a:pt x="186628" y="195792"/>
                </a:moveTo>
                <a:cubicBezTo>
                  <a:pt x="181574" y="195792"/>
                  <a:pt x="177964" y="200025"/>
                  <a:pt x="177964" y="204611"/>
                </a:cubicBezTo>
                <a:cubicBezTo>
                  <a:pt x="177964" y="209550"/>
                  <a:pt x="181574" y="213078"/>
                  <a:pt x="186628" y="213078"/>
                </a:cubicBezTo>
                <a:cubicBezTo>
                  <a:pt x="191683" y="213078"/>
                  <a:pt x="195654" y="209550"/>
                  <a:pt x="195654" y="204611"/>
                </a:cubicBezTo>
                <a:cubicBezTo>
                  <a:pt x="195654" y="200025"/>
                  <a:pt x="191683" y="195792"/>
                  <a:pt x="186628" y="195792"/>
                </a:cubicBezTo>
                <a:close/>
                <a:moveTo>
                  <a:pt x="186628" y="187325"/>
                </a:moveTo>
                <a:cubicBezTo>
                  <a:pt x="195293" y="187325"/>
                  <a:pt x="201791" y="192617"/>
                  <a:pt x="203957" y="200378"/>
                </a:cubicBezTo>
                <a:lnTo>
                  <a:pt x="258471" y="200378"/>
                </a:lnTo>
                <a:cubicBezTo>
                  <a:pt x="260998" y="200378"/>
                  <a:pt x="263164" y="202494"/>
                  <a:pt x="263164" y="204611"/>
                </a:cubicBezTo>
                <a:cubicBezTo>
                  <a:pt x="263164" y="207080"/>
                  <a:pt x="260998" y="209197"/>
                  <a:pt x="258471" y="209197"/>
                </a:cubicBezTo>
                <a:lnTo>
                  <a:pt x="203957" y="209197"/>
                </a:lnTo>
                <a:cubicBezTo>
                  <a:pt x="201791" y="216605"/>
                  <a:pt x="195293" y="221897"/>
                  <a:pt x="186628" y="221897"/>
                </a:cubicBezTo>
                <a:cubicBezTo>
                  <a:pt x="178325" y="221897"/>
                  <a:pt x="171465" y="216605"/>
                  <a:pt x="170021" y="209197"/>
                </a:cubicBezTo>
                <a:lnTo>
                  <a:pt x="151970" y="209197"/>
                </a:lnTo>
                <a:cubicBezTo>
                  <a:pt x="149443" y="209197"/>
                  <a:pt x="147638" y="207080"/>
                  <a:pt x="147638" y="204611"/>
                </a:cubicBezTo>
                <a:cubicBezTo>
                  <a:pt x="147638" y="202494"/>
                  <a:pt x="149443" y="200378"/>
                  <a:pt x="151970" y="200378"/>
                </a:cubicBezTo>
                <a:lnTo>
                  <a:pt x="170021" y="200378"/>
                </a:lnTo>
                <a:cubicBezTo>
                  <a:pt x="171465" y="192617"/>
                  <a:pt x="178325" y="187325"/>
                  <a:pt x="186628" y="187325"/>
                </a:cubicBezTo>
                <a:close/>
                <a:moveTo>
                  <a:pt x="224174" y="151342"/>
                </a:moveTo>
                <a:cubicBezTo>
                  <a:pt x="219842" y="151342"/>
                  <a:pt x="215510" y="155222"/>
                  <a:pt x="215510" y="160161"/>
                </a:cubicBezTo>
                <a:cubicBezTo>
                  <a:pt x="215510" y="165100"/>
                  <a:pt x="219842" y="168980"/>
                  <a:pt x="224174" y="168980"/>
                </a:cubicBezTo>
                <a:cubicBezTo>
                  <a:pt x="229589" y="168980"/>
                  <a:pt x="233200" y="165100"/>
                  <a:pt x="233200" y="160161"/>
                </a:cubicBezTo>
                <a:cubicBezTo>
                  <a:pt x="233200" y="155222"/>
                  <a:pt x="229589" y="151342"/>
                  <a:pt x="224174" y="151342"/>
                </a:cubicBezTo>
                <a:close/>
                <a:moveTo>
                  <a:pt x="224174" y="142875"/>
                </a:moveTo>
                <a:cubicBezTo>
                  <a:pt x="232839" y="142875"/>
                  <a:pt x="239337" y="148167"/>
                  <a:pt x="241864" y="155928"/>
                </a:cubicBezTo>
                <a:lnTo>
                  <a:pt x="258471" y="155928"/>
                </a:lnTo>
                <a:cubicBezTo>
                  <a:pt x="260998" y="155928"/>
                  <a:pt x="263164" y="157692"/>
                  <a:pt x="263164" y="160161"/>
                </a:cubicBezTo>
                <a:cubicBezTo>
                  <a:pt x="263164" y="162630"/>
                  <a:pt x="260998" y="164394"/>
                  <a:pt x="258471" y="164394"/>
                </a:cubicBezTo>
                <a:lnTo>
                  <a:pt x="241864" y="164394"/>
                </a:lnTo>
                <a:cubicBezTo>
                  <a:pt x="239337" y="172155"/>
                  <a:pt x="232839" y="177447"/>
                  <a:pt x="224174" y="177447"/>
                </a:cubicBezTo>
                <a:cubicBezTo>
                  <a:pt x="215871" y="177447"/>
                  <a:pt x="209011" y="172155"/>
                  <a:pt x="207567" y="164394"/>
                </a:cubicBezTo>
                <a:lnTo>
                  <a:pt x="151970" y="164394"/>
                </a:lnTo>
                <a:cubicBezTo>
                  <a:pt x="149443" y="164394"/>
                  <a:pt x="147638" y="162630"/>
                  <a:pt x="147638" y="160161"/>
                </a:cubicBezTo>
                <a:cubicBezTo>
                  <a:pt x="147638" y="157692"/>
                  <a:pt x="149443" y="155928"/>
                  <a:pt x="151970" y="155928"/>
                </a:cubicBezTo>
                <a:lnTo>
                  <a:pt x="207567" y="155928"/>
                </a:lnTo>
                <a:cubicBezTo>
                  <a:pt x="209011" y="148167"/>
                  <a:pt x="215871" y="142875"/>
                  <a:pt x="224174" y="142875"/>
                </a:cubicBezTo>
                <a:close/>
                <a:moveTo>
                  <a:pt x="126134" y="126495"/>
                </a:moveTo>
                <a:lnTo>
                  <a:pt x="126134" y="283441"/>
                </a:lnTo>
                <a:lnTo>
                  <a:pt x="282720" y="283441"/>
                </a:lnTo>
                <a:lnTo>
                  <a:pt x="282720" y="126495"/>
                </a:lnTo>
                <a:lnTo>
                  <a:pt x="126134" y="126495"/>
                </a:lnTo>
                <a:close/>
                <a:moveTo>
                  <a:pt x="121804" y="117475"/>
                </a:moveTo>
                <a:lnTo>
                  <a:pt x="287771" y="117475"/>
                </a:lnTo>
                <a:cubicBezTo>
                  <a:pt x="289575" y="117475"/>
                  <a:pt x="291739" y="119640"/>
                  <a:pt x="291739" y="122165"/>
                </a:cubicBezTo>
                <a:lnTo>
                  <a:pt x="291739" y="287771"/>
                </a:lnTo>
                <a:cubicBezTo>
                  <a:pt x="291739" y="290296"/>
                  <a:pt x="289575" y="291739"/>
                  <a:pt x="287771" y="291739"/>
                </a:cubicBezTo>
                <a:lnTo>
                  <a:pt x="121804" y="291739"/>
                </a:lnTo>
                <a:cubicBezTo>
                  <a:pt x="119640" y="291739"/>
                  <a:pt x="117475" y="290296"/>
                  <a:pt x="117475" y="287771"/>
                </a:cubicBezTo>
                <a:lnTo>
                  <a:pt x="117475" y="122165"/>
                </a:lnTo>
                <a:cubicBezTo>
                  <a:pt x="117475" y="119640"/>
                  <a:pt x="119640" y="117475"/>
                  <a:pt x="121804" y="117475"/>
                </a:cubicBezTo>
                <a:close/>
                <a:moveTo>
                  <a:pt x="68441" y="33867"/>
                </a:moveTo>
                <a:cubicBezTo>
                  <a:pt x="62388" y="33867"/>
                  <a:pt x="58115" y="38805"/>
                  <a:pt x="58115" y="44097"/>
                </a:cubicBezTo>
                <a:cubicBezTo>
                  <a:pt x="58115" y="49742"/>
                  <a:pt x="62388" y="54328"/>
                  <a:pt x="68441" y="54328"/>
                </a:cubicBezTo>
                <a:cubicBezTo>
                  <a:pt x="73782" y="54328"/>
                  <a:pt x="78767" y="49742"/>
                  <a:pt x="78767" y="44097"/>
                </a:cubicBezTo>
                <a:cubicBezTo>
                  <a:pt x="78767" y="38805"/>
                  <a:pt x="73782" y="33867"/>
                  <a:pt x="68441" y="33867"/>
                </a:cubicBezTo>
                <a:close/>
                <a:moveTo>
                  <a:pt x="68441" y="25400"/>
                </a:moveTo>
                <a:cubicBezTo>
                  <a:pt x="78767" y="25400"/>
                  <a:pt x="86957" y="33867"/>
                  <a:pt x="86957" y="44097"/>
                </a:cubicBezTo>
                <a:cubicBezTo>
                  <a:pt x="86957" y="54680"/>
                  <a:pt x="78767" y="63147"/>
                  <a:pt x="68441" y="63147"/>
                </a:cubicBezTo>
                <a:cubicBezTo>
                  <a:pt x="58115" y="63147"/>
                  <a:pt x="49213" y="54680"/>
                  <a:pt x="49213" y="44097"/>
                </a:cubicBezTo>
                <a:cubicBezTo>
                  <a:pt x="49213" y="33867"/>
                  <a:pt x="58115" y="25400"/>
                  <a:pt x="68441" y="25400"/>
                </a:cubicBezTo>
                <a:close/>
                <a:moveTo>
                  <a:pt x="4311" y="0"/>
                </a:moveTo>
                <a:lnTo>
                  <a:pt x="181068" y="0"/>
                </a:lnTo>
                <a:cubicBezTo>
                  <a:pt x="183583" y="0"/>
                  <a:pt x="185379" y="2510"/>
                  <a:pt x="185379" y="4303"/>
                </a:cubicBezTo>
                <a:lnTo>
                  <a:pt x="185379" y="98605"/>
                </a:lnTo>
                <a:cubicBezTo>
                  <a:pt x="185379" y="101115"/>
                  <a:pt x="183583" y="102908"/>
                  <a:pt x="181068" y="102908"/>
                </a:cubicBezTo>
                <a:cubicBezTo>
                  <a:pt x="178194" y="102908"/>
                  <a:pt x="176757" y="101115"/>
                  <a:pt x="176757" y="98605"/>
                </a:cubicBezTo>
                <a:lnTo>
                  <a:pt x="176757" y="8964"/>
                </a:lnTo>
                <a:lnTo>
                  <a:pt x="8981" y="8964"/>
                </a:lnTo>
                <a:lnTo>
                  <a:pt x="8981" y="132669"/>
                </a:lnTo>
                <a:lnTo>
                  <a:pt x="45985" y="79602"/>
                </a:lnTo>
                <a:cubicBezTo>
                  <a:pt x="46704" y="78167"/>
                  <a:pt x="47781" y="77809"/>
                  <a:pt x="49578" y="77809"/>
                </a:cubicBezTo>
                <a:cubicBezTo>
                  <a:pt x="50656" y="77809"/>
                  <a:pt x="52452" y="78167"/>
                  <a:pt x="53170" y="79602"/>
                </a:cubicBezTo>
                <a:lnTo>
                  <a:pt x="75804" y="112231"/>
                </a:lnTo>
                <a:lnTo>
                  <a:pt x="123945" y="44462"/>
                </a:lnTo>
                <a:cubicBezTo>
                  <a:pt x="125382" y="41952"/>
                  <a:pt x="129693" y="41952"/>
                  <a:pt x="131130" y="44462"/>
                </a:cubicBezTo>
                <a:lnTo>
                  <a:pt x="167416" y="96096"/>
                </a:lnTo>
                <a:cubicBezTo>
                  <a:pt x="168494" y="98247"/>
                  <a:pt x="168134" y="101115"/>
                  <a:pt x="166338" y="102191"/>
                </a:cubicBezTo>
                <a:cubicBezTo>
                  <a:pt x="164183" y="103625"/>
                  <a:pt x="161668" y="102908"/>
                  <a:pt x="160231" y="101115"/>
                </a:cubicBezTo>
                <a:lnTo>
                  <a:pt x="127537" y="54860"/>
                </a:lnTo>
                <a:lnTo>
                  <a:pt x="81552" y="120478"/>
                </a:lnTo>
                <a:lnTo>
                  <a:pt x="102389" y="150239"/>
                </a:lnTo>
                <a:cubicBezTo>
                  <a:pt x="103467" y="151673"/>
                  <a:pt x="103108" y="154542"/>
                  <a:pt x="100952" y="155976"/>
                </a:cubicBezTo>
                <a:cubicBezTo>
                  <a:pt x="100234" y="156693"/>
                  <a:pt x="99515" y="157052"/>
                  <a:pt x="98797" y="157052"/>
                </a:cubicBezTo>
                <a:cubicBezTo>
                  <a:pt x="97000" y="157052"/>
                  <a:pt x="95922" y="156335"/>
                  <a:pt x="95204" y="154900"/>
                </a:cubicBezTo>
                <a:lnTo>
                  <a:pt x="49578" y="90000"/>
                </a:lnTo>
                <a:lnTo>
                  <a:pt x="8981" y="148088"/>
                </a:lnTo>
                <a:lnTo>
                  <a:pt x="8981" y="176414"/>
                </a:lnTo>
                <a:lnTo>
                  <a:pt x="98797" y="176414"/>
                </a:lnTo>
                <a:cubicBezTo>
                  <a:pt x="100593" y="176414"/>
                  <a:pt x="103108" y="178566"/>
                  <a:pt x="103108" y="181076"/>
                </a:cubicBezTo>
                <a:cubicBezTo>
                  <a:pt x="103108" y="183227"/>
                  <a:pt x="100593" y="185378"/>
                  <a:pt x="98797" y="185378"/>
                </a:cubicBezTo>
                <a:lnTo>
                  <a:pt x="4311" y="185378"/>
                </a:lnTo>
                <a:cubicBezTo>
                  <a:pt x="1796" y="185378"/>
                  <a:pt x="0" y="183227"/>
                  <a:pt x="0" y="181076"/>
                </a:cubicBezTo>
                <a:lnTo>
                  <a:pt x="0" y="4303"/>
                </a:lnTo>
                <a:cubicBezTo>
                  <a:pt x="0" y="2510"/>
                  <a:pt x="1796" y="0"/>
                  <a:pt x="4311" y="0"/>
                </a:cubicBezTo>
                <a:close/>
              </a:path>
            </a:pathLst>
          </a:custGeom>
          <a:solidFill>
            <a:schemeClr val="bg1"/>
          </a:solidFill>
          <a:ln>
            <a:noFill/>
          </a:ln>
          <a:effectLst/>
        </p:spPr>
        <p:txBody>
          <a:bodyPr anchor="ctr"/>
          <a:lstStyle/>
          <a:p>
            <a:endParaRPr lang="en-US" sz="900"/>
          </a:p>
        </p:txBody>
      </p:sp>
      <p:sp>
        <p:nvSpPr>
          <p:cNvPr id="15" name="Freeform 987">
            <a:extLst>
              <a:ext uri="{FF2B5EF4-FFF2-40B4-BE49-F238E27FC236}">
                <a16:creationId xmlns:a16="http://schemas.microsoft.com/office/drawing/2014/main" id="{3E0EA461-1C01-D540-905A-41CDC074C472}"/>
              </a:ext>
            </a:extLst>
          </p:cNvPr>
          <p:cNvSpPr>
            <a:spLocks noChangeAspect="1" noChangeArrowheads="1"/>
          </p:cNvSpPr>
          <p:nvPr/>
        </p:nvSpPr>
        <p:spPr bwMode="auto">
          <a:xfrm>
            <a:off x="5600575" y="2168025"/>
            <a:ext cx="462139" cy="462139"/>
          </a:xfrm>
          <a:custGeom>
            <a:avLst/>
            <a:gdLst>
              <a:gd name="T0" fmla="*/ 4682585 w 291741"/>
              <a:gd name="T1" fmla="*/ 4926667 h 291740"/>
              <a:gd name="T2" fmla="*/ 4587554 w 291741"/>
              <a:gd name="T3" fmla="*/ 5253411 h 291740"/>
              <a:gd name="T4" fmla="*/ 4499773 w 291741"/>
              <a:gd name="T5" fmla="*/ 4926667 h 291740"/>
              <a:gd name="T6" fmla="*/ 1984989 w 291741"/>
              <a:gd name="T7" fmla="*/ 4848535 h 291740"/>
              <a:gd name="T8" fmla="*/ 2083839 w 291741"/>
              <a:gd name="T9" fmla="*/ 5168153 h 291740"/>
              <a:gd name="T10" fmla="*/ 1901314 w 291741"/>
              <a:gd name="T11" fmla="*/ 5168153 h 291740"/>
              <a:gd name="T12" fmla="*/ 1984989 w 291741"/>
              <a:gd name="T13" fmla="*/ 4848535 h 291740"/>
              <a:gd name="T14" fmla="*/ 5162552 w 291741"/>
              <a:gd name="T15" fmla="*/ 4468272 h 291740"/>
              <a:gd name="T16" fmla="*/ 5162552 w 291741"/>
              <a:gd name="T17" fmla="*/ 4651104 h 291740"/>
              <a:gd name="T18" fmla="*/ 4848372 w 291741"/>
              <a:gd name="T19" fmla="*/ 4563317 h 291740"/>
              <a:gd name="T20" fmla="*/ 1377348 w 291741"/>
              <a:gd name="T21" fmla="*/ 4468272 h 291740"/>
              <a:gd name="T22" fmla="*/ 1704071 w 291741"/>
              <a:gd name="T23" fmla="*/ 4563317 h 291740"/>
              <a:gd name="T24" fmla="*/ 1377348 w 291741"/>
              <a:gd name="T25" fmla="*/ 4651104 h 291740"/>
              <a:gd name="T26" fmla="*/ 1377348 w 291741"/>
              <a:gd name="T27" fmla="*/ 4468272 h 291740"/>
              <a:gd name="T28" fmla="*/ 2739331 w 291741"/>
              <a:gd name="T29" fmla="*/ 3267623 h 291740"/>
              <a:gd name="T30" fmla="*/ 3837455 w 291741"/>
              <a:gd name="T31" fmla="*/ 3267623 h 291740"/>
              <a:gd name="T32" fmla="*/ 4502095 w 291741"/>
              <a:gd name="T33" fmla="*/ 2121878 h 291740"/>
              <a:gd name="T34" fmla="*/ 4046927 w 291741"/>
              <a:gd name="T35" fmla="*/ 3188376 h 291740"/>
              <a:gd name="T36" fmla="*/ 4046927 w 291741"/>
              <a:gd name="T37" fmla="*/ 3339691 h 291740"/>
              <a:gd name="T38" fmla="*/ 4502095 w 291741"/>
              <a:gd name="T39" fmla="*/ 4398997 h 291740"/>
              <a:gd name="T40" fmla="*/ 2074708 w 291741"/>
              <a:gd name="T41" fmla="*/ 2121878 h 291740"/>
              <a:gd name="T42" fmla="*/ 3122226 w 291741"/>
              <a:gd name="T43" fmla="*/ 3721600 h 291740"/>
              <a:gd name="T44" fmla="*/ 2486473 w 291741"/>
              <a:gd name="T45" fmla="*/ 3267623 h 291740"/>
              <a:gd name="T46" fmla="*/ 3122226 w 291741"/>
              <a:gd name="T47" fmla="*/ 2799251 h 291740"/>
              <a:gd name="T48" fmla="*/ 1944642 w 291741"/>
              <a:gd name="T49" fmla="*/ 1876890 h 291740"/>
              <a:gd name="T50" fmla="*/ 3288383 w 291741"/>
              <a:gd name="T51" fmla="*/ 2698373 h 291740"/>
              <a:gd name="T52" fmla="*/ 4639329 w 291741"/>
              <a:gd name="T53" fmla="*/ 1876890 h 291740"/>
              <a:gd name="T54" fmla="*/ 4682681 w 291741"/>
              <a:gd name="T55" fmla="*/ 4564720 h 291740"/>
              <a:gd name="T56" fmla="*/ 4588782 w 291741"/>
              <a:gd name="T57" fmla="*/ 4651200 h 291740"/>
              <a:gd name="T58" fmla="*/ 3288383 w 291741"/>
              <a:gd name="T59" fmla="*/ 3829713 h 291740"/>
              <a:gd name="T60" fmla="*/ 1980787 w 291741"/>
              <a:gd name="T61" fmla="*/ 4651200 h 291740"/>
              <a:gd name="T62" fmla="*/ 1901314 w 291741"/>
              <a:gd name="T63" fmla="*/ 4564720 h 291740"/>
              <a:gd name="T64" fmla="*/ 1944642 w 291741"/>
              <a:gd name="T65" fmla="*/ 1876890 h 291740"/>
              <a:gd name="T66" fmla="*/ 5162552 w 291741"/>
              <a:gd name="T67" fmla="*/ 1869697 h 291740"/>
              <a:gd name="T68" fmla="*/ 5162552 w 291741"/>
              <a:gd name="T69" fmla="*/ 2052529 h 291740"/>
              <a:gd name="T70" fmla="*/ 4848372 w 291741"/>
              <a:gd name="T71" fmla="*/ 1964753 h 291740"/>
              <a:gd name="T72" fmla="*/ 1377348 w 291741"/>
              <a:gd name="T73" fmla="*/ 1869697 h 291740"/>
              <a:gd name="T74" fmla="*/ 1704071 w 291741"/>
              <a:gd name="T75" fmla="*/ 1964753 h 291740"/>
              <a:gd name="T76" fmla="*/ 1377348 w 291741"/>
              <a:gd name="T77" fmla="*/ 2052529 h 291740"/>
              <a:gd name="T78" fmla="*/ 1377348 w 291741"/>
              <a:gd name="T79" fmla="*/ 1869697 h 291740"/>
              <a:gd name="T80" fmla="*/ 4682585 w 291741"/>
              <a:gd name="T81" fmla="*/ 1383065 h 291740"/>
              <a:gd name="T82" fmla="*/ 4587554 w 291741"/>
              <a:gd name="T83" fmla="*/ 1704257 h 291740"/>
              <a:gd name="T84" fmla="*/ 4499773 w 291741"/>
              <a:gd name="T85" fmla="*/ 1383065 h 291740"/>
              <a:gd name="T86" fmla="*/ 1984989 w 291741"/>
              <a:gd name="T87" fmla="*/ 1299278 h 291740"/>
              <a:gd name="T88" fmla="*/ 2083839 w 291741"/>
              <a:gd name="T89" fmla="*/ 1613493 h 291740"/>
              <a:gd name="T90" fmla="*/ 1901314 w 291741"/>
              <a:gd name="T91" fmla="*/ 1613493 h 291740"/>
              <a:gd name="T92" fmla="*/ 1984989 w 291741"/>
              <a:gd name="T93" fmla="*/ 1299278 h 291740"/>
              <a:gd name="T94" fmla="*/ 940642 w 291741"/>
              <a:gd name="T95" fmla="*/ 4208013 h 291740"/>
              <a:gd name="T96" fmla="*/ 179506 w 291741"/>
              <a:gd name="T97" fmla="*/ 4969230 h 291740"/>
              <a:gd name="T98" fmla="*/ 5644009 w 291741"/>
              <a:gd name="T99" fmla="*/ 5644230 h 291740"/>
              <a:gd name="T100" fmla="*/ 940642 w 291741"/>
              <a:gd name="T101" fmla="*/ 904787 h 291740"/>
              <a:gd name="T102" fmla="*/ 179506 w 291741"/>
              <a:gd name="T103" fmla="*/ 840156 h 291740"/>
              <a:gd name="T104" fmla="*/ 761136 w 291741"/>
              <a:gd name="T105" fmla="*/ 4129050 h 291740"/>
              <a:gd name="T106" fmla="*/ 854522 w 291741"/>
              <a:gd name="T107" fmla="*/ 0 h 291740"/>
              <a:gd name="T108" fmla="*/ 940642 w 291741"/>
              <a:gd name="T109" fmla="*/ 739651 h 291740"/>
              <a:gd name="T110" fmla="*/ 5823531 w 291741"/>
              <a:gd name="T111" fmla="*/ 818650 h 291740"/>
              <a:gd name="T112" fmla="*/ 5744527 w 291741"/>
              <a:gd name="T113" fmla="*/ 5823729 h 291740"/>
              <a:gd name="T114" fmla="*/ 0 w 291741"/>
              <a:gd name="T115" fmla="*/ 4969230 h 291740"/>
              <a:gd name="T116" fmla="*/ 854522 w 291741"/>
              <a:gd name="T117" fmla="*/ 0 h 29174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91741" h="291740">
                <a:moveTo>
                  <a:pt x="229821" y="242887"/>
                </a:moveTo>
                <a:cubicBezTo>
                  <a:pt x="232385" y="242887"/>
                  <a:pt x="234583" y="244666"/>
                  <a:pt x="234583" y="246801"/>
                </a:cubicBezTo>
                <a:lnTo>
                  <a:pt x="234583" y="258899"/>
                </a:lnTo>
                <a:cubicBezTo>
                  <a:pt x="234583" y="261390"/>
                  <a:pt x="232385" y="263169"/>
                  <a:pt x="229821" y="263169"/>
                </a:cubicBezTo>
                <a:cubicBezTo>
                  <a:pt x="227623" y="263169"/>
                  <a:pt x="225425" y="261390"/>
                  <a:pt x="225425" y="258899"/>
                </a:cubicBezTo>
                <a:lnTo>
                  <a:pt x="225425" y="246801"/>
                </a:lnTo>
                <a:cubicBezTo>
                  <a:pt x="225425" y="244666"/>
                  <a:pt x="227623" y="242887"/>
                  <a:pt x="229821" y="242887"/>
                </a:cubicBezTo>
                <a:close/>
                <a:moveTo>
                  <a:pt x="99441" y="242887"/>
                </a:moveTo>
                <a:cubicBezTo>
                  <a:pt x="102489" y="242887"/>
                  <a:pt x="104394" y="244666"/>
                  <a:pt x="104394" y="246801"/>
                </a:cubicBezTo>
                <a:lnTo>
                  <a:pt x="104394" y="258899"/>
                </a:lnTo>
                <a:cubicBezTo>
                  <a:pt x="104394" y="261390"/>
                  <a:pt x="102489" y="263169"/>
                  <a:pt x="99441" y="263169"/>
                </a:cubicBezTo>
                <a:cubicBezTo>
                  <a:pt x="96774" y="263169"/>
                  <a:pt x="95250" y="261390"/>
                  <a:pt x="95250" y="258899"/>
                </a:cubicBezTo>
                <a:lnTo>
                  <a:pt x="95250" y="246801"/>
                </a:lnTo>
                <a:cubicBezTo>
                  <a:pt x="95250" y="244666"/>
                  <a:pt x="96774" y="242887"/>
                  <a:pt x="99441" y="242887"/>
                </a:cubicBezTo>
                <a:close/>
                <a:moveTo>
                  <a:pt x="247435" y="223837"/>
                </a:moveTo>
                <a:lnTo>
                  <a:pt x="258628" y="223837"/>
                </a:lnTo>
                <a:cubicBezTo>
                  <a:pt x="261077" y="223837"/>
                  <a:pt x="263175" y="226035"/>
                  <a:pt x="263175" y="228600"/>
                </a:cubicBezTo>
                <a:cubicBezTo>
                  <a:pt x="263175" y="231164"/>
                  <a:pt x="261077" y="232996"/>
                  <a:pt x="258628" y="232996"/>
                </a:cubicBezTo>
                <a:lnTo>
                  <a:pt x="247435" y="232996"/>
                </a:lnTo>
                <a:cubicBezTo>
                  <a:pt x="244987" y="232996"/>
                  <a:pt x="242888" y="231164"/>
                  <a:pt x="242888" y="228600"/>
                </a:cubicBezTo>
                <a:cubicBezTo>
                  <a:pt x="242888" y="226035"/>
                  <a:pt x="244987" y="223837"/>
                  <a:pt x="247435" y="223837"/>
                </a:cubicBezTo>
                <a:close/>
                <a:moveTo>
                  <a:pt x="69002" y="223837"/>
                </a:moveTo>
                <a:lnTo>
                  <a:pt x="80743" y="223837"/>
                </a:lnTo>
                <a:cubicBezTo>
                  <a:pt x="83234" y="223837"/>
                  <a:pt x="85369" y="226035"/>
                  <a:pt x="85369" y="228600"/>
                </a:cubicBezTo>
                <a:cubicBezTo>
                  <a:pt x="85369" y="231164"/>
                  <a:pt x="83234" y="232996"/>
                  <a:pt x="80743" y="232996"/>
                </a:cubicBezTo>
                <a:lnTo>
                  <a:pt x="69002" y="232996"/>
                </a:lnTo>
                <a:cubicBezTo>
                  <a:pt x="66867" y="232996"/>
                  <a:pt x="65088" y="231164"/>
                  <a:pt x="65088" y="228600"/>
                </a:cubicBezTo>
                <a:cubicBezTo>
                  <a:pt x="65088" y="226035"/>
                  <a:pt x="66867" y="223837"/>
                  <a:pt x="69002" y="223837"/>
                </a:cubicBezTo>
                <a:close/>
                <a:moveTo>
                  <a:pt x="164738" y="145643"/>
                </a:moveTo>
                <a:lnTo>
                  <a:pt x="137232" y="163692"/>
                </a:lnTo>
                <a:lnTo>
                  <a:pt x="164738" y="181019"/>
                </a:lnTo>
                <a:lnTo>
                  <a:pt x="192244" y="163692"/>
                </a:lnTo>
                <a:lnTo>
                  <a:pt x="164738" y="145643"/>
                </a:lnTo>
                <a:close/>
                <a:moveTo>
                  <a:pt x="225540" y="106296"/>
                </a:moveTo>
                <a:lnTo>
                  <a:pt x="173062" y="140229"/>
                </a:lnTo>
                <a:lnTo>
                  <a:pt x="202739" y="159722"/>
                </a:lnTo>
                <a:cubicBezTo>
                  <a:pt x="204187" y="160805"/>
                  <a:pt x="204911" y="161887"/>
                  <a:pt x="204911" y="163692"/>
                </a:cubicBezTo>
                <a:cubicBezTo>
                  <a:pt x="204911" y="164775"/>
                  <a:pt x="204187" y="166580"/>
                  <a:pt x="202739" y="167302"/>
                </a:cubicBezTo>
                <a:lnTo>
                  <a:pt x="173062" y="186434"/>
                </a:lnTo>
                <a:lnTo>
                  <a:pt x="225540" y="220367"/>
                </a:lnTo>
                <a:lnTo>
                  <a:pt x="225540" y="106296"/>
                </a:lnTo>
                <a:close/>
                <a:moveTo>
                  <a:pt x="103936" y="106296"/>
                </a:moveTo>
                <a:lnTo>
                  <a:pt x="103936" y="220367"/>
                </a:lnTo>
                <a:lnTo>
                  <a:pt x="156414" y="186434"/>
                </a:lnTo>
                <a:lnTo>
                  <a:pt x="126737" y="167302"/>
                </a:lnTo>
                <a:cubicBezTo>
                  <a:pt x="125289" y="166580"/>
                  <a:pt x="124565" y="164775"/>
                  <a:pt x="124565" y="163692"/>
                </a:cubicBezTo>
                <a:cubicBezTo>
                  <a:pt x="124565" y="161887"/>
                  <a:pt x="125289" y="160805"/>
                  <a:pt x="126737" y="159722"/>
                </a:cubicBezTo>
                <a:lnTo>
                  <a:pt x="156414" y="140229"/>
                </a:lnTo>
                <a:lnTo>
                  <a:pt x="103936" y="106296"/>
                </a:lnTo>
                <a:close/>
                <a:moveTo>
                  <a:pt x="97421" y="94023"/>
                </a:moveTo>
                <a:cubicBezTo>
                  <a:pt x="98869" y="93662"/>
                  <a:pt x="100317" y="93662"/>
                  <a:pt x="102126" y="94745"/>
                </a:cubicBezTo>
                <a:lnTo>
                  <a:pt x="164738" y="135175"/>
                </a:lnTo>
                <a:lnTo>
                  <a:pt x="227711" y="94745"/>
                </a:lnTo>
                <a:cubicBezTo>
                  <a:pt x="229159" y="93662"/>
                  <a:pt x="230607" y="93662"/>
                  <a:pt x="232416" y="94023"/>
                </a:cubicBezTo>
                <a:cubicBezTo>
                  <a:pt x="233502" y="95106"/>
                  <a:pt x="234588" y="96911"/>
                  <a:pt x="234588" y="98355"/>
                </a:cubicBezTo>
                <a:lnTo>
                  <a:pt x="234588" y="228669"/>
                </a:lnTo>
                <a:cubicBezTo>
                  <a:pt x="234588" y="230113"/>
                  <a:pt x="233502" y="231557"/>
                  <a:pt x="232416" y="232279"/>
                </a:cubicBezTo>
                <a:cubicBezTo>
                  <a:pt x="231331" y="233001"/>
                  <a:pt x="230607" y="233001"/>
                  <a:pt x="229883" y="233001"/>
                </a:cubicBezTo>
                <a:cubicBezTo>
                  <a:pt x="229159" y="233001"/>
                  <a:pt x="228073" y="233001"/>
                  <a:pt x="227711" y="232279"/>
                </a:cubicBezTo>
                <a:lnTo>
                  <a:pt x="164738" y="191849"/>
                </a:lnTo>
                <a:lnTo>
                  <a:pt x="102126" y="232279"/>
                </a:lnTo>
                <a:cubicBezTo>
                  <a:pt x="100679" y="233001"/>
                  <a:pt x="100317" y="233001"/>
                  <a:pt x="99231" y="233001"/>
                </a:cubicBezTo>
                <a:cubicBezTo>
                  <a:pt x="98869" y="233001"/>
                  <a:pt x="97783" y="233001"/>
                  <a:pt x="97421" y="232279"/>
                </a:cubicBezTo>
                <a:cubicBezTo>
                  <a:pt x="95974" y="231557"/>
                  <a:pt x="95250" y="230113"/>
                  <a:pt x="95250" y="228669"/>
                </a:cubicBezTo>
                <a:lnTo>
                  <a:pt x="95250" y="98355"/>
                </a:lnTo>
                <a:cubicBezTo>
                  <a:pt x="95250" y="96911"/>
                  <a:pt x="95974" y="95106"/>
                  <a:pt x="97421" y="94023"/>
                </a:cubicBezTo>
                <a:close/>
                <a:moveTo>
                  <a:pt x="247435" y="93662"/>
                </a:moveTo>
                <a:lnTo>
                  <a:pt x="258628" y="93662"/>
                </a:lnTo>
                <a:cubicBezTo>
                  <a:pt x="261077" y="93662"/>
                  <a:pt x="263175" y="95860"/>
                  <a:pt x="263175" y="98424"/>
                </a:cubicBezTo>
                <a:cubicBezTo>
                  <a:pt x="263175" y="100989"/>
                  <a:pt x="261077" y="102821"/>
                  <a:pt x="258628" y="102821"/>
                </a:cubicBezTo>
                <a:lnTo>
                  <a:pt x="247435" y="102821"/>
                </a:lnTo>
                <a:cubicBezTo>
                  <a:pt x="244987" y="102821"/>
                  <a:pt x="242888" y="100989"/>
                  <a:pt x="242888" y="98424"/>
                </a:cubicBezTo>
                <a:cubicBezTo>
                  <a:pt x="242888" y="95860"/>
                  <a:pt x="244987" y="93662"/>
                  <a:pt x="247435" y="93662"/>
                </a:cubicBezTo>
                <a:close/>
                <a:moveTo>
                  <a:pt x="69002" y="93662"/>
                </a:moveTo>
                <a:lnTo>
                  <a:pt x="80743" y="93662"/>
                </a:lnTo>
                <a:cubicBezTo>
                  <a:pt x="83234" y="93662"/>
                  <a:pt x="85369" y="95860"/>
                  <a:pt x="85369" y="98424"/>
                </a:cubicBezTo>
                <a:cubicBezTo>
                  <a:pt x="85369" y="100989"/>
                  <a:pt x="83234" y="102821"/>
                  <a:pt x="80743" y="102821"/>
                </a:cubicBezTo>
                <a:lnTo>
                  <a:pt x="69002" y="102821"/>
                </a:lnTo>
                <a:cubicBezTo>
                  <a:pt x="66867" y="102821"/>
                  <a:pt x="65088" y="100989"/>
                  <a:pt x="65088" y="98424"/>
                </a:cubicBezTo>
                <a:cubicBezTo>
                  <a:pt x="65088" y="95860"/>
                  <a:pt x="66867" y="93662"/>
                  <a:pt x="69002" y="93662"/>
                </a:cubicBezTo>
                <a:close/>
                <a:moveTo>
                  <a:pt x="229821" y="65087"/>
                </a:moveTo>
                <a:cubicBezTo>
                  <a:pt x="232385" y="65087"/>
                  <a:pt x="234583" y="67186"/>
                  <a:pt x="234583" y="69284"/>
                </a:cubicBezTo>
                <a:lnTo>
                  <a:pt x="234583" y="80828"/>
                </a:lnTo>
                <a:cubicBezTo>
                  <a:pt x="234583" y="83276"/>
                  <a:pt x="232385" y="85375"/>
                  <a:pt x="229821" y="85375"/>
                </a:cubicBezTo>
                <a:cubicBezTo>
                  <a:pt x="227623" y="85375"/>
                  <a:pt x="225425" y="83276"/>
                  <a:pt x="225425" y="80828"/>
                </a:cubicBezTo>
                <a:lnTo>
                  <a:pt x="225425" y="69284"/>
                </a:lnTo>
                <a:cubicBezTo>
                  <a:pt x="225425" y="67186"/>
                  <a:pt x="227623" y="65087"/>
                  <a:pt x="229821" y="65087"/>
                </a:cubicBezTo>
                <a:close/>
                <a:moveTo>
                  <a:pt x="99441" y="65087"/>
                </a:moveTo>
                <a:cubicBezTo>
                  <a:pt x="102489" y="65087"/>
                  <a:pt x="104394" y="67186"/>
                  <a:pt x="104394" y="69284"/>
                </a:cubicBezTo>
                <a:lnTo>
                  <a:pt x="104394" y="80828"/>
                </a:lnTo>
                <a:cubicBezTo>
                  <a:pt x="104394" y="83276"/>
                  <a:pt x="102489" y="85375"/>
                  <a:pt x="99441" y="85375"/>
                </a:cubicBezTo>
                <a:cubicBezTo>
                  <a:pt x="96774" y="85375"/>
                  <a:pt x="95250" y="83276"/>
                  <a:pt x="95250" y="80828"/>
                </a:cubicBezTo>
                <a:lnTo>
                  <a:pt x="95250" y="69284"/>
                </a:lnTo>
                <a:cubicBezTo>
                  <a:pt x="95250" y="67186"/>
                  <a:pt x="96774" y="65087"/>
                  <a:pt x="99441" y="65087"/>
                </a:cubicBezTo>
                <a:close/>
                <a:moveTo>
                  <a:pt x="47124" y="45326"/>
                </a:moveTo>
                <a:lnTo>
                  <a:pt x="47124" y="210801"/>
                </a:lnTo>
                <a:cubicBezTo>
                  <a:pt x="47124" y="213319"/>
                  <a:pt x="44966" y="215118"/>
                  <a:pt x="42808" y="215118"/>
                </a:cubicBezTo>
                <a:cubicBezTo>
                  <a:pt x="23742" y="215118"/>
                  <a:pt x="8993" y="230227"/>
                  <a:pt x="8993" y="248933"/>
                </a:cubicBezTo>
                <a:cubicBezTo>
                  <a:pt x="8993" y="267639"/>
                  <a:pt x="23742" y="282747"/>
                  <a:pt x="42808" y="282747"/>
                </a:cubicBezTo>
                <a:lnTo>
                  <a:pt x="282747" y="282747"/>
                </a:lnTo>
                <a:lnTo>
                  <a:pt x="282747" y="45326"/>
                </a:lnTo>
                <a:lnTo>
                  <a:pt x="47124" y="45326"/>
                </a:lnTo>
                <a:close/>
                <a:moveTo>
                  <a:pt x="38131" y="8993"/>
                </a:moveTo>
                <a:cubicBezTo>
                  <a:pt x="21583" y="10792"/>
                  <a:pt x="8993" y="25181"/>
                  <a:pt x="8993" y="42088"/>
                </a:cubicBezTo>
                <a:lnTo>
                  <a:pt x="8993" y="223032"/>
                </a:lnTo>
                <a:cubicBezTo>
                  <a:pt x="15828" y="214039"/>
                  <a:pt x="26260" y="207923"/>
                  <a:pt x="38131" y="206844"/>
                </a:cubicBezTo>
                <a:lnTo>
                  <a:pt x="38131" y="8993"/>
                </a:lnTo>
                <a:close/>
                <a:moveTo>
                  <a:pt x="42808" y="0"/>
                </a:moveTo>
                <a:cubicBezTo>
                  <a:pt x="44966" y="0"/>
                  <a:pt x="47124" y="1439"/>
                  <a:pt x="47124" y="4317"/>
                </a:cubicBezTo>
                <a:lnTo>
                  <a:pt x="47124" y="37052"/>
                </a:lnTo>
                <a:lnTo>
                  <a:pt x="287783" y="37052"/>
                </a:lnTo>
                <a:cubicBezTo>
                  <a:pt x="289582" y="37052"/>
                  <a:pt x="291741" y="38491"/>
                  <a:pt x="291741" y="41009"/>
                </a:cubicBezTo>
                <a:lnTo>
                  <a:pt x="291741" y="287424"/>
                </a:lnTo>
                <a:cubicBezTo>
                  <a:pt x="291741" y="289582"/>
                  <a:pt x="289582" y="291740"/>
                  <a:pt x="287783" y="291740"/>
                </a:cubicBezTo>
                <a:lnTo>
                  <a:pt x="42808" y="291740"/>
                </a:lnTo>
                <a:cubicBezTo>
                  <a:pt x="19065" y="291740"/>
                  <a:pt x="0" y="272675"/>
                  <a:pt x="0" y="248933"/>
                </a:cubicBezTo>
                <a:lnTo>
                  <a:pt x="0" y="42088"/>
                </a:lnTo>
                <a:cubicBezTo>
                  <a:pt x="0" y="19066"/>
                  <a:pt x="19065" y="0"/>
                  <a:pt x="42808" y="0"/>
                </a:cubicBezTo>
                <a:close/>
              </a:path>
            </a:pathLst>
          </a:custGeom>
          <a:solidFill>
            <a:schemeClr val="bg1"/>
          </a:solidFill>
          <a:ln>
            <a:noFill/>
          </a:ln>
          <a:effectLst/>
        </p:spPr>
        <p:txBody>
          <a:bodyPr anchor="ctr"/>
          <a:lstStyle/>
          <a:p>
            <a:endParaRPr lang="en-US" sz="900"/>
          </a:p>
        </p:txBody>
      </p:sp>
      <p:pic>
        <p:nvPicPr>
          <p:cNvPr id="16" name="Picture 15">
            <a:extLst>
              <a:ext uri="{FF2B5EF4-FFF2-40B4-BE49-F238E27FC236}">
                <a16:creationId xmlns:a16="http://schemas.microsoft.com/office/drawing/2014/main" id="{29491568-89FE-41FC-9A67-FF5501423C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5611" y="880240"/>
            <a:ext cx="4912065" cy="3499847"/>
          </a:xfrm>
          <a:prstGeom prst="rect">
            <a:avLst/>
          </a:prstGeom>
        </p:spPr>
      </p:pic>
    </p:spTree>
    <p:extLst>
      <p:ext uri="{BB962C8B-B14F-4D97-AF65-F5344CB8AC3E}">
        <p14:creationId xmlns:p14="http://schemas.microsoft.com/office/powerpoint/2010/main" val="4168141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C1BD7C5-F027-4492-8FC4-D983E6450EF8}"/>
              </a:ext>
            </a:extLst>
          </p:cNvPr>
          <p:cNvPicPr>
            <a:picLocks noChangeAspect="1"/>
          </p:cNvPicPr>
          <p:nvPr/>
        </p:nvPicPr>
        <p:blipFill>
          <a:blip r:embed="rId2"/>
          <a:stretch>
            <a:fillRect/>
          </a:stretch>
        </p:blipFill>
        <p:spPr>
          <a:xfrm>
            <a:off x="0" y="2186977"/>
            <a:ext cx="12192000" cy="1328105"/>
          </a:xfrm>
          <a:prstGeom prst="rect">
            <a:avLst/>
          </a:prstGeom>
        </p:spPr>
      </p:pic>
      <p:pic>
        <p:nvPicPr>
          <p:cNvPr id="11" name="Picture 10">
            <a:extLst>
              <a:ext uri="{FF2B5EF4-FFF2-40B4-BE49-F238E27FC236}">
                <a16:creationId xmlns:a16="http://schemas.microsoft.com/office/drawing/2014/main" id="{1E805E0A-C4BD-4A6C-8B14-3969DA086A8D}"/>
              </a:ext>
            </a:extLst>
          </p:cNvPr>
          <p:cNvPicPr>
            <a:picLocks noChangeAspect="1"/>
          </p:cNvPicPr>
          <p:nvPr/>
        </p:nvPicPr>
        <p:blipFill>
          <a:blip r:embed="rId3"/>
          <a:stretch>
            <a:fillRect/>
          </a:stretch>
        </p:blipFill>
        <p:spPr>
          <a:xfrm>
            <a:off x="8272732" y="6167413"/>
            <a:ext cx="3919268" cy="426936"/>
          </a:xfrm>
          <a:prstGeom prst="rect">
            <a:avLst/>
          </a:prstGeom>
        </p:spPr>
      </p:pic>
    </p:spTree>
    <p:extLst>
      <p:ext uri="{BB962C8B-B14F-4D97-AF65-F5344CB8AC3E}">
        <p14:creationId xmlns:p14="http://schemas.microsoft.com/office/powerpoint/2010/main" val="1865768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02948"/>
            <a:ext cx="6147837" cy="369332"/>
          </a:xfrm>
          <a:prstGeom prst="rect">
            <a:avLst/>
          </a:prstGeom>
          <a:noFill/>
        </p:spPr>
        <p:txBody>
          <a:bodyPr wrap="none" rtlCol="0">
            <a:spAutoFit/>
          </a:bodyPr>
          <a:lstStyle/>
          <a:p>
            <a:r>
              <a:rPr lang="en-US">
                <a:solidFill>
                  <a:schemeClr val="accent2"/>
                </a:solidFill>
                <a:latin typeface="Roboto" pitchFamily="2" charset="0"/>
                <a:ea typeface="Roboto" pitchFamily="2" charset="0"/>
              </a:rPr>
              <a:t>NGUYÊN TẮC ĐÁP ỨNG CHO KHÁCH HÀNG ENTERPRISE</a:t>
            </a:r>
            <a:endParaRPr lang="en-GB" dirty="0">
              <a:solidFill>
                <a:schemeClr val="accent2"/>
              </a:solidFill>
              <a:latin typeface="Roboto" pitchFamily="2" charset="0"/>
              <a:ea typeface="Roboto" pitchFamily="2" charset="0"/>
            </a:endParaRPr>
          </a:p>
        </p:txBody>
      </p:sp>
      <p:sp>
        <p:nvSpPr>
          <p:cNvPr id="7" name="TextBox 6"/>
          <p:cNvSpPr txBox="1"/>
          <p:nvPr/>
        </p:nvSpPr>
        <p:spPr>
          <a:xfrm>
            <a:off x="3558448" y="1969189"/>
            <a:ext cx="8633552" cy="2492990"/>
          </a:xfrm>
          <a:prstGeom prst="rect">
            <a:avLst/>
          </a:prstGeom>
          <a:noFill/>
        </p:spPr>
        <p:txBody>
          <a:bodyPr wrap="square" rtlCol="0">
            <a:spAutoFit/>
          </a:bodyPr>
          <a:lstStyle/>
          <a:p>
            <a:pPr marL="285750" indent="-285750">
              <a:lnSpc>
                <a:spcPct val="150000"/>
              </a:lnSpc>
              <a:spcBef>
                <a:spcPts val="1200"/>
              </a:spcBef>
              <a:buFont typeface="Arial" panose="020B0604020202020204" pitchFamily="34" charset="0"/>
              <a:buChar char="•"/>
            </a:pPr>
            <a:r>
              <a:rPr lang="en-US" sz="1400" b="1">
                <a:latin typeface="Roboto" pitchFamily="2" charset="0"/>
                <a:ea typeface="Roboto" pitchFamily="2" charset="0"/>
              </a:rPr>
              <a:t>Bán cái khách hàng cần, không phải bán cái mình có.</a:t>
            </a:r>
          </a:p>
          <a:p>
            <a:pPr marL="285750" indent="-285750">
              <a:lnSpc>
                <a:spcPct val="150000"/>
              </a:lnSpc>
              <a:spcBef>
                <a:spcPts val="1200"/>
              </a:spcBef>
              <a:buFont typeface="Arial" panose="020B0604020202020204" pitchFamily="34" charset="0"/>
              <a:buChar char="•"/>
            </a:pPr>
            <a:r>
              <a:rPr lang="en-US" sz="1400">
                <a:latin typeface="Roboto" pitchFamily="2" charset="0"/>
                <a:ea typeface="Roboto" pitchFamily="2" charset="0"/>
              </a:rPr>
              <a:t>Hợp đồng đầu tiên bao nhiêu tiền không quan trọng. Quan trọng là Long time parner, đi cùng với khách hàng trong suốt quá trình, sau đó có vị trí AM để upsales/cross sales tạo ngân sách hàng năm.</a:t>
            </a:r>
          </a:p>
          <a:p>
            <a:pPr marL="285750" indent="-285750">
              <a:lnSpc>
                <a:spcPct val="150000"/>
              </a:lnSpc>
              <a:spcBef>
                <a:spcPts val="1200"/>
              </a:spcBef>
              <a:buFont typeface="Arial" panose="020B0604020202020204" pitchFamily="34" charset="0"/>
              <a:buChar char="•"/>
            </a:pPr>
            <a:r>
              <a:rPr lang="en-US" sz="1400">
                <a:latin typeface="Roboto" pitchFamily="2" charset="0"/>
                <a:ea typeface="Roboto" pitchFamily="2" charset="0"/>
              </a:rPr>
              <a:t>Tích hợp với các hệ thống ERP của doanh nghiệp.</a:t>
            </a:r>
          </a:p>
          <a:p>
            <a:pPr marL="285750" indent="-285750">
              <a:lnSpc>
                <a:spcPct val="150000"/>
              </a:lnSpc>
              <a:spcBef>
                <a:spcPts val="1200"/>
              </a:spcBef>
              <a:buFont typeface="Arial" panose="020B0604020202020204" pitchFamily="34" charset="0"/>
              <a:buChar char="•"/>
            </a:pPr>
            <a:r>
              <a:rPr lang="en-US" sz="1400">
                <a:latin typeface="Roboto" pitchFamily="2" charset="0"/>
                <a:ea typeface="Roboto" pitchFamily="2" charset="0"/>
              </a:rPr>
              <a:t>One team: Khi thi công cho khách hàng thì KD và SX là 1 team dưới sự chỉ huy của PM về sản phẩm từ khi bắt đầu đến khi kết thúc.</a:t>
            </a:r>
            <a:endParaRPr lang="en-US" sz="1400" dirty="0">
              <a:latin typeface="Roboto" pitchFamily="2" charset="0"/>
              <a:ea typeface="Roboto" pitchFamily="2" charset="0"/>
            </a:endParaRPr>
          </a:p>
        </p:txBody>
      </p:sp>
      <p:sp>
        <p:nvSpPr>
          <p:cNvPr id="5" name="AutoShape 6" descr="Thông tư 22/2018/TT-BLĐTBXH"/>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51" y="2017636"/>
            <a:ext cx="2994200" cy="1992504"/>
          </a:xfrm>
          <a:prstGeom prst="rect">
            <a:avLst/>
          </a:prstGeom>
        </p:spPr>
      </p:pic>
    </p:spTree>
    <p:extLst>
      <p:ext uri="{BB962C8B-B14F-4D97-AF65-F5344CB8AC3E}">
        <p14:creationId xmlns:p14="http://schemas.microsoft.com/office/powerpoint/2010/main" val="6965834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02948"/>
            <a:ext cx="1628972" cy="369332"/>
          </a:xfrm>
          <a:prstGeom prst="rect">
            <a:avLst/>
          </a:prstGeom>
          <a:noFill/>
        </p:spPr>
        <p:txBody>
          <a:bodyPr wrap="none" rtlCol="0">
            <a:spAutoFit/>
          </a:bodyPr>
          <a:lstStyle/>
          <a:p>
            <a:r>
              <a:rPr lang="en-US" dirty="0">
                <a:solidFill>
                  <a:schemeClr val="accent2"/>
                </a:solidFill>
                <a:latin typeface="Roboto" pitchFamily="2" charset="0"/>
                <a:ea typeface="Roboto" pitchFamily="2" charset="0"/>
              </a:rPr>
              <a:t>THỰC TRẠNG</a:t>
            </a:r>
            <a:endParaRPr lang="en-GB" dirty="0">
              <a:solidFill>
                <a:schemeClr val="accent2"/>
              </a:solidFill>
              <a:latin typeface="Roboto" pitchFamily="2" charset="0"/>
              <a:ea typeface="Roboto" pitchFamily="2" charset="0"/>
            </a:endParaRPr>
          </a:p>
        </p:txBody>
      </p:sp>
      <p:sp>
        <p:nvSpPr>
          <p:cNvPr id="7" name="TextBox 6"/>
          <p:cNvSpPr txBox="1"/>
          <p:nvPr/>
        </p:nvSpPr>
        <p:spPr>
          <a:xfrm>
            <a:off x="2623456" y="1607027"/>
            <a:ext cx="9159834" cy="2934137"/>
          </a:xfrm>
          <a:prstGeom prst="rect">
            <a:avLst/>
          </a:prstGeom>
          <a:noFill/>
        </p:spPr>
        <p:txBody>
          <a:bodyPr wrap="square" rtlCol="0">
            <a:spAutoFit/>
          </a:bodyPr>
          <a:lstStyle/>
          <a:p>
            <a:pPr marL="285750" indent="-285750">
              <a:lnSpc>
                <a:spcPct val="150000"/>
              </a:lnSpc>
              <a:spcBef>
                <a:spcPts val="1200"/>
              </a:spcBef>
              <a:buFont typeface="Arial" panose="020B0604020202020204" pitchFamily="34" charset="0"/>
              <a:buChar char="•"/>
            </a:pPr>
            <a:r>
              <a:rPr lang="en-US" sz="1400" dirty="0" err="1">
                <a:latin typeface="Roboto" pitchFamily="2" charset="0"/>
                <a:ea typeface="Roboto" pitchFamily="2" charset="0"/>
              </a:rPr>
              <a:t>Khối</a:t>
            </a:r>
            <a:r>
              <a:rPr lang="en-US" sz="1400" dirty="0">
                <a:latin typeface="Roboto" pitchFamily="2" charset="0"/>
                <a:ea typeface="Roboto" pitchFamily="2" charset="0"/>
              </a:rPr>
              <a:t> </a:t>
            </a:r>
            <a:r>
              <a:rPr lang="en-US" sz="1400" dirty="0" err="1">
                <a:latin typeface="Roboto" pitchFamily="2" charset="0"/>
                <a:ea typeface="Roboto" pitchFamily="2" charset="0"/>
              </a:rPr>
              <a:t>kinh</a:t>
            </a:r>
            <a:r>
              <a:rPr lang="en-US" sz="1400" dirty="0">
                <a:latin typeface="Roboto" pitchFamily="2" charset="0"/>
                <a:ea typeface="Roboto" pitchFamily="2" charset="0"/>
              </a:rPr>
              <a:t> </a:t>
            </a:r>
            <a:r>
              <a:rPr lang="en-US" sz="1400" dirty="0" err="1">
                <a:latin typeface="Roboto" pitchFamily="2" charset="0"/>
                <a:ea typeface="Roboto" pitchFamily="2" charset="0"/>
              </a:rPr>
              <a:t>doanh</a:t>
            </a:r>
            <a:r>
              <a:rPr lang="en-US" sz="1400" dirty="0">
                <a:latin typeface="Roboto" pitchFamily="2" charset="0"/>
                <a:ea typeface="Roboto" pitchFamily="2" charset="0"/>
              </a:rPr>
              <a:t> </a:t>
            </a:r>
            <a:r>
              <a:rPr lang="en-US" sz="1400" dirty="0" err="1">
                <a:latin typeface="Roboto" pitchFamily="2" charset="0"/>
                <a:ea typeface="Roboto" pitchFamily="2" charset="0"/>
              </a:rPr>
              <a:t>đã</a:t>
            </a:r>
            <a:r>
              <a:rPr lang="en-US" sz="1400" dirty="0">
                <a:latin typeface="Roboto" pitchFamily="2" charset="0"/>
                <a:ea typeface="Roboto" pitchFamily="2" charset="0"/>
              </a:rPr>
              <a:t> </a:t>
            </a:r>
            <a:r>
              <a:rPr lang="en-US" sz="1400" dirty="0" err="1">
                <a:latin typeface="Roboto" pitchFamily="2" charset="0"/>
                <a:ea typeface="Roboto" pitchFamily="2" charset="0"/>
              </a:rPr>
              <a:t>thành</a:t>
            </a:r>
            <a:r>
              <a:rPr lang="en-US" sz="1400" dirty="0">
                <a:latin typeface="Roboto" pitchFamily="2" charset="0"/>
                <a:ea typeface="Roboto" pitchFamily="2" charset="0"/>
              </a:rPr>
              <a:t> </a:t>
            </a:r>
            <a:r>
              <a:rPr lang="en-US" sz="1400" dirty="0" err="1">
                <a:latin typeface="Roboto" pitchFamily="2" charset="0"/>
                <a:ea typeface="Roboto" pitchFamily="2" charset="0"/>
              </a:rPr>
              <a:t>lập</a:t>
            </a:r>
            <a:r>
              <a:rPr lang="en-US" sz="1400" dirty="0">
                <a:latin typeface="Roboto" pitchFamily="2" charset="0"/>
                <a:ea typeface="Roboto" pitchFamily="2" charset="0"/>
              </a:rPr>
              <a:t> </a:t>
            </a:r>
            <a:r>
              <a:rPr lang="en-US" sz="1400" dirty="0" err="1">
                <a:latin typeface="Roboto" pitchFamily="2" charset="0"/>
                <a:ea typeface="Roboto" pitchFamily="2" charset="0"/>
              </a:rPr>
              <a:t>khối</a:t>
            </a:r>
            <a:r>
              <a:rPr lang="en-US" sz="1400" dirty="0">
                <a:latin typeface="Roboto" pitchFamily="2" charset="0"/>
                <a:ea typeface="Roboto" pitchFamily="2" charset="0"/>
              </a:rPr>
              <a:t> DN </a:t>
            </a:r>
            <a:r>
              <a:rPr lang="en-US" sz="1400" dirty="0" err="1">
                <a:latin typeface="Roboto" pitchFamily="2" charset="0"/>
                <a:ea typeface="Roboto" pitchFamily="2" charset="0"/>
              </a:rPr>
              <a:t>lớn</a:t>
            </a:r>
            <a:r>
              <a:rPr lang="en-US" sz="1400" dirty="0">
                <a:latin typeface="Roboto" pitchFamily="2" charset="0"/>
                <a:ea typeface="Roboto" pitchFamily="2" charset="0"/>
              </a:rPr>
              <a:t> </a:t>
            </a:r>
            <a:r>
              <a:rPr lang="en-US" sz="1400" dirty="0" err="1">
                <a:latin typeface="Roboto" pitchFamily="2" charset="0"/>
                <a:ea typeface="Roboto" pitchFamily="2" charset="0"/>
              </a:rPr>
              <a:t>tập</a:t>
            </a:r>
            <a:r>
              <a:rPr lang="en-US" sz="1400" dirty="0">
                <a:latin typeface="Roboto" pitchFamily="2" charset="0"/>
                <a:ea typeface="Roboto" pitchFamily="2" charset="0"/>
              </a:rPr>
              <a:t> </a:t>
            </a:r>
            <a:r>
              <a:rPr lang="en-US" sz="1400" dirty="0" err="1">
                <a:latin typeface="Roboto" pitchFamily="2" charset="0"/>
                <a:ea typeface="Roboto" pitchFamily="2" charset="0"/>
              </a:rPr>
              <a:t>trung</a:t>
            </a:r>
            <a:r>
              <a:rPr lang="en-US" sz="1400" dirty="0">
                <a:latin typeface="Roboto" pitchFamily="2" charset="0"/>
                <a:ea typeface="Roboto" pitchFamily="2" charset="0"/>
              </a:rPr>
              <a:t> </a:t>
            </a:r>
            <a:r>
              <a:rPr lang="en-US" sz="1400" err="1">
                <a:latin typeface="Roboto" pitchFamily="2" charset="0"/>
                <a:ea typeface="Roboto" pitchFamily="2" charset="0"/>
              </a:rPr>
              <a:t>bán</a:t>
            </a:r>
            <a:r>
              <a:rPr lang="en-US" sz="1400">
                <a:latin typeface="Roboto" pitchFamily="2" charset="0"/>
                <a:ea typeface="Roboto" pitchFamily="2" charset="0"/>
              </a:rPr>
              <a:t> cho </a:t>
            </a:r>
            <a:r>
              <a:rPr lang="en-US" sz="1400" dirty="0" err="1">
                <a:latin typeface="Roboto" pitchFamily="2" charset="0"/>
                <a:ea typeface="Roboto" pitchFamily="2" charset="0"/>
              </a:rPr>
              <a:t>tập</a:t>
            </a:r>
            <a:r>
              <a:rPr lang="en-US" sz="1400" dirty="0">
                <a:latin typeface="Roboto" pitchFamily="2" charset="0"/>
                <a:ea typeface="Roboto" pitchFamily="2" charset="0"/>
              </a:rPr>
              <a:t> </a:t>
            </a:r>
            <a:r>
              <a:rPr lang="en-US" sz="1400" dirty="0" err="1">
                <a:latin typeface="Roboto" pitchFamily="2" charset="0"/>
                <a:ea typeface="Roboto" pitchFamily="2" charset="0"/>
              </a:rPr>
              <a:t>khách</a:t>
            </a:r>
            <a:r>
              <a:rPr lang="en-US" sz="1400" dirty="0">
                <a:latin typeface="Roboto" pitchFamily="2" charset="0"/>
                <a:ea typeface="Roboto" pitchFamily="2" charset="0"/>
              </a:rPr>
              <a:t> </a:t>
            </a:r>
            <a:r>
              <a:rPr lang="en-US" sz="1400" err="1">
                <a:latin typeface="Roboto" pitchFamily="2" charset="0"/>
                <a:ea typeface="Roboto" pitchFamily="2" charset="0"/>
              </a:rPr>
              <a:t>hàng</a:t>
            </a:r>
            <a:r>
              <a:rPr lang="en-US" sz="1400">
                <a:latin typeface="Roboto" pitchFamily="2" charset="0"/>
                <a:ea typeface="Roboto" pitchFamily="2" charset="0"/>
              </a:rPr>
              <a:t> enterise.</a:t>
            </a:r>
            <a:endParaRPr lang="en-US" sz="1400" dirty="0">
              <a:latin typeface="Roboto" pitchFamily="2" charset="0"/>
              <a:ea typeface="Roboto" pitchFamily="2" charset="0"/>
            </a:endParaRPr>
          </a:p>
          <a:p>
            <a:pPr marL="285750" indent="-285750">
              <a:lnSpc>
                <a:spcPct val="150000"/>
              </a:lnSpc>
              <a:spcBef>
                <a:spcPts val="1200"/>
              </a:spcBef>
              <a:buFont typeface="Arial" panose="020B0604020202020204" pitchFamily="34" charset="0"/>
              <a:buChar char="•"/>
            </a:pPr>
            <a:r>
              <a:rPr lang="en-US" sz="1400" dirty="0" err="1">
                <a:latin typeface="Roboto" pitchFamily="2" charset="0"/>
                <a:ea typeface="Roboto" pitchFamily="2" charset="0"/>
              </a:rPr>
              <a:t>Khối</a:t>
            </a:r>
            <a:r>
              <a:rPr lang="en-US" sz="1400" dirty="0">
                <a:latin typeface="Roboto" pitchFamily="2" charset="0"/>
                <a:ea typeface="Roboto" pitchFamily="2" charset="0"/>
              </a:rPr>
              <a:t> </a:t>
            </a:r>
            <a:r>
              <a:rPr lang="en-US" sz="1400" dirty="0" err="1">
                <a:latin typeface="Roboto" pitchFamily="2" charset="0"/>
                <a:ea typeface="Roboto" pitchFamily="2" charset="0"/>
              </a:rPr>
              <a:t>sản</a:t>
            </a:r>
            <a:r>
              <a:rPr lang="en-US" sz="1400" dirty="0">
                <a:latin typeface="Roboto" pitchFamily="2" charset="0"/>
                <a:ea typeface="Roboto" pitchFamily="2" charset="0"/>
              </a:rPr>
              <a:t> </a:t>
            </a:r>
            <a:r>
              <a:rPr lang="en-US" sz="1400" err="1">
                <a:latin typeface="Roboto" pitchFamily="2" charset="0"/>
                <a:ea typeface="Roboto" pitchFamily="2" charset="0"/>
              </a:rPr>
              <a:t>xuất</a:t>
            </a:r>
            <a:r>
              <a:rPr lang="en-US" sz="1400">
                <a:latin typeface="Roboto" pitchFamily="2" charset="0"/>
                <a:ea typeface="Roboto" pitchFamily="2" charset="0"/>
              </a:rPr>
              <a:t> chia thành 3 khối SX cho cả </a:t>
            </a:r>
            <a:r>
              <a:rPr lang="en-US" sz="1400" dirty="0">
                <a:latin typeface="Roboto" pitchFamily="2" charset="0"/>
                <a:ea typeface="Roboto" pitchFamily="2" charset="0"/>
              </a:rPr>
              <a:t>KH </a:t>
            </a:r>
            <a:r>
              <a:rPr lang="en-US" sz="1400" dirty="0" err="1">
                <a:latin typeface="Roboto" pitchFamily="2" charset="0"/>
                <a:ea typeface="Roboto" pitchFamily="2" charset="0"/>
              </a:rPr>
              <a:t>đóng</a:t>
            </a:r>
            <a:r>
              <a:rPr lang="en-US" sz="1400" dirty="0">
                <a:latin typeface="Roboto" pitchFamily="2" charset="0"/>
                <a:ea typeface="Roboto" pitchFamily="2" charset="0"/>
              </a:rPr>
              <a:t> </a:t>
            </a:r>
            <a:r>
              <a:rPr lang="en-US" sz="1400" dirty="0" err="1">
                <a:latin typeface="Roboto" pitchFamily="2" charset="0"/>
                <a:ea typeface="Roboto" pitchFamily="2" charset="0"/>
              </a:rPr>
              <a:t>gói</a:t>
            </a:r>
            <a:r>
              <a:rPr lang="en-US" sz="1400" dirty="0">
                <a:latin typeface="Roboto" pitchFamily="2" charset="0"/>
                <a:ea typeface="Roboto" pitchFamily="2" charset="0"/>
              </a:rPr>
              <a:t> </a:t>
            </a:r>
            <a:r>
              <a:rPr lang="en-US" sz="1400" dirty="0" err="1">
                <a:latin typeface="Roboto" pitchFamily="2" charset="0"/>
                <a:ea typeface="Roboto" pitchFamily="2" charset="0"/>
              </a:rPr>
              <a:t>và</a:t>
            </a:r>
            <a:r>
              <a:rPr lang="en-US" sz="1400" dirty="0">
                <a:latin typeface="Roboto" pitchFamily="2" charset="0"/>
                <a:ea typeface="Roboto" pitchFamily="2" charset="0"/>
              </a:rPr>
              <a:t> Customize </a:t>
            </a:r>
            <a:r>
              <a:rPr lang="en-US" sz="1400" dirty="0" err="1">
                <a:latin typeface="Roboto" pitchFamily="2" charset="0"/>
                <a:ea typeface="Roboto" pitchFamily="2" charset="0"/>
              </a:rPr>
              <a:t>nên</a:t>
            </a:r>
            <a:r>
              <a:rPr lang="en-US" sz="1400" dirty="0">
                <a:latin typeface="Roboto" pitchFamily="2" charset="0"/>
                <a:ea typeface="Roboto" pitchFamily="2" charset="0"/>
              </a:rPr>
              <a:t> </a:t>
            </a:r>
            <a:r>
              <a:rPr lang="en-US" sz="1400" dirty="0" err="1">
                <a:latin typeface="Roboto" pitchFamily="2" charset="0"/>
                <a:ea typeface="Roboto" pitchFamily="2" charset="0"/>
              </a:rPr>
              <a:t>có</a:t>
            </a:r>
            <a:r>
              <a:rPr lang="en-US" sz="1400" dirty="0">
                <a:latin typeface="Roboto" pitchFamily="2" charset="0"/>
                <a:ea typeface="Roboto" pitchFamily="2" charset="0"/>
              </a:rPr>
              <a:t> </a:t>
            </a:r>
            <a:r>
              <a:rPr lang="en-US" sz="1400" dirty="0" err="1">
                <a:latin typeface="Roboto" pitchFamily="2" charset="0"/>
                <a:ea typeface="Roboto" pitchFamily="2" charset="0"/>
              </a:rPr>
              <a:t>nhiều</a:t>
            </a:r>
            <a:r>
              <a:rPr lang="en-US" sz="1400" dirty="0">
                <a:latin typeface="Roboto" pitchFamily="2" charset="0"/>
                <a:ea typeface="Roboto" pitchFamily="2" charset="0"/>
              </a:rPr>
              <a:t> </a:t>
            </a:r>
            <a:r>
              <a:rPr lang="en-US" sz="1400" dirty="0" err="1">
                <a:latin typeface="Roboto" pitchFamily="2" charset="0"/>
                <a:ea typeface="Roboto" pitchFamily="2" charset="0"/>
              </a:rPr>
              <a:t>bất</a:t>
            </a:r>
            <a:r>
              <a:rPr lang="en-US" sz="1400" dirty="0">
                <a:latin typeface="Roboto" pitchFamily="2" charset="0"/>
                <a:ea typeface="Roboto" pitchFamily="2" charset="0"/>
              </a:rPr>
              <a:t> </a:t>
            </a:r>
            <a:r>
              <a:rPr lang="en-US" sz="1400" dirty="0" err="1">
                <a:latin typeface="Roboto" pitchFamily="2" charset="0"/>
                <a:ea typeface="Roboto" pitchFamily="2" charset="0"/>
              </a:rPr>
              <a:t>cập</a:t>
            </a:r>
            <a:r>
              <a:rPr lang="en-US" sz="1400" dirty="0">
                <a:latin typeface="Roboto" pitchFamily="2" charset="0"/>
                <a:ea typeface="Roboto" pitchFamily="2" charset="0"/>
              </a:rPr>
              <a:t>:</a:t>
            </a:r>
          </a:p>
          <a:p>
            <a:pPr marL="742950" lvl="1" indent="-285750">
              <a:lnSpc>
                <a:spcPct val="150000"/>
              </a:lnSpc>
              <a:spcBef>
                <a:spcPts val="1200"/>
              </a:spcBef>
              <a:buFontTx/>
              <a:buChar char="-"/>
            </a:pPr>
            <a:r>
              <a:rPr lang="en-US" sz="1400">
                <a:latin typeface="Roboto" pitchFamily="2" charset="0"/>
                <a:ea typeface="Roboto" pitchFamily="2" charset="0"/>
              </a:rPr>
              <a:t>Ch</a:t>
            </a:r>
            <a:r>
              <a:rPr lang="vi-VN" sz="1400" dirty="0">
                <a:latin typeface="Roboto" pitchFamily="2" charset="0"/>
                <a:ea typeface="Roboto" pitchFamily="2" charset="0"/>
              </a:rPr>
              <a:t>ư</a:t>
            </a:r>
            <a:r>
              <a:rPr lang="en-US" sz="1400" dirty="0">
                <a:latin typeface="Roboto" pitchFamily="2" charset="0"/>
                <a:ea typeface="Roboto" pitchFamily="2" charset="0"/>
              </a:rPr>
              <a:t>a </a:t>
            </a:r>
            <a:r>
              <a:rPr lang="en-US" sz="1400" dirty="0" err="1">
                <a:latin typeface="Roboto" pitchFamily="2" charset="0"/>
                <a:ea typeface="Roboto" pitchFamily="2" charset="0"/>
              </a:rPr>
              <a:t>có</a:t>
            </a:r>
            <a:r>
              <a:rPr lang="en-US" sz="1400" dirty="0">
                <a:latin typeface="Roboto" pitchFamily="2" charset="0"/>
                <a:ea typeface="Roboto" pitchFamily="2" charset="0"/>
              </a:rPr>
              <a:t> </a:t>
            </a:r>
            <a:r>
              <a:rPr lang="en-US" sz="1400" dirty="0" err="1">
                <a:latin typeface="Roboto" pitchFamily="2" charset="0"/>
                <a:ea typeface="Roboto" pitchFamily="2" charset="0"/>
              </a:rPr>
              <a:t>nguồn</a:t>
            </a:r>
            <a:r>
              <a:rPr lang="en-US" sz="1400" dirty="0">
                <a:latin typeface="Roboto" pitchFamily="2" charset="0"/>
                <a:ea typeface="Roboto" pitchFamily="2" charset="0"/>
              </a:rPr>
              <a:t> </a:t>
            </a:r>
            <a:r>
              <a:rPr lang="en-US" sz="1400" dirty="0" err="1">
                <a:latin typeface="Roboto" pitchFamily="2" charset="0"/>
                <a:ea typeface="Roboto" pitchFamily="2" charset="0"/>
              </a:rPr>
              <a:t>lực</a:t>
            </a:r>
            <a:r>
              <a:rPr lang="en-US" sz="1400" dirty="0">
                <a:latin typeface="Roboto" pitchFamily="2" charset="0"/>
                <a:ea typeface="Roboto" pitchFamily="2" charset="0"/>
              </a:rPr>
              <a:t> </a:t>
            </a:r>
            <a:r>
              <a:rPr lang="en-US" sz="1400" dirty="0" err="1">
                <a:latin typeface="Roboto" pitchFamily="2" charset="0"/>
                <a:ea typeface="Roboto" pitchFamily="2" charset="0"/>
              </a:rPr>
              <a:t>sẵn</a:t>
            </a:r>
            <a:r>
              <a:rPr lang="en-US" sz="1400" dirty="0">
                <a:latin typeface="Roboto" pitchFamily="2" charset="0"/>
                <a:ea typeface="Roboto" pitchFamily="2" charset="0"/>
              </a:rPr>
              <a:t> </a:t>
            </a:r>
            <a:r>
              <a:rPr lang="en-US" sz="1400" dirty="0" err="1">
                <a:latin typeface="Roboto" pitchFamily="2" charset="0"/>
                <a:ea typeface="Roboto" pitchFamily="2" charset="0"/>
              </a:rPr>
              <a:t>sàng</a:t>
            </a:r>
            <a:r>
              <a:rPr lang="en-US" sz="1400" dirty="0">
                <a:latin typeface="Roboto" pitchFamily="2" charset="0"/>
                <a:ea typeface="Roboto" pitchFamily="2" charset="0"/>
              </a:rPr>
              <a:t> </a:t>
            </a:r>
            <a:r>
              <a:rPr lang="en-US" sz="1400" dirty="0" err="1">
                <a:latin typeface="Roboto" pitchFamily="2" charset="0"/>
                <a:ea typeface="Roboto" pitchFamily="2" charset="0"/>
              </a:rPr>
              <a:t>thi</a:t>
            </a:r>
            <a:r>
              <a:rPr lang="en-US" sz="1400" dirty="0">
                <a:latin typeface="Roboto" pitchFamily="2" charset="0"/>
                <a:ea typeface="Roboto" pitchFamily="2" charset="0"/>
              </a:rPr>
              <a:t> </a:t>
            </a:r>
            <a:r>
              <a:rPr lang="en-US" sz="1400" err="1">
                <a:latin typeface="Roboto" pitchFamily="2" charset="0"/>
                <a:ea typeface="Roboto" pitchFamily="2" charset="0"/>
              </a:rPr>
              <a:t>công</a:t>
            </a:r>
            <a:r>
              <a:rPr lang="en-US" sz="1400">
                <a:latin typeface="Roboto" pitchFamily="2" charset="0"/>
                <a:ea typeface="Roboto" pitchFamily="2" charset="0"/>
              </a:rPr>
              <a:t> ngay cho KH customize do </a:t>
            </a:r>
            <a:r>
              <a:rPr lang="en-US" sz="1400" dirty="0" err="1">
                <a:latin typeface="Roboto" pitchFamily="2" charset="0"/>
                <a:ea typeface="Roboto" pitchFamily="2" charset="0"/>
              </a:rPr>
              <a:t>đã</a:t>
            </a:r>
            <a:r>
              <a:rPr lang="en-US" sz="1400" dirty="0">
                <a:latin typeface="Roboto" pitchFamily="2" charset="0"/>
                <a:ea typeface="Roboto" pitchFamily="2" charset="0"/>
              </a:rPr>
              <a:t> </a:t>
            </a:r>
            <a:r>
              <a:rPr lang="en-US" sz="1400" dirty="0" err="1">
                <a:latin typeface="Roboto" pitchFamily="2" charset="0"/>
                <a:ea typeface="Roboto" pitchFamily="2" charset="0"/>
              </a:rPr>
              <a:t>có</a:t>
            </a:r>
            <a:r>
              <a:rPr lang="en-US" sz="1400" dirty="0">
                <a:latin typeface="Roboto" pitchFamily="2" charset="0"/>
                <a:ea typeface="Roboto" pitchFamily="2" charset="0"/>
              </a:rPr>
              <a:t> </a:t>
            </a:r>
            <a:r>
              <a:rPr lang="en-US" sz="1400" dirty="0" err="1">
                <a:latin typeface="Roboto" pitchFamily="2" charset="0"/>
                <a:ea typeface="Roboto" pitchFamily="2" charset="0"/>
              </a:rPr>
              <a:t>kế</a:t>
            </a:r>
            <a:r>
              <a:rPr lang="en-US" sz="1400" dirty="0">
                <a:latin typeface="Roboto" pitchFamily="2" charset="0"/>
                <a:ea typeface="Roboto" pitchFamily="2" charset="0"/>
              </a:rPr>
              <a:t> </a:t>
            </a:r>
            <a:r>
              <a:rPr lang="en-US" sz="1400" err="1">
                <a:latin typeface="Roboto" pitchFamily="2" charset="0"/>
                <a:ea typeface="Roboto" pitchFamily="2" charset="0"/>
              </a:rPr>
              <a:t>hoạch</a:t>
            </a:r>
            <a:r>
              <a:rPr lang="en-US" sz="1400">
                <a:latin typeface="Roboto" pitchFamily="2" charset="0"/>
                <a:ea typeface="Roboto" pitchFamily="2" charset="0"/>
              </a:rPr>
              <a:t> theo </a:t>
            </a:r>
            <a:r>
              <a:rPr lang="en-US" sz="1400" dirty="0" err="1">
                <a:latin typeface="Roboto" pitchFamily="2" charset="0"/>
                <a:ea typeface="Roboto" pitchFamily="2" charset="0"/>
              </a:rPr>
              <a:t>lộ</a:t>
            </a:r>
            <a:r>
              <a:rPr lang="en-US" sz="1400" dirty="0">
                <a:latin typeface="Roboto" pitchFamily="2" charset="0"/>
                <a:ea typeface="Roboto" pitchFamily="2" charset="0"/>
              </a:rPr>
              <a:t> </a:t>
            </a:r>
            <a:r>
              <a:rPr lang="en-US" sz="1400" dirty="0" err="1">
                <a:latin typeface="Roboto" pitchFamily="2" charset="0"/>
                <a:ea typeface="Roboto" pitchFamily="2" charset="0"/>
              </a:rPr>
              <a:t>trình</a:t>
            </a:r>
            <a:r>
              <a:rPr lang="en-US" sz="1400" dirty="0">
                <a:latin typeface="Roboto" pitchFamily="2" charset="0"/>
                <a:ea typeface="Roboto" pitchFamily="2" charset="0"/>
              </a:rPr>
              <a:t> </a:t>
            </a:r>
            <a:r>
              <a:rPr lang="en-US" sz="1400" dirty="0" err="1">
                <a:latin typeface="Roboto" pitchFamily="2" charset="0"/>
                <a:ea typeface="Roboto" pitchFamily="2" charset="0"/>
              </a:rPr>
              <a:t>thống</a:t>
            </a:r>
            <a:r>
              <a:rPr lang="en-US" sz="1400" dirty="0">
                <a:latin typeface="Roboto" pitchFamily="2" charset="0"/>
                <a:ea typeface="Roboto" pitchFamily="2" charset="0"/>
              </a:rPr>
              <a:t> </a:t>
            </a:r>
            <a:r>
              <a:rPr lang="en-US" sz="1400" dirty="0" err="1">
                <a:latin typeface="Roboto" pitchFamily="2" charset="0"/>
                <a:ea typeface="Roboto" pitchFamily="2" charset="0"/>
              </a:rPr>
              <a:t>nhất</a:t>
            </a:r>
            <a:r>
              <a:rPr lang="en-US" sz="1400" dirty="0">
                <a:latin typeface="Roboto" pitchFamily="2" charset="0"/>
                <a:ea typeface="Roboto" pitchFamily="2" charset="0"/>
              </a:rPr>
              <a:t> </a:t>
            </a:r>
            <a:r>
              <a:rPr lang="en-US" sz="1400" dirty="0" err="1">
                <a:latin typeface="Roboto" pitchFamily="2" charset="0"/>
                <a:ea typeface="Roboto" pitchFamily="2" charset="0"/>
              </a:rPr>
              <a:t>hàng</a:t>
            </a:r>
            <a:r>
              <a:rPr lang="en-US" sz="1400" dirty="0">
                <a:latin typeface="Roboto" pitchFamily="2" charset="0"/>
                <a:ea typeface="Roboto" pitchFamily="2" charset="0"/>
              </a:rPr>
              <a:t> </a:t>
            </a:r>
            <a:r>
              <a:rPr lang="en-US" sz="1400" dirty="0" err="1">
                <a:latin typeface="Roboto" pitchFamily="2" charset="0"/>
                <a:ea typeface="Roboto" pitchFamily="2" charset="0"/>
              </a:rPr>
              <a:t>tháng</a:t>
            </a:r>
            <a:r>
              <a:rPr lang="en-US" sz="1400" dirty="0">
                <a:latin typeface="Roboto" pitchFamily="2" charset="0"/>
                <a:ea typeface="Roboto" pitchFamily="2" charset="0"/>
              </a:rPr>
              <a:t> </a:t>
            </a:r>
            <a:r>
              <a:rPr lang="en-US" sz="1400" err="1">
                <a:latin typeface="Roboto" pitchFamily="2" charset="0"/>
                <a:ea typeface="Roboto" pitchFamily="2" charset="0"/>
              </a:rPr>
              <a:t>với</a:t>
            </a:r>
            <a:r>
              <a:rPr lang="en-US" sz="1400">
                <a:latin typeface="Roboto" pitchFamily="2" charset="0"/>
                <a:ea typeface="Roboto" pitchFamily="2" charset="0"/>
              </a:rPr>
              <a:t> KD.</a:t>
            </a:r>
          </a:p>
          <a:p>
            <a:pPr marL="742950" lvl="1" indent="-285750">
              <a:lnSpc>
                <a:spcPct val="150000"/>
              </a:lnSpc>
              <a:spcBef>
                <a:spcPts val="1200"/>
              </a:spcBef>
              <a:buFontTx/>
              <a:buChar char="-"/>
            </a:pPr>
            <a:r>
              <a:rPr lang="en-US" sz="1400">
                <a:latin typeface="Roboto" pitchFamily="2" charset="0"/>
                <a:ea typeface="Roboto" pitchFamily="2" charset="0"/>
              </a:rPr>
              <a:t>Khi có dự án lớn có nhu cầu customize, KD phải t</a:t>
            </a:r>
            <a:r>
              <a:rPr lang="vi-VN" sz="1400">
                <a:latin typeface="Roboto" pitchFamily="2" charset="0"/>
                <a:ea typeface="Roboto" pitchFamily="2" charset="0"/>
              </a:rPr>
              <a:t>ư</a:t>
            </a:r>
            <a:r>
              <a:rPr lang="en-US" sz="1400">
                <a:latin typeface="Roboto" pitchFamily="2" charset="0"/>
                <a:ea typeface="Roboto" pitchFamily="2" charset="0"/>
              </a:rPr>
              <a:t>ơng tác với cả 3 khối gây khó khăn.</a:t>
            </a:r>
            <a:endParaRPr lang="en-US" sz="1400" dirty="0">
              <a:latin typeface="Roboto" pitchFamily="2" charset="0"/>
              <a:ea typeface="Roboto" pitchFamily="2" charset="0"/>
            </a:endParaRPr>
          </a:p>
          <a:p>
            <a:pPr marL="742950" lvl="1" indent="-285750">
              <a:lnSpc>
                <a:spcPct val="150000"/>
              </a:lnSpc>
              <a:spcBef>
                <a:spcPts val="1200"/>
              </a:spcBef>
              <a:buFontTx/>
              <a:buChar char="-"/>
            </a:pPr>
            <a:r>
              <a:rPr lang="en-US" sz="1400" dirty="0">
                <a:latin typeface="Roboto" pitchFamily="2" charset="0"/>
                <a:ea typeface="Roboto" pitchFamily="2" charset="0"/>
              </a:rPr>
              <a:t>Ch</a:t>
            </a:r>
            <a:r>
              <a:rPr lang="vi-VN" sz="1400" dirty="0">
                <a:latin typeface="Roboto" pitchFamily="2" charset="0"/>
                <a:ea typeface="Roboto" pitchFamily="2" charset="0"/>
              </a:rPr>
              <a:t>ư</a:t>
            </a:r>
            <a:r>
              <a:rPr lang="en-US" sz="1400" dirty="0">
                <a:latin typeface="Roboto" pitchFamily="2" charset="0"/>
                <a:ea typeface="Roboto" pitchFamily="2" charset="0"/>
              </a:rPr>
              <a:t>a </a:t>
            </a:r>
            <a:r>
              <a:rPr lang="en-US" sz="1400" dirty="0" err="1">
                <a:latin typeface="Roboto" pitchFamily="2" charset="0"/>
                <a:ea typeface="Roboto" pitchFamily="2" charset="0"/>
              </a:rPr>
              <a:t>có</a:t>
            </a:r>
            <a:r>
              <a:rPr lang="vi-VN" sz="1400" dirty="0">
                <a:latin typeface="Roboto" pitchFamily="2" charset="0"/>
                <a:ea typeface="Roboto" pitchFamily="2" charset="0"/>
              </a:rPr>
              <a:t> quy trình</a:t>
            </a:r>
            <a:r>
              <a:rPr lang="en-US" sz="1400" dirty="0">
                <a:latin typeface="Roboto" pitchFamily="2" charset="0"/>
                <a:ea typeface="Roboto" pitchFamily="2" charset="0"/>
              </a:rPr>
              <a:t> h</a:t>
            </a:r>
            <a:r>
              <a:rPr lang="vi-VN" sz="1400" dirty="0">
                <a:latin typeface="Roboto" pitchFamily="2" charset="0"/>
                <a:ea typeface="Roboto" pitchFamily="2" charset="0"/>
              </a:rPr>
              <a:t>ư</a:t>
            </a:r>
            <a:r>
              <a:rPr lang="en-US" sz="1400" dirty="0" err="1">
                <a:latin typeface="Roboto" pitchFamily="2" charset="0"/>
                <a:ea typeface="Roboto" pitchFamily="2" charset="0"/>
              </a:rPr>
              <a:t>ớng</a:t>
            </a:r>
            <a:r>
              <a:rPr lang="en-US" sz="1400" dirty="0">
                <a:latin typeface="Roboto" pitchFamily="2" charset="0"/>
                <a:ea typeface="Roboto" pitchFamily="2" charset="0"/>
              </a:rPr>
              <a:t> </a:t>
            </a:r>
            <a:r>
              <a:rPr lang="en-US" sz="1400" dirty="0" err="1">
                <a:latin typeface="Roboto" pitchFamily="2" charset="0"/>
                <a:ea typeface="Roboto" pitchFamily="2" charset="0"/>
              </a:rPr>
              <a:t>dẫn</a:t>
            </a:r>
            <a:r>
              <a:rPr lang="en-US" sz="1400" dirty="0">
                <a:latin typeface="Roboto" pitchFamily="2" charset="0"/>
                <a:ea typeface="Roboto" pitchFamily="2" charset="0"/>
              </a:rPr>
              <a:t> </a:t>
            </a:r>
            <a:r>
              <a:rPr lang="en-US" sz="1400" dirty="0" err="1">
                <a:latin typeface="Roboto" pitchFamily="2" charset="0"/>
                <a:ea typeface="Roboto" pitchFamily="2" charset="0"/>
              </a:rPr>
              <a:t>thực</a:t>
            </a:r>
            <a:r>
              <a:rPr lang="en-US" sz="1400" dirty="0">
                <a:latin typeface="Roboto" pitchFamily="2" charset="0"/>
                <a:ea typeface="Roboto" pitchFamily="2" charset="0"/>
              </a:rPr>
              <a:t> </a:t>
            </a:r>
            <a:r>
              <a:rPr lang="en-US" sz="1400" dirty="0" err="1">
                <a:latin typeface="Roboto" pitchFamily="2" charset="0"/>
                <a:ea typeface="Roboto" pitchFamily="2" charset="0"/>
              </a:rPr>
              <a:t>hiện</a:t>
            </a:r>
            <a:r>
              <a:rPr lang="vi-VN" sz="1400" dirty="0">
                <a:latin typeface="Roboto" pitchFamily="2" charset="0"/>
                <a:ea typeface="Roboto" pitchFamily="2" charset="0"/>
              </a:rPr>
              <a:t> dự </a:t>
            </a:r>
            <a:r>
              <a:rPr lang="vi-VN" sz="1400">
                <a:latin typeface="Roboto" pitchFamily="2" charset="0"/>
                <a:ea typeface="Roboto" pitchFamily="2" charset="0"/>
              </a:rPr>
              <a:t>án Customize</a:t>
            </a:r>
            <a:r>
              <a:rPr lang="en-US" sz="1400">
                <a:latin typeface="Roboto" pitchFamily="2" charset="0"/>
                <a:ea typeface="Roboto" pitchFamily="2" charset="0"/>
              </a:rPr>
              <a:t> n</a:t>
            </a:r>
            <a:r>
              <a:rPr lang="vi-VN" sz="1400">
                <a:latin typeface="Roboto" pitchFamily="2" charset="0"/>
                <a:ea typeface="Roboto" pitchFamily="2" charset="0"/>
              </a:rPr>
              <a:t>ên </a:t>
            </a:r>
            <a:r>
              <a:rPr lang="vi-VN" sz="1400" dirty="0">
                <a:latin typeface="Roboto" pitchFamily="2" charset="0"/>
                <a:ea typeface="Roboto" pitchFamily="2" charset="0"/>
              </a:rPr>
              <a:t>khi phát </a:t>
            </a:r>
            <a:r>
              <a:rPr lang="vi-VN" sz="1400">
                <a:latin typeface="Roboto" pitchFamily="2" charset="0"/>
                <a:ea typeface="Roboto" pitchFamily="2" charset="0"/>
              </a:rPr>
              <a:t>sinh thì tác </a:t>
            </a:r>
            <a:r>
              <a:rPr lang="vi-VN" sz="1400" dirty="0">
                <a:latin typeface="Roboto" pitchFamily="2" charset="0"/>
                <a:ea typeface="Roboto" pitchFamily="2" charset="0"/>
              </a:rPr>
              <a:t>nghiệp</a:t>
            </a:r>
            <a:r>
              <a:rPr lang="en-US" sz="1400" dirty="0">
                <a:latin typeface="Roboto" pitchFamily="2" charset="0"/>
                <a:ea typeface="Roboto" pitchFamily="2" charset="0"/>
              </a:rPr>
              <a:t> </a:t>
            </a:r>
            <a:r>
              <a:rPr lang="en-US" sz="1400" dirty="0" err="1">
                <a:latin typeface="Roboto" pitchFamily="2" charset="0"/>
                <a:ea typeface="Roboto" pitchFamily="2" charset="0"/>
              </a:rPr>
              <a:t>giữa</a:t>
            </a:r>
            <a:r>
              <a:rPr lang="en-US" sz="1400" dirty="0">
                <a:latin typeface="Roboto" pitchFamily="2" charset="0"/>
                <a:ea typeface="Roboto" pitchFamily="2" charset="0"/>
              </a:rPr>
              <a:t> SX/KD</a:t>
            </a:r>
            <a:r>
              <a:rPr lang="vi-VN" sz="1400" dirty="0">
                <a:latin typeface="Roboto" pitchFamily="2" charset="0"/>
                <a:ea typeface="Roboto" pitchFamily="2" charset="0"/>
              </a:rPr>
              <a:t> có nhiều bất cập, </a:t>
            </a:r>
            <a:r>
              <a:rPr lang="vi-VN" sz="1400">
                <a:latin typeface="Roboto" pitchFamily="2" charset="0"/>
                <a:ea typeface="Roboto" pitchFamily="2" charset="0"/>
              </a:rPr>
              <a:t>kéo dài.</a:t>
            </a:r>
            <a:endParaRPr lang="en-US" sz="1400" dirty="0">
              <a:latin typeface="Roboto" pitchFamily="2" charset="0"/>
              <a:ea typeface="Roboto" pitchFamily="2" charset="0"/>
            </a:endParaRPr>
          </a:p>
        </p:txBody>
      </p:sp>
      <p:pic>
        <p:nvPicPr>
          <p:cNvPr id="3082" name="Picture 10" descr="Kết quả hình ảnh cho problem icon">
            <a:extLst>
              <a:ext uri="{FF2B5EF4-FFF2-40B4-BE49-F238E27FC236}">
                <a16:creationId xmlns:a16="http://schemas.microsoft.com/office/drawing/2014/main" id="{16CC220A-50BB-4607-96DF-8292207DC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340429"/>
            <a:ext cx="1730827" cy="1730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099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59545AF0-3539-45ED-8F71-915C5246D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7737" y="456303"/>
            <a:ext cx="10342357" cy="5641981"/>
          </a:xfrm>
          <a:prstGeom prst="rect">
            <a:avLst/>
          </a:prstGeom>
        </p:spPr>
      </p:pic>
      <p:sp>
        <p:nvSpPr>
          <p:cNvPr id="2" name="Rectangle 1">
            <a:extLst>
              <a:ext uri="{FF2B5EF4-FFF2-40B4-BE49-F238E27FC236}">
                <a16:creationId xmlns:a16="http://schemas.microsoft.com/office/drawing/2014/main" id="{A739199C-F5DB-4DDD-B1AA-A74CF3FE94D3}"/>
              </a:ext>
            </a:extLst>
          </p:cNvPr>
          <p:cNvSpPr/>
          <p:nvPr/>
        </p:nvSpPr>
        <p:spPr>
          <a:xfrm>
            <a:off x="1236518" y="5548745"/>
            <a:ext cx="1787237" cy="7065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460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438150"/>
            <a:ext cx="7176965" cy="369332"/>
          </a:xfrm>
          <a:prstGeom prst="rect">
            <a:avLst/>
          </a:prstGeom>
          <a:noFill/>
        </p:spPr>
        <p:txBody>
          <a:bodyPr wrap="none" rtlCol="0">
            <a:spAutoFit/>
          </a:bodyPr>
          <a:lstStyle/>
          <a:p>
            <a:r>
              <a:rPr lang="en-US">
                <a:solidFill>
                  <a:schemeClr val="accent2"/>
                </a:solidFill>
                <a:latin typeface="Roboto" pitchFamily="2" charset="0"/>
                <a:ea typeface="Roboto" pitchFamily="2" charset="0"/>
              </a:rPr>
              <a:t>VD: QUY TRÌNH CHÀO BÁN SẢN PHẨM (CHỈ ĐỊNH NHÀ CUNG CẤP)</a:t>
            </a:r>
            <a:endParaRPr lang="en-GB" dirty="0">
              <a:solidFill>
                <a:schemeClr val="accent2"/>
              </a:solidFill>
              <a:latin typeface="Roboto" pitchFamily="2" charset="0"/>
              <a:ea typeface="Roboto" pitchFamily="2" charset="0"/>
            </a:endParaRPr>
          </a:p>
        </p:txBody>
      </p:sp>
      <p:graphicFrame>
        <p:nvGraphicFramePr>
          <p:cNvPr id="5" name="Diagram 4">
            <a:extLst>
              <a:ext uri="{FF2B5EF4-FFF2-40B4-BE49-F238E27FC236}">
                <a16:creationId xmlns:a16="http://schemas.microsoft.com/office/drawing/2014/main" id="{78060C56-43CC-4B4D-A8ED-9745751BCE11}"/>
              </a:ext>
            </a:extLst>
          </p:cNvPr>
          <p:cNvGraphicFramePr/>
          <p:nvPr>
            <p:extLst/>
          </p:nvPr>
        </p:nvGraphicFramePr>
        <p:xfrm>
          <a:off x="301215" y="762683"/>
          <a:ext cx="11516462" cy="1557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F535B798-9C5A-4DE4-8BF3-C8C415FC7346}"/>
              </a:ext>
            </a:extLst>
          </p:cNvPr>
          <p:cNvSpPr/>
          <p:nvPr/>
        </p:nvSpPr>
        <p:spPr>
          <a:xfrm>
            <a:off x="301215" y="2043940"/>
            <a:ext cx="1177851" cy="430306"/>
          </a:xfrm>
          <a:prstGeom prst="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a:latin typeface="Roboto" pitchFamily="2" charset="0"/>
                <a:ea typeface="Roboto" pitchFamily="2" charset="0"/>
              </a:rPr>
              <a:t>ADR</a:t>
            </a:r>
          </a:p>
        </p:txBody>
      </p:sp>
      <p:sp>
        <p:nvSpPr>
          <p:cNvPr id="9" name="Rectangle 8">
            <a:extLst>
              <a:ext uri="{FF2B5EF4-FFF2-40B4-BE49-F238E27FC236}">
                <a16:creationId xmlns:a16="http://schemas.microsoft.com/office/drawing/2014/main" id="{B5818912-457E-4657-8208-EF0AA45FC8A6}"/>
              </a:ext>
            </a:extLst>
          </p:cNvPr>
          <p:cNvSpPr/>
          <p:nvPr/>
        </p:nvSpPr>
        <p:spPr>
          <a:xfrm>
            <a:off x="1588960" y="2052325"/>
            <a:ext cx="1022244" cy="430306"/>
          </a:xfrm>
          <a:prstGeom prst="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a:latin typeface="Roboto" pitchFamily="2" charset="0"/>
                <a:ea typeface="Roboto" pitchFamily="2" charset="0"/>
              </a:rPr>
              <a:t>ADR</a:t>
            </a:r>
          </a:p>
        </p:txBody>
      </p:sp>
      <p:sp>
        <p:nvSpPr>
          <p:cNvPr id="10" name="Rectangle 9">
            <a:extLst>
              <a:ext uri="{FF2B5EF4-FFF2-40B4-BE49-F238E27FC236}">
                <a16:creationId xmlns:a16="http://schemas.microsoft.com/office/drawing/2014/main" id="{941A8293-C782-4D26-A772-A1D3E3CB8FB2}"/>
              </a:ext>
            </a:extLst>
          </p:cNvPr>
          <p:cNvSpPr/>
          <p:nvPr/>
        </p:nvSpPr>
        <p:spPr>
          <a:xfrm>
            <a:off x="2711524" y="2043940"/>
            <a:ext cx="1022244" cy="430306"/>
          </a:xfrm>
          <a:prstGeom prst="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a:latin typeface="Roboto" pitchFamily="2" charset="0"/>
                <a:ea typeface="Roboto" pitchFamily="2" charset="0"/>
              </a:rPr>
              <a:t>AE, SE</a:t>
            </a:r>
          </a:p>
        </p:txBody>
      </p:sp>
      <p:sp>
        <p:nvSpPr>
          <p:cNvPr id="12" name="Rectangle 11">
            <a:extLst>
              <a:ext uri="{FF2B5EF4-FFF2-40B4-BE49-F238E27FC236}">
                <a16:creationId xmlns:a16="http://schemas.microsoft.com/office/drawing/2014/main" id="{48BFDCDD-2ECF-4EB4-95DA-328DA524EA0E}"/>
              </a:ext>
            </a:extLst>
          </p:cNvPr>
          <p:cNvSpPr/>
          <p:nvPr/>
        </p:nvSpPr>
        <p:spPr>
          <a:xfrm>
            <a:off x="3900526" y="2052325"/>
            <a:ext cx="1022244" cy="430306"/>
          </a:xfrm>
          <a:prstGeom prst="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a:latin typeface="Roboto" pitchFamily="2" charset="0"/>
                <a:ea typeface="Roboto" pitchFamily="2" charset="0"/>
              </a:rPr>
              <a:t>AE,SE, PO</a:t>
            </a:r>
          </a:p>
        </p:txBody>
      </p:sp>
      <p:sp>
        <p:nvSpPr>
          <p:cNvPr id="13" name="Rectangle 12">
            <a:extLst>
              <a:ext uri="{FF2B5EF4-FFF2-40B4-BE49-F238E27FC236}">
                <a16:creationId xmlns:a16="http://schemas.microsoft.com/office/drawing/2014/main" id="{25FAA6B5-2C9F-41F9-A89F-60E2E6898CE5}"/>
              </a:ext>
            </a:extLst>
          </p:cNvPr>
          <p:cNvSpPr/>
          <p:nvPr/>
        </p:nvSpPr>
        <p:spPr>
          <a:xfrm>
            <a:off x="5098396" y="2043940"/>
            <a:ext cx="904372" cy="430306"/>
          </a:xfrm>
          <a:prstGeom prst="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a:latin typeface="Roboto" pitchFamily="2" charset="0"/>
                <a:ea typeface="Roboto" pitchFamily="2" charset="0"/>
              </a:rPr>
              <a:t>AE, SE, EM, PO</a:t>
            </a:r>
          </a:p>
        </p:txBody>
      </p:sp>
      <p:sp>
        <p:nvSpPr>
          <p:cNvPr id="14" name="Rectangle 13">
            <a:extLst>
              <a:ext uri="{FF2B5EF4-FFF2-40B4-BE49-F238E27FC236}">
                <a16:creationId xmlns:a16="http://schemas.microsoft.com/office/drawing/2014/main" id="{F603A56C-9E05-4322-A0EB-0F1BA29AFDFF}"/>
              </a:ext>
            </a:extLst>
          </p:cNvPr>
          <p:cNvSpPr/>
          <p:nvPr/>
        </p:nvSpPr>
        <p:spPr>
          <a:xfrm>
            <a:off x="6113399" y="2043940"/>
            <a:ext cx="1222143" cy="430306"/>
          </a:xfrm>
          <a:prstGeom prst="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a:latin typeface="Roboto" pitchFamily="2" charset="0"/>
                <a:ea typeface="Roboto" pitchFamily="2" charset="0"/>
              </a:rPr>
              <a:t>AE</a:t>
            </a:r>
          </a:p>
        </p:txBody>
      </p:sp>
      <p:sp>
        <p:nvSpPr>
          <p:cNvPr id="15" name="Rectangle 14">
            <a:extLst>
              <a:ext uri="{FF2B5EF4-FFF2-40B4-BE49-F238E27FC236}">
                <a16:creationId xmlns:a16="http://schemas.microsoft.com/office/drawing/2014/main" id="{882D006D-55CD-44DA-B7A8-42AAA0AC41C3}"/>
              </a:ext>
            </a:extLst>
          </p:cNvPr>
          <p:cNvSpPr/>
          <p:nvPr/>
        </p:nvSpPr>
        <p:spPr>
          <a:xfrm>
            <a:off x="8677501" y="2043940"/>
            <a:ext cx="1022244" cy="430306"/>
          </a:xfrm>
          <a:prstGeom prst="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a:latin typeface="Roboto" pitchFamily="2" charset="0"/>
                <a:ea typeface="Roboto" pitchFamily="2" charset="0"/>
              </a:rPr>
              <a:t>PM,EM,PO, ONB</a:t>
            </a:r>
          </a:p>
        </p:txBody>
      </p:sp>
      <p:sp>
        <p:nvSpPr>
          <p:cNvPr id="16" name="Rectangle 15">
            <a:extLst>
              <a:ext uri="{FF2B5EF4-FFF2-40B4-BE49-F238E27FC236}">
                <a16:creationId xmlns:a16="http://schemas.microsoft.com/office/drawing/2014/main" id="{E3627F39-5FB3-45BB-91E2-86E7746665A7}"/>
              </a:ext>
            </a:extLst>
          </p:cNvPr>
          <p:cNvSpPr/>
          <p:nvPr/>
        </p:nvSpPr>
        <p:spPr>
          <a:xfrm>
            <a:off x="9821583" y="2043940"/>
            <a:ext cx="1022244" cy="430306"/>
          </a:xfrm>
          <a:prstGeom prst="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a:latin typeface="Roboto" pitchFamily="2" charset="0"/>
                <a:ea typeface="Roboto" pitchFamily="2" charset="0"/>
              </a:rPr>
              <a:t>AE, PM, ONB</a:t>
            </a:r>
          </a:p>
        </p:txBody>
      </p:sp>
      <p:sp>
        <p:nvSpPr>
          <p:cNvPr id="17" name="Rectangle 16">
            <a:extLst>
              <a:ext uri="{FF2B5EF4-FFF2-40B4-BE49-F238E27FC236}">
                <a16:creationId xmlns:a16="http://schemas.microsoft.com/office/drawing/2014/main" id="{4C761392-22D2-4B0C-A6D8-C2E4A85A44CD}"/>
              </a:ext>
            </a:extLst>
          </p:cNvPr>
          <p:cNvSpPr/>
          <p:nvPr/>
        </p:nvSpPr>
        <p:spPr>
          <a:xfrm>
            <a:off x="10987187" y="2009804"/>
            <a:ext cx="1022244" cy="430306"/>
          </a:xfrm>
          <a:prstGeom prst="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a:latin typeface="Roboto" pitchFamily="2" charset="0"/>
                <a:ea typeface="Roboto" pitchFamily="2" charset="0"/>
              </a:rPr>
              <a:t>CSM</a:t>
            </a:r>
          </a:p>
        </p:txBody>
      </p:sp>
      <p:sp>
        <p:nvSpPr>
          <p:cNvPr id="18" name="Rectangle 17">
            <a:extLst>
              <a:ext uri="{FF2B5EF4-FFF2-40B4-BE49-F238E27FC236}">
                <a16:creationId xmlns:a16="http://schemas.microsoft.com/office/drawing/2014/main" id="{2AFFD356-C459-4F65-9A00-473AF086C47E}"/>
              </a:ext>
            </a:extLst>
          </p:cNvPr>
          <p:cNvSpPr/>
          <p:nvPr/>
        </p:nvSpPr>
        <p:spPr>
          <a:xfrm>
            <a:off x="301214" y="2579112"/>
            <a:ext cx="1177851" cy="1883262"/>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just">
              <a:lnSpc>
                <a:spcPct val="150000"/>
              </a:lnSpc>
            </a:pPr>
            <a:r>
              <a:rPr lang="en-US" sz="900">
                <a:solidFill>
                  <a:schemeClr val="tx1"/>
                </a:solidFill>
                <a:latin typeface="Roboto" pitchFamily="2" charset="0"/>
                <a:ea typeface="Roboto" pitchFamily="2" charset="0"/>
              </a:rPr>
              <a:t>Thu thập thông tin khách hàng gồm</a:t>
            </a:r>
          </a:p>
          <a:p>
            <a:pPr marL="171450" indent="-171450" algn="just">
              <a:lnSpc>
                <a:spcPct val="150000"/>
              </a:lnSpc>
              <a:buFont typeface="Arial" panose="020B0604020202020204" pitchFamily="34" charset="0"/>
              <a:buChar char="•"/>
            </a:pPr>
            <a:r>
              <a:rPr lang="en-US" sz="900">
                <a:solidFill>
                  <a:schemeClr val="tx1"/>
                </a:solidFill>
                <a:latin typeface="Roboto" pitchFamily="2" charset="0"/>
                <a:ea typeface="Roboto" pitchFamily="2" charset="0"/>
              </a:rPr>
              <a:t>Quy mô (Doanh số, nhân sự)</a:t>
            </a:r>
          </a:p>
          <a:p>
            <a:pPr marL="171450" indent="-171450" algn="just">
              <a:lnSpc>
                <a:spcPct val="150000"/>
              </a:lnSpc>
              <a:buFont typeface="Arial" panose="020B0604020202020204" pitchFamily="34" charset="0"/>
              <a:buChar char="•"/>
            </a:pPr>
            <a:r>
              <a:rPr lang="en-US" sz="900">
                <a:solidFill>
                  <a:schemeClr val="tx1"/>
                </a:solidFill>
                <a:latin typeface="Roboto" pitchFamily="2" charset="0"/>
                <a:ea typeface="Roboto" pitchFamily="2" charset="0"/>
              </a:rPr>
              <a:t>Thông tin lãnh đạo (CEO, CFO, CTO,..)</a:t>
            </a:r>
          </a:p>
        </p:txBody>
      </p:sp>
      <p:sp>
        <p:nvSpPr>
          <p:cNvPr id="19" name="Rectangle 18">
            <a:extLst>
              <a:ext uri="{FF2B5EF4-FFF2-40B4-BE49-F238E27FC236}">
                <a16:creationId xmlns:a16="http://schemas.microsoft.com/office/drawing/2014/main" id="{918311F3-CF97-4A72-8C4B-5B46B1C9BFDC}"/>
              </a:ext>
            </a:extLst>
          </p:cNvPr>
          <p:cNvSpPr/>
          <p:nvPr/>
        </p:nvSpPr>
        <p:spPr>
          <a:xfrm>
            <a:off x="1588960" y="2556679"/>
            <a:ext cx="1022244" cy="1883262"/>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just">
              <a:lnSpc>
                <a:spcPct val="150000"/>
              </a:lnSpc>
            </a:pPr>
            <a:r>
              <a:rPr lang="en-US" sz="900">
                <a:solidFill>
                  <a:schemeClr val="tx1"/>
                </a:solidFill>
                <a:latin typeface="Roboto" pitchFamily="2" charset="0"/>
                <a:ea typeface="Roboto" pitchFamily="2" charset="0"/>
              </a:rPr>
              <a:t>Tiếp cận khách hàng (Direct meeting) để đề xuất MISA được giới thiệu giải pháp MISA AMIS</a:t>
            </a:r>
          </a:p>
        </p:txBody>
      </p:sp>
      <p:sp>
        <p:nvSpPr>
          <p:cNvPr id="20" name="Rectangle 19">
            <a:extLst>
              <a:ext uri="{FF2B5EF4-FFF2-40B4-BE49-F238E27FC236}">
                <a16:creationId xmlns:a16="http://schemas.microsoft.com/office/drawing/2014/main" id="{B23046E6-213A-44B3-AA41-A2791C697CD2}"/>
              </a:ext>
            </a:extLst>
          </p:cNvPr>
          <p:cNvSpPr/>
          <p:nvPr/>
        </p:nvSpPr>
        <p:spPr>
          <a:xfrm>
            <a:off x="2711523" y="2556679"/>
            <a:ext cx="1022244" cy="1883262"/>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just">
              <a:lnSpc>
                <a:spcPct val="150000"/>
              </a:lnSpc>
            </a:pPr>
            <a:r>
              <a:rPr lang="en-US" sz="900">
                <a:solidFill>
                  <a:schemeClr val="tx1"/>
                </a:solidFill>
                <a:latin typeface="Roboto" pitchFamily="2" charset="0"/>
                <a:ea typeface="Roboto" pitchFamily="2" charset="0"/>
              </a:rPr>
              <a:t>Giới thiệu sơ bộ về giải pháp MISA AMIS để KH cảm thấy sản phẩm MISA AMIS giải quyết được bải toán của KH.</a:t>
            </a:r>
          </a:p>
        </p:txBody>
      </p:sp>
      <p:sp>
        <p:nvSpPr>
          <p:cNvPr id="21" name="Rectangle 20">
            <a:extLst>
              <a:ext uri="{FF2B5EF4-FFF2-40B4-BE49-F238E27FC236}">
                <a16:creationId xmlns:a16="http://schemas.microsoft.com/office/drawing/2014/main" id="{21DFA316-DDC4-4AD0-ABB7-7356AFC6D0D3}"/>
              </a:ext>
            </a:extLst>
          </p:cNvPr>
          <p:cNvSpPr/>
          <p:nvPr/>
        </p:nvSpPr>
        <p:spPr>
          <a:xfrm>
            <a:off x="3900526" y="2579112"/>
            <a:ext cx="1022244" cy="1883262"/>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just">
              <a:lnSpc>
                <a:spcPct val="150000"/>
              </a:lnSpc>
            </a:pPr>
            <a:r>
              <a:rPr lang="en-US" sz="900">
                <a:solidFill>
                  <a:schemeClr val="tx1"/>
                </a:solidFill>
                <a:latin typeface="Roboto" pitchFamily="2" charset="0"/>
                <a:ea typeface="Roboto" pitchFamily="2" charset="0"/>
              </a:rPr>
              <a:t>Khảo sát chi tiết yêu cầu cụ thể của từng bộ phận.</a:t>
            </a:r>
          </a:p>
        </p:txBody>
      </p:sp>
      <p:sp>
        <p:nvSpPr>
          <p:cNvPr id="22" name="Rectangle 21">
            <a:extLst>
              <a:ext uri="{FF2B5EF4-FFF2-40B4-BE49-F238E27FC236}">
                <a16:creationId xmlns:a16="http://schemas.microsoft.com/office/drawing/2014/main" id="{9E8C0C0D-F97C-41DA-90E0-1BB46E5E9DA5}"/>
              </a:ext>
            </a:extLst>
          </p:cNvPr>
          <p:cNvSpPr/>
          <p:nvPr/>
        </p:nvSpPr>
        <p:spPr>
          <a:xfrm>
            <a:off x="5098395" y="2579112"/>
            <a:ext cx="904372" cy="1883262"/>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just">
              <a:lnSpc>
                <a:spcPct val="150000"/>
              </a:lnSpc>
            </a:pPr>
            <a:r>
              <a:rPr lang="en-US" sz="900">
                <a:solidFill>
                  <a:schemeClr val="tx1"/>
                </a:solidFill>
                <a:latin typeface="Roboto" pitchFamily="2" charset="0"/>
                <a:ea typeface="Roboto" pitchFamily="2" charset="0"/>
              </a:rPr>
              <a:t>Xây dựng giải pháp sơ bộ và trình bày giải pháp với KH</a:t>
            </a:r>
          </a:p>
        </p:txBody>
      </p:sp>
      <p:sp>
        <p:nvSpPr>
          <p:cNvPr id="23" name="Rectangle 22">
            <a:extLst>
              <a:ext uri="{FF2B5EF4-FFF2-40B4-BE49-F238E27FC236}">
                <a16:creationId xmlns:a16="http://schemas.microsoft.com/office/drawing/2014/main" id="{9057735F-6788-4137-832F-18495468AF0A}"/>
              </a:ext>
            </a:extLst>
          </p:cNvPr>
          <p:cNvSpPr/>
          <p:nvPr/>
        </p:nvSpPr>
        <p:spPr>
          <a:xfrm>
            <a:off x="6113397" y="2557697"/>
            <a:ext cx="1222143" cy="1883262"/>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just">
              <a:lnSpc>
                <a:spcPct val="150000"/>
              </a:lnSpc>
            </a:pPr>
            <a:r>
              <a:rPr lang="en-US" sz="900">
                <a:solidFill>
                  <a:schemeClr val="tx1"/>
                </a:solidFill>
                <a:latin typeface="Roboto" pitchFamily="2" charset="0"/>
                <a:ea typeface="Roboto" pitchFamily="2" charset="0"/>
              </a:rPr>
              <a:t>Xây dựng báo giá, chốt:</a:t>
            </a:r>
          </a:p>
          <a:p>
            <a:pPr marL="171450" indent="-171450" algn="just">
              <a:lnSpc>
                <a:spcPct val="150000"/>
              </a:lnSpc>
              <a:buFont typeface="Arial" panose="020B0604020202020204" pitchFamily="34" charset="0"/>
              <a:buChar char="•"/>
            </a:pPr>
            <a:r>
              <a:rPr lang="en-US" sz="900">
                <a:solidFill>
                  <a:schemeClr val="tx1"/>
                </a:solidFill>
                <a:latin typeface="Roboto" pitchFamily="2" charset="0"/>
                <a:ea typeface="Roboto" pitchFamily="2" charset="0"/>
              </a:rPr>
              <a:t>Phạm vi</a:t>
            </a:r>
          </a:p>
          <a:p>
            <a:pPr marL="171450" indent="-171450" algn="just">
              <a:lnSpc>
                <a:spcPct val="150000"/>
              </a:lnSpc>
              <a:buFont typeface="Arial" panose="020B0604020202020204" pitchFamily="34" charset="0"/>
              <a:buChar char="•"/>
            </a:pPr>
            <a:r>
              <a:rPr lang="en-US" sz="900">
                <a:solidFill>
                  <a:schemeClr val="tx1"/>
                </a:solidFill>
                <a:latin typeface="Roboto" pitchFamily="2" charset="0"/>
                <a:ea typeface="Roboto" pitchFamily="2" charset="0"/>
              </a:rPr>
              <a:t>Chi phí</a:t>
            </a:r>
          </a:p>
          <a:p>
            <a:pPr marL="171450" indent="-171450" algn="just">
              <a:lnSpc>
                <a:spcPct val="150000"/>
              </a:lnSpc>
              <a:buFont typeface="Arial" panose="020B0604020202020204" pitchFamily="34" charset="0"/>
              <a:buChar char="•"/>
            </a:pPr>
            <a:r>
              <a:rPr lang="en-US" sz="900">
                <a:solidFill>
                  <a:schemeClr val="tx1"/>
                </a:solidFill>
                <a:latin typeface="Roboto" pitchFamily="2" charset="0"/>
                <a:ea typeface="Roboto" pitchFamily="2" charset="0"/>
              </a:rPr>
              <a:t>Thời hạn</a:t>
            </a:r>
          </a:p>
          <a:p>
            <a:pPr algn="just">
              <a:lnSpc>
                <a:spcPct val="150000"/>
              </a:lnSpc>
            </a:pPr>
            <a:r>
              <a:rPr lang="en-US" sz="900">
                <a:solidFill>
                  <a:schemeClr val="tx1"/>
                </a:solidFill>
                <a:latin typeface="Roboto" pitchFamily="2" charset="0"/>
                <a:ea typeface="Roboto" pitchFamily="2" charset="0"/>
              </a:rPr>
              <a:t>Ký kết hợp động</a:t>
            </a:r>
          </a:p>
        </p:txBody>
      </p:sp>
      <p:sp>
        <p:nvSpPr>
          <p:cNvPr id="24" name="Rectangle 23">
            <a:extLst>
              <a:ext uri="{FF2B5EF4-FFF2-40B4-BE49-F238E27FC236}">
                <a16:creationId xmlns:a16="http://schemas.microsoft.com/office/drawing/2014/main" id="{88A9CEFA-ED8B-42FB-B1E1-B69B5C8D50D1}"/>
              </a:ext>
            </a:extLst>
          </p:cNvPr>
          <p:cNvSpPr/>
          <p:nvPr/>
        </p:nvSpPr>
        <p:spPr>
          <a:xfrm>
            <a:off x="8677501" y="2579313"/>
            <a:ext cx="1022244" cy="1883262"/>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900">
                <a:solidFill>
                  <a:schemeClr val="tx1"/>
                </a:solidFill>
                <a:latin typeface="Roboto" pitchFamily="2" charset="0"/>
                <a:ea typeface="Roboto" pitchFamily="2" charset="0"/>
              </a:rPr>
              <a:t>Thi công sản phẩm</a:t>
            </a:r>
          </a:p>
          <a:p>
            <a:pPr marL="171450" indent="-171450" algn="just">
              <a:lnSpc>
                <a:spcPct val="150000"/>
              </a:lnSpc>
              <a:buFont typeface="Arial" panose="020B0604020202020204" pitchFamily="34" charset="0"/>
              <a:buChar char="•"/>
            </a:pPr>
            <a:r>
              <a:rPr lang="en-US" sz="900">
                <a:solidFill>
                  <a:schemeClr val="tx1"/>
                </a:solidFill>
                <a:latin typeface="Roboto" pitchFamily="2" charset="0"/>
                <a:ea typeface="Roboto" pitchFamily="2" charset="0"/>
              </a:rPr>
              <a:t>Triển khai sản phẩm</a:t>
            </a:r>
          </a:p>
        </p:txBody>
      </p:sp>
      <p:sp>
        <p:nvSpPr>
          <p:cNvPr id="25" name="Rectangle 24">
            <a:extLst>
              <a:ext uri="{FF2B5EF4-FFF2-40B4-BE49-F238E27FC236}">
                <a16:creationId xmlns:a16="http://schemas.microsoft.com/office/drawing/2014/main" id="{FCFFB555-8E20-4A00-A8EE-C2615BA8A3F0}"/>
              </a:ext>
            </a:extLst>
          </p:cNvPr>
          <p:cNvSpPr/>
          <p:nvPr/>
        </p:nvSpPr>
        <p:spPr>
          <a:xfrm>
            <a:off x="9821583" y="2556679"/>
            <a:ext cx="1022244" cy="1883262"/>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900">
                <a:solidFill>
                  <a:schemeClr val="tx1"/>
                </a:solidFill>
                <a:latin typeface="Roboto" pitchFamily="2" charset="0"/>
                <a:ea typeface="Roboto" pitchFamily="2" charset="0"/>
              </a:rPr>
              <a:t>Nghiệm thu, bàn giao sản phẩm</a:t>
            </a:r>
          </a:p>
          <a:p>
            <a:pPr marL="171450" indent="-171450" algn="just">
              <a:lnSpc>
                <a:spcPct val="150000"/>
              </a:lnSpc>
              <a:buFont typeface="Arial" panose="020B0604020202020204" pitchFamily="34" charset="0"/>
              <a:buChar char="•"/>
            </a:pPr>
            <a:r>
              <a:rPr lang="en-US" sz="900">
                <a:solidFill>
                  <a:schemeClr val="tx1"/>
                </a:solidFill>
                <a:latin typeface="Roboto" pitchFamily="2" charset="0"/>
                <a:ea typeface="Roboto" pitchFamily="2" charset="0"/>
              </a:rPr>
              <a:t>Thu tiền</a:t>
            </a:r>
          </a:p>
          <a:p>
            <a:pPr marL="171450" indent="-171450" algn="just">
              <a:lnSpc>
                <a:spcPct val="150000"/>
              </a:lnSpc>
              <a:buFont typeface="Arial" panose="020B0604020202020204" pitchFamily="34" charset="0"/>
              <a:buChar char="•"/>
            </a:pPr>
            <a:endParaRPr lang="en-US" sz="900">
              <a:solidFill>
                <a:schemeClr val="tx1"/>
              </a:solidFill>
              <a:latin typeface="Roboto" pitchFamily="2" charset="0"/>
              <a:ea typeface="Roboto" pitchFamily="2" charset="0"/>
            </a:endParaRPr>
          </a:p>
        </p:txBody>
      </p:sp>
      <p:sp>
        <p:nvSpPr>
          <p:cNvPr id="26" name="Rectangle 25">
            <a:extLst>
              <a:ext uri="{FF2B5EF4-FFF2-40B4-BE49-F238E27FC236}">
                <a16:creationId xmlns:a16="http://schemas.microsoft.com/office/drawing/2014/main" id="{E226AFD9-0F8C-48F5-9A24-66FD6AAA8CE0}"/>
              </a:ext>
            </a:extLst>
          </p:cNvPr>
          <p:cNvSpPr/>
          <p:nvPr/>
        </p:nvSpPr>
        <p:spPr>
          <a:xfrm>
            <a:off x="10987185" y="2556679"/>
            <a:ext cx="1022244" cy="1883262"/>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marL="171450" indent="-171450" algn="just">
              <a:lnSpc>
                <a:spcPct val="150000"/>
              </a:lnSpc>
              <a:buFont typeface="Arial" panose="020B0604020202020204" pitchFamily="34" charset="0"/>
              <a:buChar char="•"/>
            </a:pPr>
            <a:r>
              <a:rPr lang="en-US" sz="900">
                <a:solidFill>
                  <a:schemeClr val="tx1"/>
                </a:solidFill>
                <a:latin typeface="Roboto" pitchFamily="2" charset="0"/>
                <a:ea typeface="Roboto" pitchFamily="2" charset="0"/>
              </a:rPr>
              <a:t>Bảo hành, bảo trì sản phẩm sau bán hàng</a:t>
            </a:r>
          </a:p>
        </p:txBody>
      </p:sp>
      <p:sp>
        <p:nvSpPr>
          <p:cNvPr id="8" name="Flowchart: Multidocument 7">
            <a:extLst>
              <a:ext uri="{FF2B5EF4-FFF2-40B4-BE49-F238E27FC236}">
                <a16:creationId xmlns:a16="http://schemas.microsoft.com/office/drawing/2014/main" id="{4EC9BF7C-0519-4E69-88B7-417BED551701}"/>
              </a:ext>
            </a:extLst>
          </p:cNvPr>
          <p:cNvSpPr/>
          <p:nvPr/>
        </p:nvSpPr>
        <p:spPr>
          <a:xfrm>
            <a:off x="301214" y="4550471"/>
            <a:ext cx="1131703" cy="1151068"/>
          </a:xfrm>
          <a:prstGeom prst="flowChartMultidocumen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marL="171450" indent="-171450">
              <a:buFontTx/>
              <a:buChar char="-"/>
            </a:pPr>
            <a:r>
              <a:rPr lang="en-US" sz="900">
                <a:latin typeface="Roboto" pitchFamily="2" charset="0"/>
                <a:ea typeface="Roboto" pitchFamily="2" charset="0"/>
              </a:rPr>
              <a:t>Hồ sơ khách hàng</a:t>
            </a:r>
          </a:p>
          <a:p>
            <a:pPr marL="171450" indent="-171450">
              <a:buFontTx/>
              <a:buChar char="-"/>
            </a:pPr>
            <a:r>
              <a:rPr lang="en-US" sz="900">
                <a:latin typeface="Roboto" pitchFamily="2" charset="0"/>
                <a:ea typeface="Roboto" pitchFamily="2" charset="0"/>
              </a:rPr>
              <a:t>Kế hoạch tiếp cận</a:t>
            </a:r>
          </a:p>
        </p:txBody>
      </p:sp>
      <p:sp>
        <p:nvSpPr>
          <p:cNvPr id="37" name="Flowchart: Multidocument 36">
            <a:extLst>
              <a:ext uri="{FF2B5EF4-FFF2-40B4-BE49-F238E27FC236}">
                <a16:creationId xmlns:a16="http://schemas.microsoft.com/office/drawing/2014/main" id="{1A5362C6-D7BA-4690-AA52-7CD443083A04}"/>
              </a:ext>
            </a:extLst>
          </p:cNvPr>
          <p:cNvSpPr/>
          <p:nvPr/>
        </p:nvSpPr>
        <p:spPr>
          <a:xfrm>
            <a:off x="1543948" y="4513989"/>
            <a:ext cx="1022244" cy="1151068"/>
          </a:xfrm>
          <a:prstGeom prst="flowChartMultidocumen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r>
              <a:rPr lang="en-US" sz="900">
                <a:latin typeface="Roboto" pitchFamily="2" charset="0"/>
                <a:ea typeface="Roboto" pitchFamily="2" charset="0"/>
              </a:rPr>
              <a:t>- Lịch hẹn đến trình bày giải pháp</a:t>
            </a:r>
          </a:p>
        </p:txBody>
      </p:sp>
      <p:sp>
        <p:nvSpPr>
          <p:cNvPr id="38" name="Flowchart: Multidocument 37">
            <a:extLst>
              <a:ext uri="{FF2B5EF4-FFF2-40B4-BE49-F238E27FC236}">
                <a16:creationId xmlns:a16="http://schemas.microsoft.com/office/drawing/2014/main" id="{4F733EE6-89CD-4DEF-AC2F-A600F2FAB974}"/>
              </a:ext>
            </a:extLst>
          </p:cNvPr>
          <p:cNvSpPr/>
          <p:nvPr/>
        </p:nvSpPr>
        <p:spPr>
          <a:xfrm>
            <a:off x="2690138" y="4524504"/>
            <a:ext cx="1043630" cy="1523756"/>
          </a:xfrm>
          <a:prstGeom prst="flowChartMultidocumen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marL="171450" indent="-171450">
              <a:buFontTx/>
              <a:buChar char="-"/>
            </a:pPr>
            <a:r>
              <a:rPr lang="en-US" sz="900">
                <a:latin typeface="Roboto" pitchFamily="2" charset="0"/>
                <a:ea typeface="Roboto" pitchFamily="2" charset="0"/>
              </a:rPr>
              <a:t>BB kết luận cho phép MISA tiến hành khảo sát hoặc kết thúc.</a:t>
            </a:r>
          </a:p>
        </p:txBody>
      </p:sp>
      <p:sp>
        <p:nvSpPr>
          <p:cNvPr id="39" name="Flowchart: Multidocument 38">
            <a:extLst>
              <a:ext uri="{FF2B5EF4-FFF2-40B4-BE49-F238E27FC236}">
                <a16:creationId xmlns:a16="http://schemas.microsoft.com/office/drawing/2014/main" id="{40545558-03D7-40B5-9BC9-53180D9F59EB}"/>
              </a:ext>
            </a:extLst>
          </p:cNvPr>
          <p:cNvSpPr/>
          <p:nvPr/>
        </p:nvSpPr>
        <p:spPr>
          <a:xfrm>
            <a:off x="3857714" y="4550471"/>
            <a:ext cx="1065056" cy="1151068"/>
          </a:xfrm>
          <a:prstGeom prst="flowChartMultidocumen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marL="171450" indent="-171450">
              <a:buFontTx/>
              <a:buChar char="-"/>
            </a:pPr>
            <a:r>
              <a:rPr lang="en-US" sz="900">
                <a:latin typeface="Roboto" pitchFamily="2" charset="0"/>
                <a:ea typeface="Roboto" pitchFamily="2" charset="0"/>
              </a:rPr>
              <a:t>Mô hình nghiệp vụ</a:t>
            </a:r>
          </a:p>
          <a:p>
            <a:pPr marL="171450" indent="-171450">
              <a:buFontTx/>
              <a:buChar char="-"/>
            </a:pPr>
            <a:r>
              <a:rPr lang="en-US" sz="900">
                <a:latin typeface="Roboto" pitchFamily="2" charset="0"/>
                <a:ea typeface="Roboto" pitchFamily="2" charset="0"/>
              </a:rPr>
              <a:t>Biểu mẫu</a:t>
            </a:r>
          </a:p>
          <a:p>
            <a:pPr marL="171450" indent="-171450">
              <a:buFontTx/>
              <a:buChar char="-"/>
            </a:pPr>
            <a:r>
              <a:rPr lang="en-US" sz="900">
                <a:latin typeface="Roboto" pitchFamily="2" charset="0"/>
                <a:ea typeface="Roboto" pitchFamily="2" charset="0"/>
              </a:rPr>
              <a:t>QT tác nghiệp</a:t>
            </a:r>
          </a:p>
        </p:txBody>
      </p:sp>
      <p:sp>
        <p:nvSpPr>
          <p:cNvPr id="40" name="Flowchart: Multidocument 39">
            <a:extLst>
              <a:ext uri="{FF2B5EF4-FFF2-40B4-BE49-F238E27FC236}">
                <a16:creationId xmlns:a16="http://schemas.microsoft.com/office/drawing/2014/main" id="{94BCF013-CCAB-4204-B3EE-405DCF9C0658}"/>
              </a:ext>
            </a:extLst>
          </p:cNvPr>
          <p:cNvSpPr/>
          <p:nvPr/>
        </p:nvSpPr>
        <p:spPr>
          <a:xfrm>
            <a:off x="5057879" y="4550471"/>
            <a:ext cx="1004470" cy="1151068"/>
          </a:xfrm>
          <a:prstGeom prst="flowChartMultidocumen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marL="171450" indent="-171450">
              <a:buFontTx/>
              <a:buChar char="-"/>
            </a:pPr>
            <a:r>
              <a:rPr lang="en-US" sz="900">
                <a:latin typeface="Roboto" pitchFamily="2" charset="0"/>
                <a:ea typeface="Roboto" pitchFamily="2" charset="0"/>
              </a:rPr>
              <a:t>Bản UI prototype sơ bộ</a:t>
            </a:r>
          </a:p>
          <a:p>
            <a:pPr marL="171450" indent="-171450">
              <a:buFontTx/>
              <a:buChar char="-"/>
            </a:pPr>
            <a:r>
              <a:rPr lang="en-US" sz="900">
                <a:latin typeface="Roboto" pitchFamily="2" charset="0"/>
                <a:ea typeface="Roboto" pitchFamily="2" charset="0"/>
              </a:rPr>
              <a:t>Mô hình kiến trúc</a:t>
            </a:r>
          </a:p>
        </p:txBody>
      </p:sp>
      <p:sp>
        <p:nvSpPr>
          <p:cNvPr id="41" name="Flowchart: Multidocument 40">
            <a:extLst>
              <a:ext uri="{FF2B5EF4-FFF2-40B4-BE49-F238E27FC236}">
                <a16:creationId xmlns:a16="http://schemas.microsoft.com/office/drawing/2014/main" id="{27053419-F740-43A0-A86B-FBCD6C5A0E01}"/>
              </a:ext>
            </a:extLst>
          </p:cNvPr>
          <p:cNvSpPr/>
          <p:nvPr/>
        </p:nvSpPr>
        <p:spPr>
          <a:xfrm>
            <a:off x="6062349" y="4539713"/>
            <a:ext cx="1283176" cy="1409252"/>
          </a:xfrm>
          <a:prstGeom prst="flowChartMultidocumen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r>
              <a:rPr lang="en-US" sz="900">
                <a:latin typeface="Roboto" pitchFamily="2" charset="0"/>
                <a:ea typeface="Roboto" pitchFamily="2" charset="0"/>
              </a:rPr>
              <a:t>Hợp đồng dc ký kết</a:t>
            </a:r>
          </a:p>
          <a:p>
            <a:pPr marL="171450" indent="-171450">
              <a:buFontTx/>
              <a:buChar char="-"/>
            </a:pPr>
            <a:r>
              <a:rPr lang="en-US" sz="900">
                <a:latin typeface="Roboto" pitchFamily="2" charset="0"/>
                <a:ea typeface="Roboto" pitchFamily="2" charset="0"/>
              </a:rPr>
              <a:t>Phạm vi</a:t>
            </a:r>
          </a:p>
          <a:p>
            <a:pPr marL="171450" indent="-171450">
              <a:buFontTx/>
              <a:buChar char="-"/>
            </a:pPr>
            <a:r>
              <a:rPr lang="en-US" sz="900">
                <a:latin typeface="Roboto" pitchFamily="2" charset="0"/>
                <a:ea typeface="Roboto" pitchFamily="2" charset="0"/>
              </a:rPr>
              <a:t>Lộ trình</a:t>
            </a:r>
          </a:p>
          <a:p>
            <a:pPr marL="171450" indent="-171450">
              <a:buFontTx/>
              <a:buChar char="-"/>
            </a:pPr>
            <a:r>
              <a:rPr lang="en-US" sz="900">
                <a:latin typeface="Roboto" pitchFamily="2" charset="0"/>
                <a:ea typeface="Roboto" pitchFamily="2" charset="0"/>
              </a:rPr>
              <a:t>Chi phí</a:t>
            </a:r>
          </a:p>
          <a:p>
            <a:pPr marL="171450" indent="-171450">
              <a:buFontTx/>
              <a:buChar char="-"/>
            </a:pPr>
            <a:r>
              <a:rPr lang="en-US" sz="900">
                <a:latin typeface="Roboto" pitchFamily="2" charset="0"/>
                <a:ea typeface="Roboto" pitchFamily="2" charset="0"/>
              </a:rPr>
              <a:t>GĐ triển khai</a:t>
            </a:r>
          </a:p>
          <a:p>
            <a:pPr marL="171450" indent="-171450">
              <a:buFontTx/>
              <a:buChar char="-"/>
            </a:pPr>
            <a:endParaRPr lang="en-US" sz="900">
              <a:latin typeface="Roboto" pitchFamily="2" charset="0"/>
              <a:ea typeface="Roboto" pitchFamily="2" charset="0"/>
            </a:endParaRPr>
          </a:p>
        </p:txBody>
      </p:sp>
      <p:sp>
        <p:nvSpPr>
          <p:cNvPr id="42" name="Flowchart: Multidocument 41">
            <a:extLst>
              <a:ext uri="{FF2B5EF4-FFF2-40B4-BE49-F238E27FC236}">
                <a16:creationId xmlns:a16="http://schemas.microsoft.com/office/drawing/2014/main" id="{6BE54C67-4BDE-420A-A8B5-793D74804A51}"/>
              </a:ext>
            </a:extLst>
          </p:cNvPr>
          <p:cNvSpPr/>
          <p:nvPr/>
        </p:nvSpPr>
        <p:spPr>
          <a:xfrm>
            <a:off x="8673489" y="4567642"/>
            <a:ext cx="1026254" cy="1151068"/>
          </a:xfrm>
          <a:prstGeom prst="flowChartMultidocumen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pPr marL="171450" indent="-171450">
              <a:buFontTx/>
              <a:buChar char="-"/>
            </a:pPr>
            <a:r>
              <a:rPr lang="en-US" sz="900">
                <a:latin typeface="Roboto" pitchFamily="2" charset="0"/>
                <a:ea typeface="Roboto" pitchFamily="2" charset="0"/>
              </a:rPr>
              <a:t>Phần mềm</a:t>
            </a:r>
          </a:p>
          <a:p>
            <a:pPr marL="171450" indent="-171450">
              <a:buFontTx/>
              <a:buChar char="-"/>
            </a:pPr>
            <a:r>
              <a:rPr lang="en-US" sz="900">
                <a:latin typeface="Roboto" pitchFamily="2" charset="0"/>
                <a:ea typeface="Roboto" pitchFamily="2" charset="0"/>
              </a:rPr>
              <a:t>Tài liệu chuyển giao</a:t>
            </a:r>
          </a:p>
        </p:txBody>
      </p:sp>
      <p:sp>
        <p:nvSpPr>
          <p:cNvPr id="43" name="Flowchart: Multidocument 42">
            <a:extLst>
              <a:ext uri="{FF2B5EF4-FFF2-40B4-BE49-F238E27FC236}">
                <a16:creationId xmlns:a16="http://schemas.microsoft.com/office/drawing/2014/main" id="{FE495914-FDB5-4414-AC1C-6F122A0BEEC2}"/>
              </a:ext>
            </a:extLst>
          </p:cNvPr>
          <p:cNvSpPr/>
          <p:nvPr/>
        </p:nvSpPr>
        <p:spPr>
          <a:xfrm>
            <a:off x="9821583" y="4550471"/>
            <a:ext cx="1022245" cy="1151068"/>
          </a:xfrm>
          <a:prstGeom prst="flowChartMultidocumen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r>
              <a:rPr lang="en-US" sz="900">
                <a:latin typeface="Roboto" pitchFamily="2" charset="0"/>
                <a:ea typeface="Roboto" pitchFamily="2" charset="0"/>
              </a:rPr>
              <a:t>- BB nghiệm thu</a:t>
            </a:r>
          </a:p>
        </p:txBody>
      </p:sp>
      <p:sp>
        <p:nvSpPr>
          <p:cNvPr id="44" name="Flowchart: Multidocument 43">
            <a:extLst>
              <a:ext uri="{FF2B5EF4-FFF2-40B4-BE49-F238E27FC236}">
                <a16:creationId xmlns:a16="http://schemas.microsoft.com/office/drawing/2014/main" id="{AB18D1F4-E2DE-4274-AB8C-C39CE0A449A8}"/>
              </a:ext>
            </a:extLst>
          </p:cNvPr>
          <p:cNvSpPr/>
          <p:nvPr/>
        </p:nvSpPr>
        <p:spPr>
          <a:xfrm>
            <a:off x="10987182" y="4567642"/>
            <a:ext cx="1022244" cy="1151068"/>
          </a:xfrm>
          <a:prstGeom prst="flowChartMultidocumen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r>
              <a:rPr lang="en-US" sz="900">
                <a:latin typeface="Roboto" pitchFamily="2" charset="0"/>
                <a:ea typeface="Roboto" pitchFamily="2" charset="0"/>
              </a:rPr>
              <a:t>- DS yêu càu, lỗi</a:t>
            </a:r>
          </a:p>
          <a:p>
            <a:r>
              <a:rPr lang="en-US" sz="900">
                <a:latin typeface="Roboto" pitchFamily="2" charset="0"/>
                <a:ea typeface="Roboto" pitchFamily="2" charset="0"/>
              </a:rPr>
              <a:t>- BB nghiệm thu</a:t>
            </a:r>
          </a:p>
        </p:txBody>
      </p:sp>
      <p:sp>
        <p:nvSpPr>
          <p:cNvPr id="45" name="Rectangle 44">
            <a:extLst>
              <a:ext uri="{FF2B5EF4-FFF2-40B4-BE49-F238E27FC236}">
                <a16:creationId xmlns:a16="http://schemas.microsoft.com/office/drawing/2014/main" id="{D54CC454-CD38-4939-8C0B-7E83F8A38C98}"/>
              </a:ext>
            </a:extLst>
          </p:cNvPr>
          <p:cNvSpPr/>
          <p:nvPr/>
        </p:nvSpPr>
        <p:spPr>
          <a:xfrm>
            <a:off x="7406106" y="2045728"/>
            <a:ext cx="1149559" cy="430306"/>
          </a:xfrm>
          <a:prstGeom prst="rect">
            <a:avLst/>
          </a:prstGeom>
          <a:solidFill>
            <a:schemeClr val="accent2">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a:latin typeface="Roboto" pitchFamily="2" charset="0"/>
                <a:ea typeface="Roboto" pitchFamily="2" charset="0"/>
              </a:rPr>
              <a:t>AE</a:t>
            </a:r>
          </a:p>
        </p:txBody>
      </p:sp>
      <p:sp>
        <p:nvSpPr>
          <p:cNvPr id="49" name="Rectangle 48">
            <a:extLst>
              <a:ext uri="{FF2B5EF4-FFF2-40B4-BE49-F238E27FC236}">
                <a16:creationId xmlns:a16="http://schemas.microsoft.com/office/drawing/2014/main" id="{4501201D-102B-44BF-B839-815A5197BE39}"/>
              </a:ext>
            </a:extLst>
          </p:cNvPr>
          <p:cNvSpPr/>
          <p:nvPr/>
        </p:nvSpPr>
        <p:spPr>
          <a:xfrm>
            <a:off x="7406104" y="2559485"/>
            <a:ext cx="1149559" cy="1883262"/>
          </a:xfrm>
          <a:prstGeom prst="rect">
            <a:avLst/>
          </a:prstGeom>
          <a:solidFill>
            <a:schemeClr val="accent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just">
              <a:lnSpc>
                <a:spcPct val="150000"/>
              </a:lnSpc>
            </a:pPr>
            <a:r>
              <a:rPr lang="en-US" sz="900">
                <a:solidFill>
                  <a:schemeClr val="tx1"/>
                </a:solidFill>
                <a:latin typeface="Roboto" pitchFamily="2" charset="0"/>
                <a:ea typeface="Roboto" pitchFamily="2" charset="0"/>
              </a:rPr>
              <a:t>- Tổ chức lễ khởi động, thông báo phạm vi, tiến độ.</a:t>
            </a:r>
          </a:p>
          <a:p>
            <a:pPr algn="just">
              <a:lnSpc>
                <a:spcPct val="150000"/>
              </a:lnSpc>
            </a:pPr>
            <a:r>
              <a:rPr lang="en-US" sz="900">
                <a:solidFill>
                  <a:schemeClr val="tx1"/>
                </a:solidFill>
                <a:latin typeface="Roboto" pitchFamily="2" charset="0"/>
                <a:ea typeface="Roboto" pitchFamily="2" charset="0"/>
              </a:rPr>
              <a:t>- Đại diện cấp cao của MISA, KH phát biểu.</a:t>
            </a:r>
          </a:p>
        </p:txBody>
      </p:sp>
      <p:sp>
        <p:nvSpPr>
          <p:cNvPr id="50" name="Flowchart: Multidocument 49">
            <a:extLst>
              <a:ext uri="{FF2B5EF4-FFF2-40B4-BE49-F238E27FC236}">
                <a16:creationId xmlns:a16="http://schemas.microsoft.com/office/drawing/2014/main" id="{EEF6584B-3102-4492-8D1B-111110F9E7AD}"/>
              </a:ext>
            </a:extLst>
          </p:cNvPr>
          <p:cNvSpPr/>
          <p:nvPr/>
        </p:nvSpPr>
        <p:spPr>
          <a:xfrm>
            <a:off x="7412464" y="4541501"/>
            <a:ext cx="1149559" cy="1409252"/>
          </a:xfrm>
          <a:prstGeom prst="flowChartMultidocumen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lstStyle/>
          <a:p>
            <a:r>
              <a:rPr lang="en-US" sz="900">
                <a:latin typeface="Roboto" pitchFamily="2" charset="0"/>
                <a:ea typeface="Roboto" pitchFamily="2" charset="0"/>
              </a:rPr>
              <a:t>Slide khởi động dự án</a:t>
            </a:r>
          </a:p>
          <a:p>
            <a:pPr marL="171450" indent="-171450">
              <a:buFontTx/>
              <a:buChar char="-"/>
            </a:pPr>
            <a:r>
              <a:rPr lang="en-US" sz="900">
                <a:latin typeface="Roboto" pitchFamily="2" charset="0"/>
                <a:ea typeface="Roboto" pitchFamily="2" charset="0"/>
              </a:rPr>
              <a:t>Phạm vi</a:t>
            </a:r>
          </a:p>
          <a:p>
            <a:pPr marL="171450" indent="-171450">
              <a:buFontTx/>
              <a:buChar char="-"/>
            </a:pPr>
            <a:r>
              <a:rPr lang="en-US" sz="900">
                <a:latin typeface="Roboto" pitchFamily="2" charset="0"/>
                <a:ea typeface="Roboto" pitchFamily="2" charset="0"/>
              </a:rPr>
              <a:t>Tiến độ</a:t>
            </a:r>
          </a:p>
        </p:txBody>
      </p:sp>
    </p:spTree>
    <p:extLst>
      <p:ext uri="{BB962C8B-B14F-4D97-AF65-F5344CB8AC3E}">
        <p14:creationId xmlns:p14="http://schemas.microsoft.com/office/powerpoint/2010/main" val="2031654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390F903E-EA82-42BD-BAA2-3A5659E98EC1}"/>
              </a:ext>
            </a:extLst>
          </p:cNvPr>
          <p:cNvGraphicFramePr/>
          <p:nvPr>
            <p:extLst/>
          </p:nvPr>
        </p:nvGraphicFramePr>
        <p:xfrm>
          <a:off x="433431" y="890660"/>
          <a:ext cx="11325137" cy="3126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a:extLst>
              <a:ext uri="{FF2B5EF4-FFF2-40B4-BE49-F238E27FC236}">
                <a16:creationId xmlns:a16="http://schemas.microsoft.com/office/drawing/2014/main" id="{684F9C1B-3DE9-4664-93B2-8E0ACA452DC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46907" y="2201388"/>
            <a:ext cx="504972" cy="504972"/>
          </a:xfrm>
          <a:prstGeom prst="rect">
            <a:avLst/>
          </a:prstGeom>
        </p:spPr>
      </p:pic>
      <p:sp>
        <p:nvSpPr>
          <p:cNvPr id="5" name="TextBox 4">
            <a:extLst>
              <a:ext uri="{FF2B5EF4-FFF2-40B4-BE49-F238E27FC236}">
                <a16:creationId xmlns:a16="http://schemas.microsoft.com/office/drawing/2014/main" id="{188AD435-3877-487F-A55A-62DCFF594E6E}"/>
              </a:ext>
            </a:extLst>
          </p:cNvPr>
          <p:cNvSpPr txBox="1"/>
          <p:nvPr/>
        </p:nvSpPr>
        <p:spPr>
          <a:xfrm>
            <a:off x="710786" y="3748888"/>
            <a:ext cx="10770425" cy="702756"/>
          </a:xfrm>
          <a:prstGeom prst="rect">
            <a:avLst/>
          </a:prstGeom>
          <a:noFill/>
        </p:spPr>
        <p:txBody>
          <a:bodyPr wrap="square" rtlCol="0" anchor="ctr">
            <a:spAutoFit/>
          </a:bodyPr>
          <a:lstStyle/>
          <a:p>
            <a:pPr>
              <a:lnSpc>
                <a:spcPct val="150000"/>
              </a:lnSpc>
            </a:pPr>
            <a:r>
              <a:rPr lang="en-US" sz="1400" b="1" dirty="0" err="1">
                <a:latin typeface="Roboto" pitchFamily="2" charset="0"/>
                <a:ea typeface="Roboto" pitchFamily="2" charset="0"/>
              </a:rPr>
              <a:t>Lợi</a:t>
            </a:r>
            <a:r>
              <a:rPr lang="en-US" sz="1400" b="1" dirty="0">
                <a:latin typeface="Roboto" pitchFamily="2" charset="0"/>
                <a:ea typeface="Roboto" pitchFamily="2" charset="0"/>
              </a:rPr>
              <a:t> </a:t>
            </a:r>
            <a:r>
              <a:rPr lang="en-US" sz="1400" b="1" dirty="0" err="1">
                <a:latin typeface="Roboto" pitchFamily="2" charset="0"/>
                <a:ea typeface="Roboto" pitchFamily="2" charset="0"/>
              </a:rPr>
              <a:t>ích</a:t>
            </a:r>
            <a:r>
              <a:rPr lang="en-US" sz="1400" b="1" dirty="0">
                <a:latin typeface="Roboto" pitchFamily="2" charset="0"/>
                <a:ea typeface="Roboto" pitchFamily="2" charset="0"/>
              </a:rPr>
              <a:t>:</a:t>
            </a:r>
          </a:p>
          <a:p>
            <a:pPr marL="285750" indent="-285750">
              <a:lnSpc>
                <a:spcPct val="150000"/>
              </a:lnSpc>
              <a:buFont typeface="Arial" panose="020B0604020202020204" pitchFamily="34" charset="0"/>
              <a:buChar char="•"/>
            </a:pPr>
            <a:r>
              <a:rPr lang="en-US" sz="1400">
                <a:latin typeface="Roboto" pitchFamily="2" charset="0"/>
                <a:ea typeface="Roboto" pitchFamily="2" charset="0"/>
              </a:rPr>
              <a:t>Có sẵn nguồn lực sản xuất cho KH customize mà không </a:t>
            </a:r>
            <a:r>
              <a:rPr lang="en-US" sz="1400" dirty="0" err="1">
                <a:latin typeface="Roboto" pitchFamily="2" charset="0"/>
                <a:ea typeface="Roboto" pitchFamily="2" charset="0"/>
              </a:rPr>
              <a:t>ảnh</a:t>
            </a:r>
            <a:r>
              <a:rPr lang="en-US" sz="1400" dirty="0">
                <a:latin typeface="Roboto" pitchFamily="2" charset="0"/>
                <a:ea typeface="Roboto" pitchFamily="2" charset="0"/>
              </a:rPr>
              <a:t> h</a:t>
            </a:r>
            <a:r>
              <a:rPr lang="vi-VN" sz="1400" dirty="0">
                <a:latin typeface="Roboto" pitchFamily="2" charset="0"/>
                <a:ea typeface="Roboto" pitchFamily="2" charset="0"/>
              </a:rPr>
              <a:t>ư</a:t>
            </a:r>
            <a:r>
              <a:rPr lang="en-US" sz="1400" dirty="0" err="1">
                <a:latin typeface="Roboto" pitchFamily="2" charset="0"/>
                <a:ea typeface="Roboto" pitchFamily="2" charset="0"/>
              </a:rPr>
              <a:t>ởng</a:t>
            </a:r>
            <a:r>
              <a:rPr lang="en-US" sz="1400" dirty="0">
                <a:latin typeface="Roboto" pitchFamily="2" charset="0"/>
                <a:ea typeface="Roboto" pitchFamily="2" charset="0"/>
              </a:rPr>
              <a:t> </a:t>
            </a:r>
            <a:r>
              <a:rPr lang="en-US" sz="1400" dirty="0" err="1">
                <a:latin typeface="Roboto" pitchFamily="2" charset="0"/>
                <a:ea typeface="Roboto" pitchFamily="2" charset="0"/>
              </a:rPr>
              <a:t>đến</a:t>
            </a:r>
            <a:r>
              <a:rPr lang="en-US" sz="1400" dirty="0">
                <a:latin typeface="Roboto" pitchFamily="2" charset="0"/>
                <a:ea typeface="Roboto" pitchFamily="2" charset="0"/>
              </a:rPr>
              <a:t> </a:t>
            </a:r>
            <a:r>
              <a:rPr lang="en-US" sz="1400" dirty="0" err="1">
                <a:latin typeface="Roboto" pitchFamily="2" charset="0"/>
                <a:ea typeface="Roboto" pitchFamily="2" charset="0"/>
              </a:rPr>
              <a:t>tiến</a:t>
            </a:r>
            <a:r>
              <a:rPr lang="en-US" sz="1400" dirty="0">
                <a:latin typeface="Roboto" pitchFamily="2" charset="0"/>
                <a:ea typeface="Roboto" pitchFamily="2" charset="0"/>
              </a:rPr>
              <a:t> </a:t>
            </a:r>
            <a:r>
              <a:rPr lang="en-US" sz="1400" dirty="0" err="1">
                <a:latin typeface="Roboto" pitchFamily="2" charset="0"/>
                <a:ea typeface="Roboto" pitchFamily="2" charset="0"/>
              </a:rPr>
              <a:t>độ</a:t>
            </a:r>
            <a:r>
              <a:rPr lang="en-US" sz="1400" dirty="0">
                <a:latin typeface="Roboto" pitchFamily="2" charset="0"/>
                <a:ea typeface="Roboto" pitchFamily="2" charset="0"/>
              </a:rPr>
              <a:t> </a:t>
            </a:r>
            <a:r>
              <a:rPr lang="en-US" sz="1400" dirty="0" err="1">
                <a:latin typeface="Roboto" pitchFamily="2" charset="0"/>
                <a:ea typeface="Roboto" pitchFamily="2" charset="0"/>
              </a:rPr>
              <a:t>sản</a:t>
            </a:r>
            <a:r>
              <a:rPr lang="en-US" sz="1400" dirty="0">
                <a:latin typeface="Roboto" pitchFamily="2" charset="0"/>
                <a:ea typeface="Roboto" pitchFamily="2" charset="0"/>
              </a:rPr>
              <a:t> </a:t>
            </a:r>
            <a:r>
              <a:rPr lang="en-US" sz="1400" dirty="0" err="1">
                <a:latin typeface="Roboto" pitchFamily="2" charset="0"/>
                <a:ea typeface="Roboto" pitchFamily="2" charset="0"/>
              </a:rPr>
              <a:t>xuất</a:t>
            </a:r>
            <a:r>
              <a:rPr lang="en-US" sz="1400" dirty="0">
                <a:latin typeface="Roboto" pitchFamily="2" charset="0"/>
                <a:ea typeface="Roboto" pitchFamily="2" charset="0"/>
              </a:rPr>
              <a:t> </a:t>
            </a:r>
            <a:r>
              <a:rPr lang="en-US" sz="1400" dirty="0" err="1">
                <a:latin typeface="Roboto" pitchFamily="2" charset="0"/>
                <a:ea typeface="Roboto" pitchFamily="2" charset="0"/>
              </a:rPr>
              <a:t>sản</a:t>
            </a:r>
            <a:r>
              <a:rPr lang="en-US" sz="1400" dirty="0">
                <a:latin typeface="Roboto" pitchFamily="2" charset="0"/>
                <a:ea typeface="Roboto" pitchFamily="2" charset="0"/>
              </a:rPr>
              <a:t> </a:t>
            </a:r>
            <a:r>
              <a:rPr lang="en-US" sz="1400" dirty="0" err="1">
                <a:latin typeface="Roboto" pitchFamily="2" charset="0"/>
                <a:ea typeface="Roboto" pitchFamily="2" charset="0"/>
              </a:rPr>
              <a:t>phẩm</a:t>
            </a:r>
            <a:r>
              <a:rPr lang="en-US" sz="1400" dirty="0">
                <a:latin typeface="Roboto" pitchFamily="2" charset="0"/>
                <a:ea typeface="Roboto" pitchFamily="2" charset="0"/>
              </a:rPr>
              <a:t> </a:t>
            </a:r>
            <a:r>
              <a:rPr lang="en-US" sz="1400" err="1">
                <a:latin typeface="Roboto" pitchFamily="2" charset="0"/>
                <a:ea typeface="Roboto" pitchFamily="2" charset="0"/>
              </a:rPr>
              <a:t>đóng</a:t>
            </a:r>
            <a:r>
              <a:rPr lang="en-US" sz="1400">
                <a:latin typeface="Roboto" pitchFamily="2" charset="0"/>
                <a:ea typeface="Roboto" pitchFamily="2" charset="0"/>
              </a:rPr>
              <a:t> gói</a:t>
            </a:r>
            <a:endParaRPr lang="en-US" sz="1400" dirty="0">
              <a:latin typeface="Roboto" pitchFamily="2" charset="0"/>
              <a:ea typeface="Roboto" pitchFamily="2" charset="0"/>
            </a:endParaRPr>
          </a:p>
        </p:txBody>
      </p:sp>
      <p:sp>
        <p:nvSpPr>
          <p:cNvPr id="8" name="TextBox 7">
            <a:extLst>
              <a:ext uri="{FF2B5EF4-FFF2-40B4-BE49-F238E27FC236}">
                <a16:creationId xmlns:a16="http://schemas.microsoft.com/office/drawing/2014/main" id="{BD4C3E70-33EA-413C-9879-545ACB808B3D}"/>
              </a:ext>
            </a:extLst>
          </p:cNvPr>
          <p:cNvSpPr txBox="1"/>
          <p:nvPr/>
        </p:nvSpPr>
        <p:spPr>
          <a:xfrm>
            <a:off x="609600" y="438150"/>
            <a:ext cx="2706190" cy="369332"/>
          </a:xfrm>
          <a:prstGeom prst="rect">
            <a:avLst/>
          </a:prstGeom>
          <a:noFill/>
        </p:spPr>
        <p:txBody>
          <a:bodyPr wrap="none" rtlCol="0">
            <a:spAutoFit/>
          </a:bodyPr>
          <a:lstStyle/>
          <a:p>
            <a:r>
              <a:rPr lang="en-US" dirty="0">
                <a:solidFill>
                  <a:schemeClr val="accent2"/>
                </a:solidFill>
                <a:latin typeface="Roboto" pitchFamily="2" charset="0"/>
                <a:ea typeface="Roboto" pitchFamily="2" charset="0"/>
              </a:rPr>
              <a:t>ĐỀ XUẤT CCTC KHỐI SX</a:t>
            </a:r>
            <a:endParaRPr lang="en-GB" dirty="0">
              <a:solidFill>
                <a:schemeClr val="accent2"/>
              </a:solidFill>
              <a:latin typeface="Roboto" pitchFamily="2" charset="0"/>
              <a:ea typeface="Roboto" pitchFamily="2" charset="0"/>
            </a:endParaRPr>
          </a:p>
        </p:txBody>
      </p:sp>
    </p:spTree>
    <p:extLst>
      <p:ext uri="{BB962C8B-B14F-4D97-AF65-F5344CB8AC3E}">
        <p14:creationId xmlns:p14="http://schemas.microsoft.com/office/powerpoint/2010/main" val="40572830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8AD435-3877-487F-A55A-62DCFF594E6E}"/>
              </a:ext>
            </a:extLst>
          </p:cNvPr>
          <p:cNvSpPr txBox="1"/>
          <p:nvPr/>
        </p:nvSpPr>
        <p:spPr>
          <a:xfrm>
            <a:off x="1253006" y="4452701"/>
            <a:ext cx="9541401" cy="1349087"/>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sz="1400">
                <a:latin typeface="Roboto" pitchFamily="2" charset="0"/>
                <a:ea typeface="Roboto" pitchFamily="2" charset="0"/>
              </a:rPr>
              <a:t>Đảm </a:t>
            </a:r>
            <a:r>
              <a:rPr lang="en-US" sz="1400" dirty="0" err="1">
                <a:latin typeface="Roboto" pitchFamily="2" charset="0"/>
                <a:ea typeface="Roboto" pitchFamily="2" charset="0"/>
              </a:rPr>
              <a:t>bảo</a:t>
            </a:r>
            <a:r>
              <a:rPr lang="en-US" sz="1400" dirty="0">
                <a:latin typeface="Roboto" pitchFamily="2" charset="0"/>
                <a:ea typeface="Roboto" pitchFamily="2" charset="0"/>
              </a:rPr>
              <a:t> </a:t>
            </a:r>
            <a:r>
              <a:rPr lang="en-US" sz="1400" dirty="0" err="1">
                <a:latin typeface="Roboto" pitchFamily="2" charset="0"/>
                <a:ea typeface="Roboto" pitchFamily="2" charset="0"/>
              </a:rPr>
              <a:t>tối</a:t>
            </a:r>
            <a:r>
              <a:rPr lang="en-US" sz="1400" dirty="0">
                <a:latin typeface="Roboto" pitchFamily="2" charset="0"/>
                <a:ea typeface="Roboto" pitchFamily="2" charset="0"/>
              </a:rPr>
              <a:t> </a:t>
            </a:r>
            <a:r>
              <a:rPr lang="vi-VN" sz="1400" dirty="0">
                <a:latin typeface="Roboto" pitchFamily="2" charset="0"/>
                <a:ea typeface="Roboto" pitchFamily="2" charset="0"/>
              </a:rPr>
              <a:t>ư</a:t>
            </a:r>
            <a:r>
              <a:rPr lang="en-US" sz="1400" dirty="0">
                <a:latin typeface="Roboto" pitchFamily="2" charset="0"/>
                <a:ea typeface="Roboto" pitchFamily="2" charset="0"/>
              </a:rPr>
              <a:t>u </a:t>
            </a:r>
            <a:r>
              <a:rPr lang="en-US" sz="1400" err="1">
                <a:latin typeface="Roboto" pitchFamily="2" charset="0"/>
                <a:ea typeface="Roboto" pitchFamily="2" charset="0"/>
              </a:rPr>
              <a:t>nguồn</a:t>
            </a:r>
            <a:r>
              <a:rPr lang="en-US" sz="1400">
                <a:latin typeface="Roboto" pitchFamily="2" charset="0"/>
                <a:ea typeface="Roboto" pitchFamily="2" charset="0"/>
              </a:rPr>
              <a:t> lực và linh động</a:t>
            </a:r>
            <a:endParaRPr lang="en-US" sz="1400" dirty="0">
              <a:latin typeface="Roboto" pitchFamily="2" charset="0"/>
              <a:ea typeface="Roboto" pitchFamily="2" charset="0"/>
            </a:endParaRPr>
          </a:p>
          <a:p>
            <a:pPr marL="742950" lvl="1" indent="-285750">
              <a:lnSpc>
                <a:spcPct val="150000"/>
              </a:lnSpc>
              <a:buFont typeface="Arial" panose="020B0604020202020204" pitchFamily="34" charset="0"/>
              <a:buChar char="•"/>
            </a:pPr>
            <a:r>
              <a:rPr lang="en-US" sz="1400" dirty="0" err="1">
                <a:latin typeface="Roboto" pitchFamily="2" charset="0"/>
                <a:ea typeface="Roboto" pitchFamily="2" charset="0"/>
              </a:rPr>
              <a:t>Mỗi</a:t>
            </a:r>
            <a:r>
              <a:rPr lang="en-US" sz="1400" dirty="0">
                <a:latin typeface="Roboto" pitchFamily="2" charset="0"/>
                <a:ea typeface="Roboto" pitchFamily="2" charset="0"/>
              </a:rPr>
              <a:t> </a:t>
            </a:r>
            <a:r>
              <a:rPr lang="en-US" sz="1400" dirty="0" err="1">
                <a:latin typeface="Roboto" pitchFamily="2" charset="0"/>
                <a:ea typeface="Roboto" pitchFamily="2" charset="0"/>
              </a:rPr>
              <a:t>nhóm</a:t>
            </a:r>
            <a:r>
              <a:rPr lang="en-US" sz="1400" dirty="0">
                <a:latin typeface="Roboto" pitchFamily="2" charset="0"/>
                <a:ea typeface="Roboto" pitchFamily="2" charset="0"/>
              </a:rPr>
              <a:t> </a:t>
            </a:r>
            <a:r>
              <a:rPr lang="en-US" sz="1400" dirty="0" err="1">
                <a:latin typeface="Roboto" pitchFamily="2" charset="0"/>
                <a:ea typeface="Roboto" pitchFamily="2" charset="0"/>
              </a:rPr>
              <a:t>có</a:t>
            </a:r>
            <a:r>
              <a:rPr lang="en-US" sz="1400" dirty="0">
                <a:latin typeface="Roboto" pitchFamily="2" charset="0"/>
                <a:ea typeface="Roboto" pitchFamily="2" charset="0"/>
              </a:rPr>
              <a:t> </a:t>
            </a:r>
            <a:r>
              <a:rPr lang="en-US" sz="1400" dirty="0" err="1">
                <a:latin typeface="Roboto" pitchFamily="2" charset="0"/>
                <a:ea typeface="Roboto" pitchFamily="2" charset="0"/>
              </a:rPr>
              <a:t>thể</a:t>
            </a:r>
            <a:r>
              <a:rPr lang="en-US" sz="1400" dirty="0">
                <a:latin typeface="Roboto" pitchFamily="2" charset="0"/>
                <a:ea typeface="Roboto" pitchFamily="2" charset="0"/>
              </a:rPr>
              <a:t> </a:t>
            </a:r>
            <a:r>
              <a:rPr lang="en-US" sz="1400" dirty="0" err="1">
                <a:latin typeface="Roboto" pitchFamily="2" charset="0"/>
                <a:ea typeface="Roboto" pitchFamily="2" charset="0"/>
              </a:rPr>
              <a:t>tham</a:t>
            </a:r>
            <a:r>
              <a:rPr lang="en-US" sz="1400" dirty="0">
                <a:latin typeface="Roboto" pitchFamily="2" charset="0"/>
                <a:ea typeface="Roboto" pitchFamily="2" charset="0"/>
              </a:rPr>
              <a:t> </a:t>
            </a:r>
            <a:r>
              <a:rPr lang="en-US" sz="1400" dirty="0" err="1">
                <a:latin typeface="Roboto" pitchFamily="2" charset="0"/>
                <a:ea typeface="Roboto" pitchFamily="2" charset="0"/>
              </a:rPr>
              <a:t>gia</a:t>
            </a:r>
            <a:r>
              <a:rPr lang="en-US" sz="1400" dirty="0">
                <a:latin typeface="Roboto" pitchFamily="2" charset="0"/>
                <a:ea typeface="Roboto" pitchFamily="2" charset="0"/>
              </a:rPr>
              <a:t> </a:t>
            </a:r>
            <a:r>
              <a:rPr lang="en-US" sz="1400" dirty="0" err="1">
                <a:latin typeface="Roboto" pitchFamily="2" charset="0"/>
                <a:ea typeface="Roboto" pitchFamily="2" charset="0"/>
              </a:rPr>
              <a:t>vào</a:t>
            </a:r>
            <a:r>
              <a:rPr lang="en-US" sz="1400" dirty="0">
                <a:latin typeface="Roboto" pitchFamily="2" charset="0"/>
                <a:ea typeface="Roboto" pitchFamily="2" charset="0"/>
              </a:rPr>
              <a:t> </a:t>
            </a:r>
            <a:r>
              <a:rPr lang="en-US" sz="1400" dirty="0" err="1">
                <a:latin typeface="Roboto" pitchFamily="2" charset="0"/>
                <a:ea typeface="Roboto" pitchFamily="2" charset="0"/>
              </a:rPr>
              <a:t>nhiều</a:t>
            </a:r>
            <a:r>
              <a:rPr lang="en-US" sz="1400" dirty="0">
                <a:latin typeface="Roboto" pitchFamily="2" charset="0"/>
                <a:ea typeface="Roboto" pitchFamily="2" charset="0"/>
              </a:rPr>
              <a:t> KH </a:t>
            </a:r>
            <a:r>
              <a:rPr lang="en-US" sz="1400" dirty="0" err="1">
                <a:latin typeface="Roboto" pitchFamily="2" charset="0"/>
                <a:ea typeface="Roboto" pitchFamily="2" charset="0"/>
              </a:rPr>
              <a:t>tùy</a:t>
            </a:r>
            <a:r>
              <a:rPr lang="en-US" sz="1400" dirty="0">
                <a:latin typeface="Roboto" pitchFamily="2" charset="0"/>
                <a:ea typeface="Roboto" pitchFamily="2" charset="0"/>
              </a:rPr>
              <a:t> workload</a:t>
            </a:r>
          </a:p>
          <a:p>
            <a:pPr marL="742950" lvl="1" indent="-285750">
              <a:lnSpc>
                <a:spcPct val="150000"/>
              </a:lnSpc>
              <a:buFont typeface="Arial" panose="020B0604020202020204" pitchFamily="34" charset="0"/>
              <a:buChar char="•"/>
            </a:pPr>
            <a:r>
              <a:rPr lang="en-US" sz="1400" dirty="0" err="1">
                <a:latin typeface="Roboto" pitchFamily="2" charset="0"/>
                <a:ea typeface="Roboto" pitchFamily="2" charset="0"/>
              </a:rPr>
              <a:t>Nếu</a:t>
            </a:r>
            <a:r>
              <a:rPr lang="en-US" sz="1400" dirty="0">
                <a:latin typeface="Roboto" pitchFamily="2" charset="0"/>
                <a:ea typeface="Roboto" pitchFamily="2" charset="0"/>
              </a:rPr>
              <a:t> </a:t>
            </a:r>
            <a:r>
              <a:rPr lang="en-US" sz="1400" dirty="0" err="1">
                <a:latin typeface="Roboto" pitchFamily="2" charset="0"/>
                <a:ea typeface="Roboto" pitchFamily="2" charset="0"/>
              </a:rPr>
              <a:t>chưa</a:t>
            </a:r>
            <a:r>
              <a:rPr lang="en-US" sz="1400" dirty="0">
                <a:latin typeface="Roboto" pitchFamily="2" charset="0"/>
                <a:ea typeface="Roboto" pitchFamily="2" charset="0"/>
              </a:rPr>
              <a:t> </a:t>
            </a:r>
            <a:r>
              <a:rPr lang="en-US" sz="1400" dirty="0" err="1">
                <a:latin typeface="Roboto" pitchFamily="2" charset="0"/>
                <a:ea typeface="Roboto" pitchFamily="2" charset="0"/>
              </a:rPr>
              <a:t>có</a:t>
            </a:r>
            <a:r>
              <a:rPr lang="en-US" sz="1400" dirty="0">
                <a:latin typeface="Roboto" pitchFamily="2" charset="0"/>
                <a:ea typeface="Roboto" pitchFamily="2" charset="0"/>
              </a:rPr>
              <a:t> KH </a:t>
            </a:r>
            <a:r>
              <a:rPr lang="en-US" sz="1400" dirty="0" err="1">
                <a:latin typeface="Roboto" pitchFamily="2" charset="0"/>
                <a:ea typeface="Roboto" pitchFamily="2" charset="0"/>
              </a:rPr>
              <a:t>thì</a:t>
            </a:r>
            <a:r>
              <a:rPr lang="en-US" sz="1400" dirty="0">
                <a:latin typeface="Roboto" pitchFamily="2" charset="0"/>
                <a:ea typeface="Roboto" pitchFamily="2" charset="0"/>
              </a:rPr>
              <a:t> </a:t>
            </a:r>
            <a:r>
              <a:rPr lang="en-US" sz="1400" dirty="0" err="1">
                <a:latin typeface="Roboto" pitchFamily="2" charset="0"/>
                <a:ea typeface="Roboto" pitchFamily="2" charset="0"/>
              </a:rPr>
              <a:t>nhân</a:t>
            </a:r>
            <a:r>
              <a:rPr lang="en-US" sz="1400" dirty="0">
                <a:latin typeface="Roboto" pitchFamily="2" charset="0"/>
                <a:ea typeface="Roboto" pitchFamily="2" charset="0"/>
              </a:rPr>
              <a:t> </a:t>
            </a:r>
            <a:r>
              <a:rPr lang="en-US" sz="1400" dirty="0" err="1">
                <a:latin typeface="Roboto" pitchFamily="2" charset="0"/>
                <a:ea typeface="Roboto" pitchFamily="2" charset="0"/>
              </a:rPr>
              <a:t>sự</a:t>
            </a:r>
            <a:r>
              <a:rPr lang="en-US" sz="1400" dirty="0">
                <a:latin typeface="Roboto" pitchFamily="2" charset="0"/>
                <a:ea typeface="Roboto" pitchFamily="2" charset="0"/>
              </a:rPr>
              <a:t> </a:t>
            </a:r>
            <a:r>
              <a:rPr lang="en-US" sz="1400" dirty="0" err="1">
                <a:latin typeface="Roboto" pitchFamily="2" charset="0"/>
                <a:ea typeface="Roboto" pitchFamily="2" charset="0"/>
              </a:rPr>
              <a:t>chuyển</a:t>
            </a:r>
            <a:r>
              <a:rPr lang="en-US" sz="1400" dirty="0">
                <a:latin typeface="Roboto" pitchFamily="2" charset="0"/>
                <a:ea typeface="Roboto" pitchFamily="2" charset="0"/>
              </a:rPr>
              <a:t> </a:t>
            </a:r>
            <a:r>
              <a:rPr lang="en-US" sz="1400" dirty="0" err="1">
                <a:latin typeface="Roboto" pitchFamily="2" charset="0"/>
                <a:ea typeface="Roboto" pitchFamily="2" charset="0"/>
              </a:rPr>
              <a:t>về</a:t>
            </a:r>
            <a:r>
              <a:rPr lang="en-US" sz="1400" dirty="0">
                <a:latin typeface="Roboto" pitchFamily="2" charset="0"/>
                <a:ea typeface="Roboto" pitchFamily="2" charset="0"/>
              </a:rPr>
              <a:t> </a:t>
            </a:r>
            <a:r>
              <a:rPr lang="en-US" sz="1400" dirty="0" err="1">
                <a:latin typeface="Roboto" pitchFamily="2" charset="0"/>
                <a:ea typeface="Roboto" pitchFamily="2" charset="0"/>
              </a:rPr>
              <a:t>các</a:t>
            </a:r>
            <a:r>
              <a:rPr lang="en-US" sz="1400" dirty="0">
                <a:latin typeface="Roboto" pitchFamily="2" charset="0"/>
                <a:ea typeface="Roboto" pitchFamily="2" charset="0"/>
              </a:rPr>
              <a:t> </a:t>
            </a:r>
            <a:r>
              <a:rPr lang="en-US" sz="1400" dirty="0" err="1">
                <a:latin typeface="Roboto" pitchFamily="2" charset="0"/>
                <a:ea typeface="Roboto" pitchFamily="2" charset="0"/>
              </a:rPr>
              <a:t>khối</a:t>
            </a:r>
            <a:r>
              <a:rPr lang="en-US" sz="1400" dirty="0">
                <a:latin typeface="Roboto" pitchFamily="2" charset="0"/>
                <a:ea typeface="Roboto" pitchFamily="2" charset="0"/>
              </a:rPr>
              <a:t> </a:t>
            </a:r>
            <a:r>
              <a:rPr lang="en-US" sz="1400" dirty="0" err="1">
                <a:latin typeface="Roboto" pitchFamily="2" charset="0"/>
                <a:ea typeface="Roboto" pitchFamily="2" charset="0"/>
              </a:rPr>
              <a:t>làm</a:t>
            </a:r>
            <a:r>
              <a:rPr lang="en-US" sz="1400" dirty="0">
                <a:latin typeface="Roboto" pitchFamily="2" charset="0"/>
                <a:ea typeface="Roboto" pitchFamily="2" charset="0"/>
              </a:rPr>
              <a:t> </a:t>
            </a:r>
            <a:r>
              <a:rPr lang="en-US" sz="1400" dirty="0" err="1">
                <a:latin typeface="Roboto" pitchFamily="2" charset="0"/>
                <a:ea typeface="Roboto" pitchFamily="2" charset="0"/>
              </a:rPr>
              <a:t>sản</a:t>
            </a:r>
            <a:r>
              <a:rPr lang="en-US" sz="1400" dirty="0">
                <a:latin typeface="Roboto" pitchFamily="2" charset="0"/>
                <a:ea typeface="Roboto" pitchFamily="2" charset="0"/>
              </a:rPr>
              <a:t> </a:t>
            </a:r>
            <a:r>
              <a:rPr lang="en-US" sz="1400" dirty="0" err="1">
                <a:latin typeface="Roboto" pitchFamily="2" charset="0"/>
                <a:ea typeface="Roboto" pitchFamily="2" charset="0"/>
              </a:rPr>
              <a:t>phẩm</a:t>
            </a:r>
            <a:r>
              <a:rPr lang="en-US" sz="1400" dirty="0">
                <a:latin typeface="Roboto" pitchFamily="2" charset="0"/>
                <a:ea typeface="Roboto" pitchFamily="2" charset="0"/>
              </a:rPr>
              <a:t> </a:t>
            </a:r>
            <a:r>
              <a:rPr lang="en-US" sz="1400" dirty="0" err="1">
                <a:latin typeface="Roboto" pitchFamily="2" charset="0"/>
                <a:ea typeface="Roboto" pitchFamily="2" charset="0"/>
              </a:rPr>
              <a:t>đóng</a:t>
            </a:r>
            <a:r>
              <a:rPr lang="en-US" sz="1400" dirty="0">
                <a:latin typeface="Roboto" pitchFamily="2" charset="0"/>
                <a:ea typeface="Roboto" pitchFamily="2" charset="0"/>
              </a:rPr>
              <a:t> </a:t>
            </a:r>
            <a:r>
              <a:rPr lang="en-US" sz="1400" dirty="0" err="1">
                <a:latin typeface="Roboto" pitchFamily="2" charset="0"/>
                <a:ea typeface="Roboto" pitchFamily="2" charset="0"/>
              </a:rPr>
              <a:t>gói</a:t>
            </a:r>
            <a:r>
              <a:rPr lang="en-US" sz="1400" dirty="0">
                <a:latin typeface="Roboto" pitchFamily="2" charset="0"/>
                <a:ea typeface="Roboto" pitchFamily="2" charset="0"/>
              </a:rPr>
              <a:t>, </a:t>
            </a:r>
            <a:r>
              <a:rPr lang="en-US" sz="1400" dirty="0" err="1">
                <a:latin typeface="Roboto" pitchFamily="2" charset="0"/>
                <a:ea typeface="Roboto" pitchFamily="2" charset="0"/>
              </a:rPr>
              <a:t>giúp</a:t>
            </a:r>
            <a:r>
              <a:rPr lang="en-US" sz="1400" dirty="0">
                <a:latin typeface="Roboto" pitchFamily="2" charset="0"/>
                <a:ea typeface="Roboto" pitchFamily="2" charset="0"/>
              </a:rPr>
              <a:t> </a:t>
            </a:r>
            <a:r>
              <a:rPr lang="en-US" sz="1400" dirty="0" err="1">
                <a:latin typeface="Roboto" pitchFamily="2" charset="0"/>
                <a:ea typeface="Roboto" pitchFamily="2" charset="0"/>
              </a:rPr>
              <a:t>đẩy</a:t>
            </a:r>
            <a:r>
              <a:rPr lang="en-US" sz="1400" dirty="0">
                <a:latin typeface="Roboto" pitchFamily="2" charset="0"/>
                <a:ea typeface="Roboto" pitchFamily="2" charset="0"/>
              </a:rPr>
              <a:t> </a:t>
            </a:r>
            <a:r>
              <a:rPr lang="en-US" sz="1400" dirty="0" err="1">
                <a:latin typeface="Roboto" pitchFamily="2" charset="0"/>
                <a:ea typeface="Roboto" pitchFamily="2" charset="0"/>
              </a:rPr>
              <a:t>nhanh</a:t>
            </a:r>
            <a:r>
              <a:rPr lang="en-US" sz="1400" dirty="0">
                <a:latin typeface="Roboto" pitchFamily="2" charset="0"/>
                <a:ea typeface="Roboto" pitchFamily="2" charset="0"/>
              </a:rPr>
              <a:t> </a:t>
            </a:r>
            <a:r>
              <a:rPr lang="en-US" sz="1400" dirty="0" err="1">
                <a:latin typeface="Roboto" pitchFamily="2" charset="0"/>
                <a:ea typeface="Roboto" pitchFamily="2" charset="0"/>
              </a:rPr>
              <a:t>tiến</a:t>
            </a:r>
            <a:r>
              <a:rPr lang="en-US" sz="1400" dirty="0">
                <a:latin typeface="Roboto" pitchFamily="2" charset="0"/>
                <a:ea typeface="Roboto" pitchFamily="2" charset="0"/>
              </a:rPr>
              <a:t> </a:t>
            </a:r>
            <a:r>
              <a:rPr lang="en-US" sz="1400" dirty="0" err="1">
                <a:latin typeface="Roboto" pitchFamily="2" charset="0"/>
                <a:ea typeface="Roboto" pitchFamily="2" charset="0"/>
              </a:rPr>
              <a:t>độ</a:t>
            </a:r>
            <a:r>
              <a:rPr lang="en-US" sz="1400" dirty="0">
                <a:latin typeface="Roboto" pitchFamily="2" charset="0"/>
                <a:ea typeface="Roboto" pitchFamily="2" charset="0"/>
              </a:rPr>
              <a:t> </a:t>
            </a:r>
            <a:r>
              <a:rPr lang="en-US" sz="1400" dirty="0" err="1">
                <a:latin typeface="Roboto" pitchFamily="2" charset="0"/>
                <a:ea typeface="Roboto" pitchFamily="2" charset="0"/>
              </a:rPr>
              <a:t>sản</a:t>
            </a:r>
            <a:r>
              <a:rPr lang="en-US" sz="1400" dirty="0">
                <a:latin typeface="Roboto" pitchFamily="2" charset="0"/>
                <a:ea typeface="Roboto" pitchFamily="2" charset="0"/>
              </a:rPr>
              <a:t> </a:t>
            </a:r>
            <a:r>
              <a:rPr lang="en-US" sz="1400" dirty="0" err="1">
                <a:latin typeface="Roboto" pitchFamily="2" charset="0"/>
                <a:ea typeface="Roboto" pitchFamily="2" charset="0"/>
              </a:rPr>
              <a:t>phẩm</a:t>
            </a:r>
            <a:r>
              <a:rPr lang="en-US" sz="1400" dirty="0">
                <a:latin typeface="Roboto" pitchFamily="2" charset="0"/>
                <a:ea typeface="Roboto" pitchFamily="2" charset="0"/>
              </a:rPr>
              <a:t> </a:t>
            </a:r>
            <a:r>
              <a:rPr lang="en-US" sz="1400" dirty="0" err="1">
                <a:latin typeface="Roboto" pitchFamily="2" charset="0"/>
                <a:ea typeface="Roboto" pitchFamily="2" charset="0"/>
              </a:rPr>
              <a:t>đóng</a:t>
            </a:r>
            <a:r>
              <a:rPr lang="en-US" sz="1400" dirty="0">
                <a:latin typeface="Roboto" pitchFamily="2" charset="0"/>
                <a:ea typeface="Roboto" pitchFamily="2" charset="0"/>
              </a:rPr>
              <a:t> </a:t>
            </a:r>
            <a:r>
              <a:rPr lang="en-US" sz="1400" dirty="0" err="1">
                <a:latin typeface="Roboto" pitchFamily="2" charset="0"/>
                <a:ea typeface="Roboto" pitchFamily="2" charset="0"/>
              </a:rPr>
              <a:t>gói</a:t>
            </a:r>
            <a:r>
              <a:rPr lang="en-US" sz="1400" dirty="0">
                <a:latin typeface="Roboto" pitchFamily="2" charset="0"/>
                <a:ea typeface="Roboto" pitchFamily="2" charset="0"/>
              </a:rPr>
              <a:t>.</a:t>
            </a:r>
          </a:p>
        </p:txBody>
      </p:sp>
      <p:sp>
        <p:nvSpPr>
          <p:cNvPr id="8" name="TextBox 7">
            <a:extLst>
              <a:ext uri="{FF2B5EF4-FFF2-40B4-BE49-F238E27FC236}">
                <a16:creationId xmlns:a16="http://schemas.microsoft.com/office/drawing/2014/main" id="{BD4C3E70-33EA-413C-9879-545ACB808B3D}"/>
              </a:ext>
            </a:extLst>
          </p:cNvPr>
          <p:cNvSpPr txBox="1"/>
          <p:nvPr/>
        </p:nvSpPr>
        <p:spPr>
          <a:xfrm>
            <a:off x="609600" y="438150"/>
            <a:ext cx="3903761" cy="369332"/>
          </a:xfrm>
          <a:prstGeom prst="rect">
            <a:avLst/>
          </a:prstGeom>
          <a:noFill/>
        </p:spPr>
        <p:txBody>
          <a:bodyPr wrap="none" rtlCol="0">
            <a:spAutoFit/>
          </a:bodyPr>
          <a:lstStyle/>
          <a:p>
            <a:r>
              <a:rPr lang="en-US" dirty="0">
                <a:solidFill>
                  <a:schemeClr val="accent2"/>
                </a:solidFill>
                <a:latin typeface="Roboto" pitchFamily="2" charset="0"/>
                <a:ea typeface="Roboto" pitchFamily="2" charset="0"/>
              </a:rPr>
              <a:t>CCTC KHỐI CUSTOMIZE DOANH NGHIỆP</a:t>
            </a:r>
            <a:endParaRPr lang="en-GB" dirty="0">
              <a:solidFill>
                <a:schemeClr val="accent2"/>
              </a:solidFill>
              <a:latin typeface="Roboto" pitchFamily="2" charset="0"/>
              <a:ea typeface="Roboto" pitchFamily="2" charset="0"/>
            </a:endParaRPr>
          </a:p>
        </p:txBody>
      </p:sp>
      <p:graphicFrame>
        <p:nvGraphicFramePr>
          <p:cNvPr id="7" name="Diagram 6">
            <a:extLst>
              <a:ext uri="{FF2B5EF4-FFF2-40B4-BE49-F238E27FC236}">
                <a16:creationId xmlns:a16="http://schemas.microsoft.com/office/drawing/2014/main" id="{C0D54127-A28E-4061-A9EC-CDAB4BEBC573}"/>
              </a:ext>
            </a:extLst>
          </p:cNvPr>
          <p:cNvGraphicFramePr/>
          <p:nvPr>
            <p:extLst>
              <p:ext uri="{D42A27DB-BD31-4B8C-83A1-F6EECF244321}">
                <p14:modId xmlns:p14="http://schemas.microsoft.com/office/powerpoint/2010/main" val="3788734922"/>
              </p:ext>
            </p:extLst>
          </p:nvPr>
        </p:nvGraphicFramePr>
        <p:xfrm>
          <a:off x="1253006" y="1063857"/>
          <a:ext cx="9813798" cy="3388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7186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F2A3FED-0C09-4FCA-AACF-87416D022451}"/>
              </a:ext>
            </a:extLst>
          </p:cNvPr>
          <p:cNvPicPr>
            <a:picLocks noChangeAspect="1"/>
          </p:cNvPicPr>
          <p:nvPr/>
        </p:nvPicPr>
        <p:blipFill>
          <a:blip r:embed="rId3"/>
          <a:stretch>
            <a:fillRect/>
          </a:stretch>
        </p:blipFill>
        <p:spPr>
          <a:xfrm>
            <a:off x="0" y="1238883"/>
            <a:ext cx="5474082" cy="4135171"/>
          </a:xfrm>
          <a:prstGeom prst="rect">
            <a:avLst/>
          </a:prstGeom>
        </p:spPr>
      </p:pic>
      <p:sp>
        <p:nvSpPr>
          <p:cNvPr id="39" name="Rectangle 38">
            <a:extLst>
              <a:ext uri="{FF2B5EF4-FFF2-40B4-BE49-F238E27FC236}">
                <a16:creationId xmlns:a16="http://schemas.microsoft.com/office/drawing/2014/main" id="{C12B89DE-FF41-4BE8-81A6-4AB5432F5D80}"/>
              </a:ext>
            </a:extLst>
          </p:cNvPr>
          <p:cNvSpPr/>
          <p:nvPr/>
        </p:nvSpPr>
        <p:spPr>
          <a:xfrm>
            <a:off x="0" y="4371029"/>
            <a:ext cx="731520" cy="634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ysClr val="windowText" lastClr="000000"/>
                </a:solidFill>
              </a:ln>
              <a:solidFill>
                <a:schemeClr val="bg1"/>
              </a:solidFill>
            </a:endParaRPr>
          </a:p>
        </p:txBody>
      </p:sp>
      <p:sp>
        <p:nvSpPr>
          <p:cNvPr id="40" name="TextBox 39">
            <a:extLst>
              <a:ext uri="{FF2B5EF4-FFF2-40B4-BE49-F238E27FC236}">
                <a16:creationId xmlns:a16="http://schemas.microsoft.com/office/drawing/2014/main" id="{46550B89-74BC-44A9-92EC-9EB441CF357C}"/>
              </a:ext>
            </a:extLst>
          </p:cNvPr>
          <p:cNvSpPr txBox="1"/>
          <p:nvPr/>
        </p:nvSpPr>
        <p:spPr>
          <a:xfrm>
            <a:off x="609600" y="438150"/>
            <a:ext cx="4453463" cy="369332"/>
          </a:xfrm>
          <a:prstGeom prst="rect">
            <a:avLst/>
          </a:prstGeom>
          <a:noFill/>
        </p:spPr>
        <p:txBody>
          <a:bodyPr wrap="none" rtlCol="0">
            <a:spAutoFit/>
          </a:bodyPr>
          <a:lstStyle/>
          <a:p>
            <a:r>
              <a:rPr lang="en-US">
                <a:solidFill>
                  <a:schemeClr val="accent2"/>
                </a:solidFill>
                <a:latin typeface="Roboto" pitchFamily="2" charset="0"/>
                <a:ea typeface="Roboto" pitchFamily="2" charset="0"/>
              </a:rPr>
              <a:t>MÔ HÌNH TỔ CHỨC 1 DỰ ÁN CUSTOMIZE</a:t>
            </a:r>
            <a:endParaRPr lang="en-GB" dirty="0">
              <a:solidFill>
                <a:schemeClr val="accent2"/>
              </a:solidFill>
              <a:latin typeface="Roboto" pitchFamily="2" charset="0"/>
              <a:ea typeface="Roboto" pitchFamily="2" charset="0"/>
            </a:endParaRPr>
          </a:p>
        </p:txBody>
      </p:sp>
      <p:sp>
        <p:nvSpPr>
          <p:cNvPr id="12" name="TextBox 11">
            <a:extLst>
              <a:ext uri="{FF2B5EF4-FFF2-40B4-BE49-F238E27FC236}">
                <a16:creationId xmlns:a16="http://schemas.microsoft.com/office/drawing/2014/main" id="{ECFA96F1-567F-4538-A7C4-DF79143A27B1}"/>
              </a:ext>
            </a:extLst>
          </p:cNvPr>
          <p:cNvSpPr txBox="1"/>
          <p:nvPr/>
        </p:nvSpPr>
        <p:spPr>
          <a:xfrm>
            <a:off x="5707660" y="3586661"/>
            <a:ext cx="6164397" cy="1384995"/>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sz="1400">
                <a:latin typeface="Roboto" pitchFamily="2" charset="0"/>
                <a:ea typeface="Roboto" pitchFamily="2" charset="0"/>
              </a:rPr>
              <a:t>KD </a:t>
            </a:r>
            <a:r>
              <a:rPr lang="en-US" sz="1400" err="1">
                <a:latin typeface="Roboto" pitchFamily="2" charset="0"/>
                <a:ea typeface="Roboto" pitchFamily="2" charset="0"/>
              </a:rPr>
              <a:t>và</a:t>
            </a:r>
            <a:r>
              <a:rPr lang="en-US" sz="1400">
                <a:latin typeface="Roboto" pitchFamily="2" charset="0"/>
                <a:ea typeface="Roboto" pitchFamily="2" charset="0"/>
              </a:rPr>
              <a:t> SX phải cùng </a:t>
            </a:r>
            <a:r>
              <a:rPr lang="en-US" sz="1400" dirty="0">
                <a:latin typeface="Roboto" pitchFamily="2" charset="0"/>
                <a:ea typeface="Roboto" pitchFamily="2" charset="0"/>
              </a:rPr>
              <a:t>1 Team. </a:t>
            </a:r>
          </a:p>
          <a:p>
            <a:pPr marL="285750" indent="-285750">
              <a:lnSpc>
                <a:spcPct val="150000"/>
              </a:lnSpc>
              <a:buFont typeface="Arial" panose="020B0604020202020204" pitchFamily="34" charset="0"/>
              <a:buChar char="•"/>
            </a:pPr>
            <a:r>
              <a:rPr lang="en-US" sz="1400">
                <a:latin typeface="Roboto" pitchFamily="2" charset="0"/>
                <a:ea typeface="Roboto" pitchFamily="2" charset="0"/>
              </a:rPr>
              <a:t>PM chỉ huy toàn bộ dự án, đảm bảo theo đúng tiến độ hợp đồng, khi dự án kết thúc thì team chuyển sang làm sự án khác hoặc quay về làm SP đóng gói.</a:t>
            </a:r>
            <a:endParaRPr lang="en-US" sz="1400" dirty="0">
              <a:latin typeface="Roboto" pitchFamily="2" charset="0"/>
              <a:ea typeface="Roboto" pitchFamily="2" charset="0"/>
            </a:endParaRPr>
          </a:p>
        </p:txBody>
      </p:sp>
      <p:graphicFrame>
        <p:nvGraphicFramePr>
          <p:cNvPr id="13" name="Diagram 12">
            <a:extLst>
              <a:ext uri="{FF2B5EF4-FFF2-40B4-BE49-F238E27FC236}">
                <a16:creationId xmlns:a16="http://schemas.microsoft.com/office/drawing/2014/main" id="{8D510D10-7B98-43DB-BF35-990C274B1F3E}"/>
              </a:ext>
            </a:extLst>
          </p:cNvPr>
          <p:cNvGraphicFramePr/>
          <p:nvPr>
            <p:extLst>
              <p:ext uri="{D42A27DB-BD31-4B8C-83A1-F6EECF244321}">
                <p14:modId xmlns:p14="http://schemas.microsoft.com/office/powerpoint/2010/main" val="2021440937"/>
              </p:ext>
            </p:extLst>
          </p:nvPr>
        </p:nvGraphicFramePr>
        <p:xfrm>
          <a:off x="5707661" y="1238883"/>
          <a:ext cx="6164397" cy="22489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9084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46550B89-74BC-44A9-92EC-9EB441CF357C}"/>
              </a:ext>
            </a:extLst>
          </p:cNvPr>
          <p:cNvSpPr txBox="1"/>
          <p:nvPr/>
        </p:nvSpPr>
        <p:spPr>
          <a:xfrm>
            <a:off x="609600" y="438150"/>
            <a:ext cx="6343403" cy="369332"/>
          </a:xfrm>
          <a:prstGeom prst="rect">
            <a:avLst/>
          </a:prstGeom>
          <a:noFill/>
        </p:spPr>
        <p:txBody>
          <a:bodyPr wrap="none" rtlCol="0">
            <a:spAutoFit/>
          </a:bodyPr>
          <a:lstStyle/>
          <a:p>
            <a:r>
              <a:rPr lang="en-US" dirty="0">
                <a:solidFill>
                  <a:schemeClr val="accent2"/>
                </a:solidFill>
                <a:latin typeface="Roboto" pitchFamily="2" charset="0"/>
                <a:ea typeface="Roboto" pitchFamily="2" charset="0"/>
              </a:rPr>
              <a:t>T</a:t>
            </a:r>
            <a:r>
              <a:rPr lang="vi-VN" dirty="0">
                <a:solidFill>
                  <a:schemeClr val="accent2"/>
                </a:solidFill>
                <a:latin typeface="Roboto" pitchFamily="2" charset="0"/>
                <a:ea typeface="Roboto" pitchFamily="2" charset="0"/>
              </a:rPr>
              <a:t>Ư</a:t>
            </a:r>
            <a:r>
              <a:rPr lang="en-US" dirty="0">
                <a:solidFill>
                  <a:schemeClr val="accent2"/>
                </a:solidFill>
                <a:latin typeface="Roboto" pitchFamily="2" charset="0"/>
                <a:ea typeface="Roboto" pitchFamily="2" charset="0"/>
              </a:rPr>
              <a:t>ƠNG TÁC </a:t>
            </a:r>
            <a:r>
              <a:rPr lang="en-US">
                <a:solidFill>
                  <a:schemeClr val="accent2"/>
                </a:solidFill>
                <a:latin typeface="Roboto" pitchFamily="2" charset="0"/>
                <a:ea typeface="Roboto" pitchFamily="2" charset="0"/>
              </a:rPr>
              <a:t>GIỮA DỰ ÁN </a:t>
            </a:r>
            <a:r>
              <a:rPr lang="en-US" dirty="0">
                <a:solidFill>
                  <a:schemeClr val="accent2"/>
                </a:solidFill>
                <a:latin typeface="Roboto" pitchFamily="2" charset="0"/>
                <a:ea typeface="Roboto" pitchFamily="2" charset="0"/>
              </a:rPr>
              <a:t>CUSTOMIZE </a:t>
            </a:r>
            <a:r>
              <a:rPr lang="en-US">
                <a:solidFill>
                  <a:schemeClr val="accent2"/>
                </a:solidFill>
                <a:latin typeface="Roboto" pitchFamily="2" charset="0"/>
                <a:ea typeface="Roboto" pitchFamily="2" charset="0"/>
              </a:rPr>
              <a:t>VÀ DỰ </a:t>
            </a:r>
            <a:r>
              <a:rPr lang="en-US" dirty="0">
                <a:solidFill>
                  <a:schemeClr val="accent2"/>
                </a:solidFill>
                <a:latin typeface="Roboto" pitchFamily="2" charset="0"/>
                <a:ea typeface="Roboto" pitchFamily="2" charset="0"/>
              </a:rPr>
              <a:t>ÁN ĐÓNG GÓI</a:t>
            </a:r>
            <a:endParaRPr lang="en-GB" dirty="0">
              <a:solidFill>
                <a:schemeClr val="accent2"/>
              </a:solidFill>
              <a:latin typeface="Roboto" pitchFamily="2" charset="0"/>
              <a:ea typeface="Roboto" pitchFamily="2" charset="0"/>
            </a:endParaRPr>
          </a:p>
        </p:txBody>
      </p:sp>
      <p:sp>
        <p:nvSpPr>
          <p:cNvPr id="10" name="TextBox 9">
            <a:extLst>
              <a:ext uri="{FF2B5EF4-FFF2-40B4-BE49-F238E27FC236}">
                <a16:creationId xmlns:a16="http://schemas.microsoft.com/office/drawing/2014/main" id="{25ABD8E3-12E6-4E8F-AE6E-158706F0DD5B}"/>
              </a:ext>
            </a:extLst>
          </p:cNvPr>
          <p:cNvSpPr txBox="1"/>
          <p:nvPr/>
        </p:nvSpPr>
        <p:spPr>
          <a:xfrm>
            <a:off x="3143342" y="1676505"/>
            <a:ext cx="7060528" cy="738664"/>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sz="1400" dirty="0">
                <a:latin typeface="Roboto" pitchFamily="2" charset="0"/>
                <a:ea typeface="Roboto" pitchFamily="2" charset="0"/>
              </a:rPr>
              <a:t>EM </a:t>
            </a:r>
            <a:r>
              <a:rPr lang="en-US" sz="1400" dirty="0" err="1">
                <a:latin typeface="Roboto" pitchFamily="2" charset="0"/>
                <a:ea typeface="Roboto" pitchFamily="2" charset="0"/>
              </a:rPr>
              <a:t>thực</a:t>
            </a:r>
            <a:r>
              <a:rPr lang="en-US" sz="1400" dirty="0">
                <a:latin typeface="Roboto" pitchFamily="2" charset="0"/>
                <a:ea typeface="Roboto" pitchFamily="2" charset="0"/>
              </a:rPr>
              <a:t> </a:t>
            </a:r>
            <a:r>
              <a:rPr lang="en-US" sz="1400" dirty="0" err="1">
                <a:latin typeface="Roboto" pitchFamily="2" charset="0"/>
                <a:ea typeface="Roboto" pitchFamily="2" charset="0"/>
              </a:rPr>
              <a:t>hiện</a:t>
            </a:r>
            <a:r>
              <a:rPr lang="en-US" sz="1400" dirty="0">
                <a:latin typeface="Roboto" pitchFamily="2" charset="0"/>
                <a:ea typeface="Roboto" pitchFamily="2" charset="0"/>
              </a:rPr>
              <a:t> </a:t>
            </a:r>
            <a:r>
              <a:rPr lang="en-US" sz="1400" err="1">
                <a:latin typeface="Roboto" pitchFamily="2" charset="0"/>
                <a:ea typeface="Roboto" pitchFamily="2" charset="0"/>
              </a:rPr>
              <a:t>tạo</a:t>
            </a:r>
            <a:r>
              <a:rPr lang="en-US" sz="1400">
                <a:latin typeface="Roboto" pitchFamily="2" charset="0"/>
                <a:ea typeface="Roboto" pitchFamily="2" charset="0"/>
              </a:rPr>
              <a:t> </a:t>
            </a:r>
            <a:r>
              <a:rPr lang="en-US" sz="1400" b="1">
                <a:latin typeface="Roboto" pitchFamily="2" charset="0"/>
                <a:ea typeface="Roboto" pitchFamily="2" charset="0"/>
              </a:rPr>
              <a:t>Customize Project</a:t>
            </a:r>
            <a:r>
              <a:rPr lang="en-US" sz="1400">
                <a:latin typeface="Roboto" pitchFamily="2" charset="0"/>
                <a:ea typeface="Roboto" pitchFamily="2" charset="0"/>
              </a:rPr>
              <a:t> base trên bản baseline </a:t>
            </a:r>
            <a:r>
              <a:rPr lang="en-US" sz="1400" b="1">
                <a:latin typeface="Roboto" pitchFamily="2" charset="0"/>
                <a:ea typeface="Roboto" pitchFamily="2" charset="0"/>
              </a:rPr>
              <a:t>Core Project</a:t>
            </a:r>
            <a:r>
              <a:rPr lang="en-US" sz="1400">
                <a:latin typeface="Roboto" pitchFamily="2" charset="0"/>
                <a:ea typeface="Roboto" pitchFamily="2" charset="0"/>
              </a:rPr>
              <a:t> để đảm bảo các nghiệp vụ đã được kiểm nghiệm.</a:t>
            </a:r>
            <a:endParaRPr lang="en-US" sz="1400" dirty="0">
              <a:latin typeface="Roboto" pitchFamily="2" charset="0"/>
              <a:ea typeface="Roboto" pitchFamily="2" charset="0"/>
            </a:endParaRPr>
          </a:p>
        </p:txBody>
      </p:sp>
      <p:graphicFrame>
        <p:nvGraphicFramePr>
          <p:cNvPr id="11" name="Diagram 10">
            <a:extLst>
              <a:ext uri="{FF2B5EF4-FFF2-40B4-BE49-F238E27FC236}">
                <a16:creationId xmlns:a16="http://schemas.microsoft.com/office/drawing/2014/main" id="{1B669B70-680D-49DF-A539-BBF950F712DF}"/>
              </a:ext>
            </a:extLst>
          </p:cNvPr>
          <p:cNvGraphicFramePr/>
          <p:nvPr>
            <p:extLst/>
          </p:nvPr>
        </p:nvGraphicFramePr>
        <p:xfrm>
          <a:off x="1096700" y="1245422"/>
          <a:ext cx="2367439" cy="16120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Kết quả hình ảnh cho requirement">
            <a:extLst>
              <a:ext uri="{FF2B5EF4-FFF2-40B4-BE49-F238E27FC236}">
                <a16:creationId xmlns:a16="http://schemas.microsoft.com/office/drawing/2014/main" id="{12E847C1-9D62-46AA-8674-A7537BF8F8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9316" y="2964114"/>
            <a:ext cx="1929742" cy="108065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52D2626-D3B8-468E-8918-F05884192976}"/>
              </a:ext>
            </a:extLst>
          </p:cNvPr>
          <p:cNvSpPr txBox="1"/>
          <p:nvPr/>
        </p:nvSpPr>
        <p:spPr>
          <a:xfrm>
            <a:off x="3143342" y="3153062"/>
            <a:ext cx="8188037" cy="702756"/>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sz="1400" dirty="0">
                <a:latin typeface="Roboto" pitchFamily="2" charset="0"/>
                <a:ea typeface="Roboto" pitchFamily="2" charset="0"/>
              </a:rPr>
              <a:t>PO </a:t>
            </a:r>
            <a:r>
              <a:rPr lang="en-US" sz="1400" dirty="0" err="1">
                <a:latin typeface="Roboto" pitchFamily="2" charset="0"/>
                <a:ea typeface="Roboto" pitchFamily="2" charset="0"/>
              </a:rPr>
              <a:t>khảo</a:t>
            </a:r>
            <a:r>
              <a:rPr lang="en-US" sz="1400" dirty="0">
                <a:latin typeface="Roboto" pitchFamily="2" charset="0"/>
                <a:ea typeface="Roboto" pitchFamily="2" charset="0"/>
              </a:rPr>
              <a:t> </a:t>
            </a:r>
            <a:r>
              <a:rPr lang="en-US" sz="1400" dirty="0" err="1">
                <a:latin typeface="Roboto" pitchFamily="2" charset="0"/>
                <a:ea typeface="Roboto" pitchFamily="2" charset="0"/>
              </a:rPr>
              <a:t>sát</a:t>
            </a:r>
            <a:r>
              <a:rPr lang="en-US" sz="1400" dirty="0">
                <a:latin typeface="Roboto" pitchFamily="2" charset="0"/>
                <a:ea typeface="Roboto" pitchFamily="2" charset="0"/>
              </a:rPr>
              <a:t> </a:t>
            </a:r>
            <a:r>
              <a:rPr lang="en-US" sz="1400" dirty="0" err="1">
                <a:latin typeface="Roboto" pitchFamily="2" charset="0"/>
                <a:ea typeface="Roboto" pitchFamily="2" charset="0"/>
              </a:rPr>
              <a:t>nghiệp</a:t>
            </a:r>
            <a:r>
              <a:rPr lang="en-US" sz="1400" dirty="0">
                <a:latin typeface="Roboto" pitchFamily="2" charset="0"/>
                <a:ea typeface="Roboto" pitchFamily="2" charset="0"/>
              </a:rPr>
              <a:t> </a:t>
            </a:r>
            <a:r>
              <a:rPr lang="en-US" sz="1400" err="1">
                <a:latin typeface="Roboto" pitchFamily="2" charset="0"/>
                <a:ea typeface="Roboto" pitchFamily="2" charset="0"/>
              </a:rPr>
              <a:t>vụ</a:t>
            </a:r>
            <a:r>
              <a:rPr lang="en-US" sz="1400">
                <a:latin typeface="Roboto" pitchFamily="2" charset="0"/>
                <a:ea typeface="Roboto" pitchFamily="2" charset="0"/>
              </a:rPr>
              <a:t> ghi </a:t>
            </a:r>
            <a:r>
              <a:rPr lang="en-US" sz="1400" dirty="0" err="1">
                <a:latin typeface="Roboto" pitchFamily="2" charset="0"/>
                <a:ea typeface="Roboto" pitchFamily="2" charset="0"/>
              </a:rPr>
              <a:t>nhận</a:t>
            </a:r>
            <a:r>
              <a:rPr lang="en-US" sz="1400" dirty="0">
                <a:latin typeface="Roboto" pitchFamily="2" charset="0"/>
                <a:ea typeface="Roboto" pitchFamily="2" charset="0"/>
              </a:rPr>
              <a:t> </a:t>
            </a:r>
            <a:r>
              <a:rPr lang="en-US" sz="1400" dirty="0" err="1">
                <a:latin typeface="Roboto" pitchFamily="2" charset="0"/>
                <a:ea typeface="Roboto" pitchFamily="2" charset="0"/>
              </a:rPr>
              <a:t>thành</a:t>
            </a:r>
            <a:r>
              <a:rPr lang="en-US" sz="1400" dirty="0">
                <a:latin typeface="Roboto" pitchFamily="2" charset="0"/>
                <a:ea typeface="Roboto" pitchFamily="2" charset="0"/>
              </a:rPr>
              <a:t> </a:t>
            </a:r>
            <a:r>
              <a:rPr lang="en-US" sz="1400" dirty="0" err="1">
                <a:latin typeface="Roboto" pitchFamily="2" charset="0"/>
                <a:ea typeface="Roboto" pitchFamily="2" charset="0"/>
              </a:rPr>
              <a:t>các</a:t>
            </a:r>
            <a:r>
              <a:rPr lang="en-US" sz="1400" dirty="0">
                <a:latin typeface="Roboto" pitchFamily="2" charset="0"/>
                <a:ea typeface="Roboto" pitchFamily="2" charset="0"/>
              </a:rPr>
              <a:t> </a:t>
            </a:r>
            <a:r>
              <a:rPr lang="en-US" sz="1400" dirty="0" err="1">
                <a:latin typeface="Roboto" pitchFamily="2" charset="0"/>
                <a:ea typeface="Roboto" pitchFamily="2" charset="0"/>
              </a:rPr>
              <a:t>yêu</a:t>
            </a:r>
            <a:r>
              <a:rPr lang="en-US" sz="1400" dirty="0">
                <a:latin typeface="Roboto" pitchFamily="2" charset="0"/>
                <a:ea typeface="Roboto" pitchFamily="2" charset="0"/>
              </a:rPr>
              <a:t> </a:t>
            </a:r>
            <a:r>
              <a:rPr lang="en-US" sz="1400" dirty="0" err="1">
                <a:latin typeface="Roboto" pitchFamily="2" charset="0"/>
                <a:ea typeface="Roboto" pitchFamily="2" charset="0"/>
              </a:rPr>
              <a:t>cầu</a:t>
            </a:r>
            <a:r>
              <a:rPr lang="en-US" sz="1400" dirty="0">
                <a:latin typeface="Roboto" pitchFamily="2" charset="0"/>
                <a:ea typeface="Roboto" pitchFamily="2" charset="0"/>
              </a:rPr>
              <a:t> </a:t>
            </a:r>
            <a:r>
              <a:rPr lang="en-US" sz="1400" dirty="0" err="1">
                <a:latin typeface="Roboto" pitchFamily="2" charset="0"/>
                <a:ea typeface="Roboto" pitchFamily="2" charset="0"/>
              </a:rPr>
              <a:t>trên</a:t>
            </a:r>
            <a:r>
              <a:rPr lang="en-US" sz="1400" dirty="0">
                <a:latin typeface="Roboto" pitchFamily="2" charset="0"/>
                <a:ea typeface="Roboto" pitchFamily="2" charset="0"/>
              </a:rPr>
              <a:t> </a:t>
            </a:r>
            <a:r>
              <a:rPr lang="en-US" sz="1400" dirty="0" err="1">
                <a:latin typeface="Roboto" pitchFamily="2" charset="0"/>
                <a:ea typeface="Roboto" pitchFamily="2" charset="0"/>
              </a:rPr>
              <a:t>hệ</a:t>
            </a:r>
            <a:r>
              <a:rPr lang="en-US" sz="1400" dirty="0">
                <a:latin typeface="Roboto" pitchFamily="2" charset="0"/>
                <a:ea typeface="Roboto" pitchFamily="2" charset="0"/>
              </a:rPr>
              <a:t> </a:t>
            </a:r>
            <a:r>
              <a:rPr lang="en-US" sz="1400" dirty="0" err="1">
                <a:latin typeface="Roboto" pitchFamily="2" charset="0"/>
                <a:ea typeface="Roboto" pitchFamily="2" charset="0"/>
              </a:rPr>
              <a:t>thống</a:t>
            </a:r>
            <a:r>
              <a:rPr lang="en-US" sz="1400" dirty="0">
                <a:latin typeface="Roboto" pitchFamily="2" charset="0"/>
                <a:ea typeface="Roboto" pitchFamily="2" charset="0"/>
              </a:rPr>
              <a:t> </a:t>
            </a:r>
            <a:r>
              <a:rPr lang="en-US" sz="1400" dirty="0" err="1">
                <a:latin typeface="Roboto" pitchFamily="2" charset="0"/>
                <a:ea typeface="Roboto" pitchFamily="2" charset="0"/>
              </a:rPr>
              <a:t>theo</a:t>
            </a:r>
            <a:r>
              <a:rPr lang="en-US" sz="1400" dirty="0">
                <a:latin typeface="Roboto" pitchFamily="2" charset="0"/>
                <a:ea typeface="Roboto" pitchFamily="2" charset="0"/>
              </a:rPr>
              <a:t> </a:t>
            </a:r>
            <a:r>
              <a:rPr lang="en-US" sz="1400" dirty="0" err="1">
                <a:latin typeface="Roboto" pitchFamily="2" charset="0"/>
                <a:ea typeface="Roboto" pitchFamily="2" charset="0"/>
              </a:rPr>
              <a:t>từng</a:t>
            </a:r>
            <a:r>
              <a:rPr lang="en-US" sz="1400" dirty="0">
                <a:latin typeface="Roboto" pitchFamily="2" charset="0"/>
                <a:ea typeface="Roboto" pitchFamily="2" charset="0"/>
              </a:rPr>
              <a:t> </a:t>
            </a:r>
            <a:r>
              <a:rPr lang="en-US" sz="1400" dirty="0" err="1">
                <a:latin typeface="Roboto" pitchFamily="2" charset="0"/>
                <a:ea typeface="Roboto" pitchFamily="2" charset="0"/>
              </a:rPr>
              <a:t>khách</a:t>
            </a:r>
            <a:r>
              <a:rPr lang="en-US" sz="1400" dirty="0">
                <a:latin typeface="Roboto" pitchFamily="2" charset="0"/>
                <a:ea typeface="Roboto" pitchFamily="2" charset="0"/>
              </a:rPr>
              <a:t> </a:t>
            </a:r>
            <a:r>
              <a:rPr lang="en-US" sz="1400" dirty="0" err="1">
                <a:latin typeface="Roboto" pitchFamily="2" charset="0"/>
                <a:ea typeface="Roboto" pitchFamily="2" charset="0"/>
              </a:rPr>
              <a:t>hàng</a:t>
            </a:r>
            <a:endParaRPr lang="en-US" sz="1400" dirty="0">
              <a:latin typeface="Roboto" pitchFamily="2" charset="0"/>
              <a:ea typeface="Roboto" pitchFamily="2" charset="0"/>
            </a:endParaRPr>
          </a:p>
          <a:p>
            <a:pPr marL="285750" indent="-285750">
              <a:lnSpc>
                <a:spcPct val="150000"/>
              </a:lnSpc>
              <a:buFont typeface="Arial" panose="020B0604020202020204" pitchFamily="34" charset="0"/>
              <a:buChar char="•"/>
            </a:pPr>
            <a:r>
              <a:rPr lang="en-US" sz="1400" dirty="0">
                <a:latin typeface="Roboto" pitchFamily="2" charset="0"/>
                <a:ea typeface="Roboto" pitchFamily="2" charset="0"/>
              </a:rPr>
              <a:t>PM </a:t>
            </a:r>
            <a:r>
              <a:rPr lang="en-US" sz="1400" dirty="0" err="1">
                <a:latin typeface="Roboto" pitchFamily="2" charset="0"/>
                <a:ea typeface="Roboto" pitchFamily="2" charset="0"/>
              </a:rPr>
              <a:t>sản</a:t>
            </a:r>
            <a:r>
              <a:rPr lang="en-US" sz="1400" dirty="0">
                <a:latin typeface="Roboto" pitchFamily="2" charset="0"/>
                <a:ea typeface="Roboto" pitchFamily="2" charset="0"/>
              </a:rPr>
              <a:t> </a:t>
            </a:r>
            <a:r>
              <a:rPr lang="en-US" sz="1400" dirty="0" err="1">
                <a:latin typeface="Roboto" pitchFamily="2" charset="0"/>
                <a:ea typeface="Roboto" pitchFamily="2" charset="0"/>
              </a:rPr>
              <a:t>phẩm</a:t>
            </a:r>
            <a:r>
              <a:rPr lang="en-US" sz="1400" dirty="0">
                <a:latin typeface="Roboto" pitchFamily="2" charset="0"/>
                <a:ea typeface="Roboto" pitchFamily="2" charset="0"/>
              </a:rPr>
              <a:t> </a:t>
            </a:r>
            <a:r>
              <a:rPr lang="en-US" sz="1400" dirty="0" err="1">
                <a:latin typeface="Roboto" pitchFamily="2" charset="0"/>
                <a:ea typeface="Roboto" pitchFamily="2" charset="0"/>
              </a:rPr>
              <a:t>đóng</a:t>
            </a:r>
            <a:r>
              <a:rPr lang="en-US" sz="1400" dirty="0">
                <a:latin typeface="Roboto" pitchFamily="2" charset="0"/>
                <a:ea typeface="Roboto" pitchFamily="2" charset="0"/>
              </a:rPr>
              <a:t> </a:t>
            </a:r>
            <a:r>
              <a:rPr lang="en-US" sz="1400" dirty="0" err="1">
                <a:latin typeface="Roboto" pitchFamily="2" charset="0"/>
                <a:ea typeface="Roboto" pitchFamily="2" charset="0"/>
              </a:rPr>
              <a:t>gói</a:t>
            </a:r>
            <a:r>
              <a:rPr lang="en-US" sz="1400" dirty="0">
                <a:latin typeface="Roboto" pitchFamily="2" charset="0"/>
                <a:ea typeface="Roboto" pitchFamily="2" charset="0"/>
              </a:rPr>
              <a:t> </a:t>
            </a:r>
            <a:r>
              <a:rPr lang="en-US" sz="1400" dirty="0" err="1">
                <a:latin typeface="Roboto" pitchFamily="2" charset="0"/>
                <a:ea typeface="Roboto" pitchFamily="2" charset="0"/>
              </a:rPr>
              <a:t>chủ</a:t>
            </a:r>
            <a:r>
              <a:rPr lang="en-US" sz="1400" dirty="0">
                <a:latin typeface="Roboto" pitchFamily="2" charset="0"/>
                <a:ea typeface="Roboto" pitchFamily="2" charset="0"/>
              </a:rPr>
              <a:t> </a:t>
            </a:r>
            <a:r>
              <a:rPr lang="en-US" sz="1400" dirty="0" err="1">
                <a:latin typeface="Roboto" pitchFamily="2" charset="0"/>
                <a:ea typeface="Roboto" pitchFamily="2" charset="0"/>
              </a:rPr>
              <a:t>động</a:t>
            </a:r>
            <a:r>
              <a:rPr lang="en-US" sz="1400" dirty="0">
                <a:latin typeface="Roboto" pitchFamily="2" charset="0"/>
                <a:ea typeface="Roboto" pitchFamily="2" charset="0"/>
              </a:rPr>
              <a:t> </a:t>
            </a:r>
            <a:r>
              <a:rPr lang="en-US" sz="1400" dirty="0" err="1">
                <a:latin typeface="Roboto" pitchFamily="2" charset="0"/>
                <a:ea typeface="Roboto" pitchFamily="2" charset="0"/>
              </a:rPr>
              <a:t>phân</a:t>
            </a:r>
            <a:r>
              <a:rPr lang="en-US" sz="1400" dirty="0">
                <a:latin typeface="Roboto" pitchFamily="2" charset="0"/>
                <a:ea typeface="Roboto" pitchFamily="2" charset="0"/>
              </a:rPr>
              <a:t> </a:t>
            </a:r>
            <a:r>
              <a:rPr lang="en-US" sz="1400" dirty="0" err="1">
                <a:latin typeface="Roboto" pitchFamily="2" charset="0"/>
                <a:ea typeface="Roboto" pitchFamily="2" charset="0"/>
              </a:rPr>
              <a:t>tích</a:t>
            </a:r>
            <a:r>
              <a:rPr lang="en-US" sz="1400" dirty="0">
                <a:latin typeface="Roboto" pitchFamily="2" charset="0"/>
                <a:ea typeface="Roboto" pitchFamily="2" charset="0"/>
              </a:rPr>
              <a:t> </a:t>
            </a:r>
            <a:r>
              <a:rPr lang="en-US" sz="1400" dirty="0" err="1">
                <a:latin typeface="Roboto" pitchFamily="2" charset="0"/>
                <a:ea typeface="Roboto" pitchFamily="2" charset="0"/>
              </a:rPr>
              <a:t>để</a:t>
            </a:r>
            <a:r>
              <a:rPr lang="en-US" sz="1400" dirty="0">
                <a:latin typeface="Roboto" pitchFamily="2" charset="0"/>
                <a:ea typeface="Roboto" pitchFamily="2" charset="0"/>
              </a:rPr>
              <a:t> đ</a:t>
            </a:r>
            <a:r>
              <a:rPr lang="vi-VN" sz="1400" dirty="0">
                <a:latin typeface="Roboto" pitchFamily="2" charset="0"/>
                <a:ea typeface="Roboto" pitchFamily="2" charset="0"/>
              </a:rPr>
              <a:t>ư</a:t>
            </a:r>
            <a:r>
              <a:rPr lang="en-US" sz="1400" dirty="0">
                <a:latin typeface="Roboto" pitchFamily="2" charset="0"/>
                <a:ea typeface="Roboto" pitchFamily="2" charset="0"/>
              </a:rPr>
              <a:t>a </a:t>
            </a:r>
            <a:r>
              <a:rPr lang="en-US" sz="1400" dirty="0" err="1">
                <a:latin typeface="Roboto" pitchFamily="2" charset="0"/>
                <a:ea typeface="Roboto" pitchFamily="2" charset="0"/>
              </a:rPr>
              <a:t>vào</a:t>
            </a:r>
            <a:r>
              <a:rPr lang="en-US" sz="1400" dirty="0">
                <a:latin typeface="Roboto" pitchFamily="2" charset="0"/>
                <a:ea typeface="Roboto" pitchFamily="2" charset="0"/>
              </a:rPr>
              <a:t> </a:t>
            </a:r>
            <a:r>
              <a:rPr lang="en-US" sz="1400" dirty="0" err="1">
                <a:latin typeface="Roboto" pitchFamily="2" charset="0"/>
                <a:ea typeface="Roboto" pitchFamily="2" charset="0"/>
              </a:rPr>
              <a:t>phát</a:t>
            </a:r>
            <a:r>
              <a:rPr lang="en-US" sz="1400" dirty="0">
                <a:latin typeface="Roboto" pitchFamily="2" charset="0"/>
                <a:ea typeface="Roboto" pitchFamily="2" charset="0"/>
              </a:rPr>
              <a:t> </a:t>
            </a:r>
            <a:r>
              <a:rPr lang="en-US" sz="1400" dirty="0" err="1">
                <a:latin typeface="Roboto" pitchFamily="2" charset="0"/>
                <a:ea typeface="Roboto" pitchFamily="2" charset="0"/>
              </a:rPr>
              <a:t>triển</a:t>
            </a:r>
            <a:r>
              <a:rPr lang="en-US" sz="1400" dirty="0">
                <a:latin typeface="Roboto" pitchFamily="2" charset="0"/>
                <a:ea typeface="Roboto" pitchFamily="2" charset="0"/>
              </a:rPr>
              <a:t> </a:t>
            </a:r>
            <a:r>
              <a:rPr lang="en-US" sz="1400" dirty="0" err="1">
                <a:latin typeface="Roboto" pitchFamily="2" charset="0"/>
                <a:ea typeface="Roboto" pitchFamily="2" charset="0"/>
              </a:rPr>
              <a:t>cho</a:t>
            </a:r>
            <a:r>
              <a:rPr lang="en-US" sz="1400" dirty="0">
                <a:latin typeface="Roboto" pitchFamily="2" charset="0"/>
                <a:ea typeface="Roboto" pitchFamily="2" charset="0"/>
              </a:rPr>
              <a:t> </a:t>
            </a:r>
            <a:r>
              <a:rPr lang="en-US" sz="1400" dirty="0" err="1">
                <a:latin typeface="Roboto" pitchFamily="2" charset="0"/>
                <a:ea typeface="Roboto" pitchFamily="2" charset="0"/>
              </a:rPr>
              <a:t>sản</a:t>
            </a:r>
            <a:r>
              <a:rPr lang="en-US" sz="1400" dirty="0">
                <a:latin typeface="Roboto" pitchFamily="2" charset="0"/>
                <a:ea typeface="Roboto" pitchFamily="2" charset="0"/>
              </a:rPr>
              <a:t> </a:t>
            </a:r>
            <a:r>
              <a:rPr lang="en-US" sz="1400" dirty="0" err="1">
                <a:latin typeface="Roboto" pitchFamily="2" charset="0"/>
                <a:ea typeface="Roboto" pitchFamily="2" charset="0"/>
              </a:rPr>
              <a:t>phẩm</a:t>
            </a:r>
            <a:r>
              <a:rPr lang="en-US" sz="1400" dirty="0">
                <a:latin typeface="Roboto" pitchFamily="2" charset="0"/>
                <a:ea typeface="Roboto" pitchFamily="2" charset="0"/>
              </a:rPr>
              <a:t> </a:t>
            </a:r>
            <a:r>
              <a:rPr lang="en-US" sz="1400" dirty="0" err="1">
                <a:latin typeface="Roboto" pitchFamily="2" charset="0"/>
                <a:ea typeface="Roboto" pitchFamily="2" charset="0"/>
              </a:rPr>
              <a:t>đóng</a:t>
            </a:r>
            <a:r>
              <a:rPr lang="en-US" sz="1400" dirty="0">
                <a:latin typeface="Roboto" pitchFamily="2" charset="0"/>
                <a:ea typeface="Roboto" pitchFamily="2" charset="0"/>
              </a:rPr>
              <a:t> </a:t>
            </a:r>
            <a:r>
              <a:rPr lang="en-US" sz="1400" dirty="0" err="1">
                <a:latin typeface="Roboto" pitchFamily="2" charset="0"/>
                <a:ea typeface="Roboto" pitchFamily="2" charset="0"/>
              </a:rPr>
              <a:t>gói</a:t>
            </a:r>
            <a:r>
              <a:rPr lang="en-US" sz="1400" dirty="0">
                <a:latin typeface="Roboto" pitchFamily="2" charset="0"/>
                <a:ea typeface="Roboto" pitchFamily="2" charset="0"/>
              </a:rPr>
              <a:t>.</a:t>
            </a:r>
            <a:endParaRPr lang="vi-VN" sz="1400" dirty="0">
              <a:latin typeface="Roboto" pitchFamily="2" charset="0"/>
              <a:ea typeface="Roboto" pitchFamily="2" charset="0"/>
            </a:endParaRPr>
          </a:p>
        </p:txBody>
      </p:sp>
      <p:sp>
        <p:nvSpPr>
          <p:cNvPr id="16" name="TextBox 15">
            <a:extLst>
              <a:ext uri="{FF2B5EF4-FFF2-40B4-BE49-F238E27FC236}">
                <a16:creationId xmlns:a16="http://schemas.microsoft.com/office/drawing/2014/main" id="{79348787-B51E-4EBC-A024-C5069767E966}"/>
              </a:ext>
            </a:extLst>
          </p:cNvPr>
          <p:cNvSpPr txBox="1"/>
          <p:nvPr/>
        </p:nvSpPr>
        <p:spPr>
          <a:xfrm>
            <a:off x="3143342" y="4773247"/>
            <a:ext cx="8188037" cy="379591"/>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sz="1400" dirty="0" err="1">
                <a:latin typeface="Roboto" pitchFamily="2" charset="0"/>
                <a:ea typeface="Roboto" pitchFamily="2" charset="0"/>
              </a:rPr>
              <a:t>Hết</a:t>
            </a:r>
            <a:r>
              <a:rPr lang="en-US" sz="1400" dirty="0">
                <a:latin typeface="Roboto" pitchFamily="2" charset="0"/>
                <a:ea typeface="Roboto" pitchFamily="2" charset="0"/>
              </a:rPr>
              <a:t> </a:t>
            </a:r>
            <a:r>
              <a:rPr lang="en-US" sz="1400" dirty="0" err="1">
                <a:latin typeface="Roboto" pitchFamily="2" charset="0"/>
                <a:ea typeface="Roboto" pitchFamily="2" charset="0"/>
              </a:rPr>
              <a:t>dự</a:t>
            </a:r>
            <a:r>
              <a:rPr lang="en-US" sz="1400" dirty="0">
                <a:latin typeface="Roboto" pitchFamily="2" charset="0"/>
                <a:ea typeface="Roboto" pitchFamily="2" charset="0"/>
              </a:rPr>
              <a:t> </a:t>
            </a:r>
            <a:r>
              <a:rPr lang="en-US" sz="1400" err="1">
                <a:latin typeface="Roboto" pitchFamily="2" charset="0"/>
                <a:ea typeface="Roboto" pitchFamily="2" charset="0"/>
              </a:rPr>
              <a:t>án</a:t>
            </a:r>
            <a:r>
              <a:rPr lang="en-US" sz="1400">
                <a:latin typeface="Roboto" pitchFamily="2" charset="0"/>
                <a:ea typeface="Roboto" pitchFamily="2" charset="0"/>
              </a:rPr>
              <a:t> nhân </a:t>
            </a:r>
            <a:r>
              <a:rPr lang="en-US" sz="1400" dirty="0" err="1">
                <a:latin typeface="Roboto" pitchFamily="2" charset="0"/>
                <a:ea typeface="Roboto" pitchFamily="2" charset="0"/>
              </a:rPr>
              <a:t>sự</a:t>
            </a:r>
            <a:r>
              <a:rPr lang="en-US" sz="1400" dirty="0">
                <a:latin typeface="Roboto" pitchFamily="2" charset="0"/>
                <a:ea typeface="Roboto" pitchFamily="2" charset="0"/>
              </a:rPr>
              <a:t> </a:t>
            </a:r>
            <a:r>
              <a:rPr lang="en-US" sz="1400" dirty="0" err="1">
                <a:latin typeface="Roboto" pitchFamily="2" charset="0"/>
                <a:ea typeface="Roboto" pitchFamily="2" charset="0"/>
              </a:rPr>
              <a:t>chuyển</a:t>
            </a:r>
            <a:r>
              <a:rPr lang="en-US" sz="1400" dirty="0">
                <a:latin typeface="Roboto" pitchFamily="2" charset="0"/>
                <a:ea typeface="Roboto" pitchFamily="2" charset="0"/>
              </a:rPr>
              <a:t> </a:t>
            </a:r>
            <a:r>
              <a:rPr lang="en-US" sz="1400" dirty="0" err="1">
                <a:latin typeface="Roboto" pitchFamily="2" charset="0"/>
                <a:ea typeface="Roboto" pitchFamily="2" charset="0"/>
              </a:rPr>
              <a:t>về</a:t>
            </a:r>
            <a:r>
              <a:rPr lang="en-US" sz="1400" dirty="0">
                <a:latin typeface="Roboto" pitchFamily="2" charset="0"/>
                <a:ea typeface="Roboto" pitchFamily="2" charset="0"/>
              </a:rPr>
              <a:t> </a:t>
            </a:r>
            <a:r>
              <a:rPr lang="en-US" sz="1400" dirty="0" err="1">
                <a:latin typeface="Roboto" pitchFamily="2" charset="0"/>
                <a:ea typeface="Roboto" pitchFamily="2" charset="0"/>
              </a:rPr>
              <a:t>dự</a:t>
            </a:r>
            <a:r>
              <a:rPr lang="en-US" sz="1400" dirty="0">
                <a:latin typeface="Roboto" pitchFamily="2" charset="0"/>
                <a:ea typeface="Roboto" pitchFamily="2" charset="0"/>
              </a:rPr>
              <a:t> </a:t>
            </a:r>
            <a:r>
              <a:rPr lang="en-US" sz="1400" dirty="0" err="1">
                <a:latin typeface="Roboto" pitchFamily="2" charset="0"/>
                <a:ea typeface="Roboto" pitchFamily="2" charset="0"/>
              </a:rPr>
              <a:t>án</a:t>
            </a:r>
            <a:r>
              <a:rPr lang="en-US" sz="1400" dirty="0">
                <a:latin typeface="Roboto" pitchFamily="2" charset="0"/>
                <a:ea typeface="Roboto" pitchFamily="2" charset="0"/>
              </a:rPr>
              <a:t> </a:t>
            </a:r>
            <a:r>
              <a:rPr lang="en-US" sz="1400" dirty="0" err="1">
                <a:latin typeface="Roboto" pitchFamily="2" charset="0"/>
                <a:ea typeface="Roboto" pitchFamily="2" charset="0"/>
              </a:rPr>
              <a:t>đóng</a:t>
            </a:r>
            <a:r>
              <a:rPr lang="en-US" sz="1400" dirty="0">
                <a:latin typeface="Roboto" pitchFamily="2" charset="0"/>
                <a:ea typeface="Roboto" pitchFamily="2" charset="0"/>
              </a:rPr>
              <a:t> </a:t>
            </a:r>
            <a:r>
              <a:rPr lang="en-US" sz="1400" dirty="0" err="1">
                <a:latin typeface="Roboto" pitchFamily="2" charset="0"/>
                <a:ea typeface="Roboto" pitchFamily="2" charset="0"/>
              </a:rPr>
              <a:t>gói</a:t>
            </a:r>
            <a:r>
              <a:rPr lang="en-US" sz="1400" dirty="0">
                <a:latin typeface="Roboto" pitchFamily="2" charset="0"/>
                <a:ea typeface="Roboto" pitchFamily="2" charset="0"/>
              </a:rPr>
              <a:t> </a:t>
            </a:r>
            <a:r>
              <a:rPr lang="en-US" sz="1400" dirty="0" err="1">
                <a:latin typeface="Roboto" pitchFamily="2" charset="0"/>
                <a:ea typeface="Roboto" pitchFamily="2" charset="0"/>
              </a:rPr>
              <a:t>để</a:t>
            </a:r>
            <a:r>
              <a:rPr lang="en-US" sz="1400" dirty="0">
                <a:latin typeface="Roboto" pitchFamily="2" charset="0"/>
                <a:ea typeface="Roboto" pitchFamily="2" charset="0"/>
              </a:rPr>
              <a:t> </a:t>
            </a:r>
            <a:r>
              <a:rPr lang="en-US" sz="1400" dirty="0" err="1">
                <a:latin typeface="Roboto" pitchFamily="2" charset="0"/>
                <a:ea typeface="Roboto" pitchFamily="2" charset="0"/>
              </a:rPr>
              <a:t>tăng</a:t>
            </a:r>
            <a:r>
              <a:rPr lang="en-US" sz="1400" dirty="0">
                <a:latin typeface="Roboto" pitchFamily="2" charset="0"/>
                <a:ea typeface="Roboto" pitchFamily="2" charset="0"/>
              </a:rPr>
              <a:t> </a:t>
            </a:r>
            <a:r>
              <a:rPr lang="en-US" sz="1400" dirty="0" err="1">
                <a:latin typeface="Roboto" pitchFamily="2" charset="0"/>
                <a:ea typeface="Roboto" pitchFamily="2" charset="0"/>
              </a:rPr>
              <a:t>tiến</a:t>
            </a:r>
            <a:r>
              <a:rPr lang="en-US" sz="1400" dirty="0">
                <a:latin typeface="Roboto" pitchFamily="2" charset="0"/>
                <a:ea typeface="Roboto" pitchFamily="2" charset="0"/>
              </a:rPr>
              <a:t> </a:t>
            </a:r>
            <a:r>
              <a:rPr lang="en-US" sz="1400" dirty="0" err="1">
                <a:latin typeface="Roboto" pitchFamily="2" charset="0"/>
                <a:ea typeface="Roboto" pitchFamily="2" charset="0"/>
              </a:rPr>
              <a:t>độ</a:t>
            </a:r>
            <a:r>
              <a:rPr lang="en-US" sz="1400" dirty="0">
                <a:latin typeface="Roboto" pitchFamily="2" charset="0"/>
                <a:ea typeface="Roboto" pitchFamily="2" charset="0"/>
              </a:rPr>
              <a:t> </a:t>
            </a:r>
            <a:r>
              <a:rPr lang="en-US" sz="1400" dirty="0" err="1">
                <a:latin typeface="Roboto" pitchFamily="2" charset="0"/>
                <a:ea typeface="Roboto" pitchFamily="2" charset="0"/>
              </a:rPr>
              <a:t>giải</a:t>
            </a:r>
            <a:r>
              <a:rPr lang="en-US" sz="1400" dirty="0">
                <a:latin typeface="Roboto" pitchFamily="2" charset="0"/>
                <a:ea typeface="Roboto" pitchFamily="2" charset="0"/>
              </a:rPr>
              <a:t> </a:t>
            </a:r>
            <a:r>
              <a:rPr lang="en-US" sz="1400" dirty="0" err="1">
                <a:latin typeface="Roboto" pitchFamily="2" charset="0"/>
                <a:ea typeface="Roboto" pitchFamily="2" charset="0"/>
              </a:rPr>
              <a:t>quyết</a:t>
            </a:r>
            <a:r>
              <a:rPr lang="en-US" sz="1400" dirty="0">
                <a:latin typeface="Roboto" pitchFamily="2" charset="0"/>
                <a:ea typeface="Roboto" pitchFamily="2" charset="0"/>
              </a:rPr>
              <a:t> </a:t>
            </a:r>
            <a:r>
              <a:rPr lang="en-US" sz="1400" dirty="0" err="1">
                <a:latin typeface="Roboto" pitchFamily="2" charset="0"/>
                <a:ea typeface="Roboto" pitchFamily="2" charset="0"/>
              </a:rPr>
              <a:t>yêu</a:t>
            </a:r>
            <a:r>
              <a:rPr lang="en-US" sz="1400" dirty="0">
                <a:latin typeface="Roboto" pitchFamily="2" charset="0"/>
                <a:ea typeface="Roboto" pitchFamily="2" charset="0"/>
              </a:rPr>
              <a:t> </a:t>
            </a:r>
            <a:r>
              <a:rPr lang="en-US" sz="1400" dirty="0" err="1">
                <a:latin typeface="Roboto" pitchFamily="2" charset="0"/>
                <a:ea typeface="Roboto" pitchFamily="2" charset="0"/>
              </a:rPr>
              <a:t>cầu</a:t>
            </a:r>
            <a:r>
              <a:rPr lang="en-US" sz="1400" dirty="0">
                <a:latin typeface="Roboto" pitchFamily="2" charset="0"/>
                <a:ea typeface="Roboto" pitchFamily="2" charset="0"/>
              </a:rPr>
              <a:t>.</a:t>
            </a:r>
            <a:endParaRPr lang="vi-VN" sz="1400" dirty="0">
              <a:latin typeface="Roboto" pitchFamily="2" charset="0"/>
              <a:ea typeface="Roboto" pitchFamily="2" charset="0"/>
            </a:endParaRPr>
          </a:p>
        </p:txBody>
      </p:sp>
      <p:pic>
        <p:nvPicPr>
          <p:cNvPr id="1028" name="Picture 4" descr="Kết quả hình ảnh cho nhân sự">
            <a:extLst>
              <a:ext uri="{FF2B5EF4-FFF2-40B4-BE49-F238E27FC236}">
                <a16:creationId xmlns:a16="http://schemas.microsoft.com/office/drawing/2014/main" id="{7A2AB364-D837-4D29-AC56-CD6DBD7C50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2551" y="4585076"/>
            <a:ext cx="1299731" cy="1010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0026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46550B89-74BC-44A9-92EC-9EB441CF357C}"/>
              </a:ext>
            </a:extLst>
          </p:cNvPr>
          <p:cNvSpPr txBox="1"/>
          <p:nvPr/>
        </p:nvSpPr>
        <p:spPr>
          <a:xfrm>
            <a:off x="609600" y="438150"/>
            <a:ext cx="2470548" cy="369332"/>
          </a:xfrm>
          <a:prstGeom prst="rect">
            <a:avLst/>
          </a:prstGeom>
          <a:noFill/>
        </p:spPr>
        <p:txBody>
          <a:bodyPr wrap="none" rtlCol="0">
            <a:spAutoFit/>
          </a:bodyPr>
          <a:lstStyle/>
          <a:p>
            <a:r>
              <a:rPr lang="en-US" dirty="0">
                <a:solidFill>
                  <a:schemeClr val="accent2"/>
                </a:solidFill>
                <a:latin typeface="Roboto" pitchFamily="2" charset="0"/>
                <a:ea typeface="Roboto" pitchFamily="2" charset="0"/>
              </a:rPr>
              <a:t>VAI TRÒ GĐK, SE, PM </a:t>
            </a:r>
            <a:endParaRPr lang="en-GB" dirty="0">
              <a:solidFill>
                <a:schemeClr val="accent2"/>
              </a:solidFill>
              <a:latin typeface="Roboto" pitchFamily="2" charset="0"/>
              <a:ea typeface="Roboto" pitchFamily="2" charset="0"/>
            </a:endParaRPr>
          </a:p>
        </p:txBody>
      </p:sp>
      <p:sp>
        <p:nvSpPr>
          <p:cNvPr id="11" name="TextBox 10">
            <a:extLst>
              <a:ext uri="{FF2B5EF4-FFF2-40B4-BE49-F238E27FC236}">
                <a16:creationId xmlns:a16="http://schemas.microsoft.com/office/drawing/2014/main" id="{AA3F2102-0B43-4023-B3A2-2195E88BBF19}"/>
              </a:ext>
            </a:extLst>
          </p:cNvPr>
          <p:cNvSpPr txBox="1"/>
          <p:nvPr/>
        </p:nvSpPr>
        <p:spPr>
          <a:xfrm>
            <a:off x="4174377" y="2916039"/>
            <a:ext cx="6275912" cy="1349087"/>
          </a:xfrm>
          <a:prstGeom prst="rect">
            <a:avLst/>
          </a:prstGeom>
          <a:noFill/>
        </p:spPr>
        <p:txBody>
          <a:bodyPr wrap="square" rtlCol="0" anchor="ctr">
            <a:spAutoFit/>
          </a:bodyPr>
          <a:lstStyle/>
          <a:p>
            <a:pPr>
              <a:lnSpc>
                <a:spcPct val="150000"/>
              </a:lnSpc>
            </a:pPr>
            <a:r>
              <a:rPr lang="en-US" sz="1400" b="1" dirty="0">
                <a:latin typeface="Roboto" pitchFamily="2" charset="0"/>
                <a:ea typeface="Roboto" pitchFamily="2" charset="0"/>
              </a:rPr>
              <a:t>SE (Sale engineer)</a:t>
            </a:r>
          </a:p>
          <a:p>
            <a:pPr marL="285750" indent="-285750">
              <a:lnSpc>
                <a:spcPct val="150000"/>
              </a:lnSpc>
              <a:buFont typeface="Arial" panose="020B0604020202020204" pitchFamily="34" charset="0"/>
              <a:buChar char="•"/>
            </a:pPr>
            <a:r>
              <a:rPr lang="en-US" sz="1400" dirty="0" err="1">
                <a:latin typeface="Roboto" pitchFamily="2" charset="0"/>
                <a:ea typeface="Roboto" pitchFamily="2" charset="0"/>
              </a:rPr>
              <a:t>Xây</a:t>
            </a:r>
            <a:r>
              <a:rPr lang="en-US" sz="1400" dirty="0">
                <a:latin typeface="Roboto" pitchFamily="2" charset="0"/>
                <a:ea typeface="Roboto" pitchFamily="2" charset="0"/>
              </a:rPr>
              <a:t> </a:t>
            </a:r>
            <a:r>
              <a:rPr lang="en-US" sz="1400" dirty="0" err="1">
                <a:latin typeface="Roboto" pitchFamily="2" charset="0"/>
                <a:ea typeface="Roboto" pitchFamily="2" charset="0"/>
              </a:rPr>
              <a:t>dựng</a:t>
            </a:r>
            <a:r>
              <a:rPr lang="en-US" sz="1400" dirty="0">
                <a:latin typeface="Roboto" pitchFamily="2" charset="0"/>
                <a:ea typeface="Roboto" pitchFamily="2" charset="0"/>
              </a:rPr>
              <a:t> </a:t>
            </a:r>
            <a:r>
              <a:rPr lang="en-US" sz="1400" dirty="0" err="1">
                <a:latin typeface="Roboto" pitchFamily="2" charset="0"/>
                <a:ea typeface="Roboto" pitchFamily="2" charset="0"/>
              </a:rPr>
              <a:t>các</a:t>
            </a:r>
            <a:r>
              <a:rPr lang="en-US" sz="1400" dirty="0">
                <a:latin typeface="Roboto" pitchFamily="2" charset="0"/>
                <a:ea typeface="Roboto" pitchFamily="2" charset="0"/>
              </a:rPr>
              <a:t> </a:t>
            </a:r>
            <a:r>
              <a:rPr lang="en-US" sz="1400" dirty="0" err="1">
                <a:latin typeface="Roboto" pitchFamily="2" charset="0"/>
                <a:ea typeface="Roboto" pitchFamily="2" charset="0"/>
              </a:rPr>
              <a:t>tài</a:t>
            </a:r>
            <a:r>
              <a:rPr lang="en-US" sz="1400" dirty="0">
                <a:latin typeface="Roboto" pitchFamily="2" charset="0"/>
                <a:ea typeface="Roboto" pitchFamily="2" charset="0"/>
              </a:rPr>
              <a:t> </a:t>
            </a:r>
            <a:r>
              <a:rPr lang="en-US" sz="1400" dirty="0" err="1">
                <a:latin typeface="Roboto" pitchFamily="2" charset="0"/>
                <a:ea typeface="Roboto" pitchFamily="2" charset="0"/>
              </a:rPr>
              <a:t>liệu</a:t>
            </a:r>
            <a:r>
              <a:rPr lang="en-US" sz="1400" dirty="0">
                <a:latin typeface="Roboto" pitchFamily="2" charset="0"/>
                <a:ea typeface="Roboto" pitchFamily="2" charset="0"/>
              </a:rPr>
              <a:t> </a:t>
            </a:r>
            <a:r>
              <a:rPr lang="en-US" sz="1400" dirty="0" err="1">
                <a:latin typeface="Roboto" pitchFamily="2" charset="0"/>
                <a:ea typeface="Roboto" pitchFamily="2" charset="0"/>
              </a:rPr>
              <a:t>kỹ</a:t>
            </a:r>
            <a:r>
              <a:rPr lang="en-US" sz="1400" dirty="0">
                <a:latin typeface="Roboto" pitchFamily="2" charset="0"/>
                <a:ea typeface="Roboto" pitchFamily="2" charset="0"/>
              </a:rPr>
              <a:t> </a:t>
            </a:r>
            <a:r>
              <a:rPr lang="en-US" sz="1400" dirty="0" err="1">
                <a:latin typeface="Roboto" pitchFamily="2" charset="0"/>
                <a:ea typeface="Roboto" pitchFamily="2" charset="0"/>
              </a:rPr>
              <a:t>thuật</a:t>
            </a:r>
            <a:r>
              <a:rPr lang="en-US" sz="1400" dirty="0">
                <a:latin typeface="Roboto" pitchFamily="2" charset="0"/>
                <a:ea typeface="Roboto" pitchFamily="2" charset="0"/>
              </a:rPr>
              <a:t> </a:t>
            </a:r>
            <a:r>
              <a:rPr lang="en-US" sz="1400" dirty="0" err="1">
                <a:latin typeface="Roboto" pitchFamily="2" charset="0"/>
                <a:ea typeface="Roboto" pitchFamily="2" charset="0"/>
              </a:rPr>
              <a:t>phù</a:t>
            </a:r>
            <a:r>
              <a:rPr lang="en-US" sz="1400" dirty="0">
                <a:latin typeface="Roboto" pitchFamily="2" charset="0"/>
                <a:ea typeface="Roboto" pitchFamily="2" charset="0"/>
              </a:rPr>
              <a:t> </a:t>
            </a:r>
            <a:r>
              <a:rPr lang="en-US" sz="1400" dirty="0" err="1">
                <a:latin typeface="Roboto" pitchFamily="2" charset="0"/>
                <a:ea typeface="Roboto" pitchFamily="2" charset="0"/>
              </a:rPr>
              <a:t>hợp</a:t>
            </a:r>
            <a:r>
              <a:rPr lang="en-US" sz="1400" dirty="0">
                <a:latin typeface="Roboto" pitchFamily="2" charset="0"/>
                <a:ea typeface="Roboto" pitchFamily="2" charset="0"/>
              </a:rPr>
              <a:t> </a:t>
            </a:r>
            <a:r>
              <a:rPr lang="en-US" sz="1400" dirty="0" err="1">
                <a:latin typeface="Roboto" pitchFamily="2" charset="0"/>
                <a:ea typeface="Roboto" pitchFamily="2" charset="0"/>
              </a:rPr>
              <a:t>với</a:t>
            </a:r>
            <a:r>
              <a:rPr lang="en-US" sz="1400" dirty="0">
                <a:latin typeface="Roboto" pitchFamily="2" charset="0"/>
                <a:ea typeface="Roboto" pitchFamily="2" charset="0"/>
              </a:rPr>
              <a:t> </a:t>
            </a:r>
            <a:r>
              <a:rPr lang="en-US" sz="1400" dirty="0" err="1">
                <a:latin typeface="Roboto" pitchFamily="2" charset="0"/>
                <a:ea typeface="Roboto" pitchFamily="2" charset="0"/>
              </a:rPr>
              <a:t>nhu</a:t>
            </a:r>
            <a:r>
              <a:rPr lang="en-US" sz="1400" dirty="0">
                <a:latin typeface="Roboto" pitchFamily="2" charset="0"/>
                <a:ea typeface="Roboto" pitchFamily="2" charset="0"/>
              </a:rPr>
              <a:t> </a:t>
            </a:r>
            <a:r>
              <a:rPr lang="en-US" sz="1400" dirty="0" err="1">
                <a:latin typeface="Roboto" pitchFamily="2" charset="0"/>
                <a:ea typeface="Roboto" pitchFamily="2" charset="0"/>
              </a:rPr>
              <a:t>cầu</a:t>
            </a:r>
            <a:r>
              <a:rPr lang="en-US" sz="1400" dirty="0">
                <a:latin typeface="Roboto" pitchFamily="2" charset="0"/>
                <a:ea typeface="Roboto" pitchFamily="2" charset="0"/>
              </a:rPr>
              <a:t> </a:t>
            </a:r>
            <a:r>
              <a:rPr lang="en-US" sz="1400" dirty="0" err="1">
                <a:latin typeface="Roboto" pitchFamily="2" charset="0"/>
                <a:ea typeface="Roboto" pitchFamily="2" charset="0"/>
              </a:rPr>
              <a:t>khách</a:t>
            </a:r>
            <a:r>
              <a:rPr lang="en-US" sz="1400" dirty="0">
                <a:latin typeface="Roboto" pitchFamily="2" charset="0"/>
                <a:ea typeface="Roboto" pitchFamily="2" charset="0"/>
              </a:rPr>
              <a:t> </a:t>
            </a:r>
            <a:r>
              <a:rPr lang="en-US" sz="1400" dirty="0" err="1">
                <a:latin typeface="Roboto" pitchFamily="2" charset="0"/>
                <a:ea typeface="Roboto" pitchFamily="2" charset="0"/>
              </a:rPr>
              <a:t>hàng</a:t>
            </a:r>
            <a:endParaRPr lang="en-US" sz="1400" dirty="0">
              <a:latin typeface="Roboto" pitchFamily="2" charset="0"/>
              <a:ea typeface="Roboto" pitchFamily="2" charset="0"/>
            </a:endParaRPr>
          </a:p>
          <a:p>
            <a:pPr marL="285750" indent="-285750">
              <a:lnSpc>
                <a:spcPct val="150000"/>
              </a:lnSpc>
              <a:buFont typeface="Arial" panose="020B0604020202020204" pitchFamily="34" charset="0"/>
              <a:buChar char="•"/>
            </a:pPr>
            <a:r>
              <a:rPr lang="en-US" sz="1400" dirty="0" err="1">
                <a:latin typeface="Roboto" pitchFamily="2" charset="0"/>
                <a:ea typeface="Roboto" pitchFamily="2" charset="0"/>
              </a:rPr>
              <a:t>Trình</a:t>
            </a:r>
            <a:r>
              <a:rPr lang="en-US" sz="1400" dirty="0">
                <a:latin typeface="Roboto" pitchFamily="2" charset="0"/>
                <a:ea typeface="Roboto" pitchFamily="2" charset="0"/>
              </a:rPr>
              <a:t> </a:t>
            </a:r>
            <a:r>
              <a:rPr lang="en-US" sz="1400" dirty="0" err="1">
                <a:latin typeface="Roboto" pitchFamily="2" charset="0"/>
                <a:ea typeface="Roboto" pitchFamily="2" charset="0"/>
              </a:rPr>
              <a:t>bày</a:t>
            </a:r>
            <a:r>
              <a:rPr lang="en-US" sz="1400" dirty="0">
                <a:latin typeface="Roboto" pitchFamily="2" charset="0"/>
                <a:ea typeface="Roboto" pitchFamily="2" charset="0"/>
              </a:rPr>
              <a:t> </a:t>
            </a:r>
            <a:r>
              <a:rPr lang="en-US" sz="1400" dirty="0" err="1">
                <a:latin typeface="Roboto" pitchFamily="2" charset="0"/>
                <a:ea typeface="Roboto" pitchFamily="2" charset="0"/>
              </a:rPr>
              <a:t>giải</a:t>
            </a:r>
            <a:r>
              <a:rPr lang="en-US" sz="1400" dirty="0">
                <a:latin typeface="Roboto" pitchFamily="2" charset="0"/>
                <a:ea typeface="Roboto" pitchFamily="2" charset="0"/>
              </a:rPr>
              <a:t> </a:t>
            </a:r>
            <a:r>
              <a:rPr lang="en-US" sz="1400" dirty="0" err="1">
                <a:latin typeface="Roboto" pitchFamily="2" charset="0"/>
                <a:ea typeface="Roboto" pitchFamily="2" charset="0"/>
              </a:rPr>
              <a:t>pháp</a:t>
            </a:r>
            <a:r>
              <a:rPr lang="en-US" sz="1400" dirty="0">
                <a:latin typeface="Roboto" pitchFamily="2" charset="0"/>
                <a:ea typeface="Roboto" pitchFamily="2" charset="0"/>
              </a:rPr>
              <a:t> </a:t>
            </a:r>
            <a:r>
              <a:rPr lang="en-US" sz="1400" dirty="0" err="1">
                <a:latin typeface="Roboto" pitchFamily="2" charset="0"/>
                <a:ea typeface="Roboto" pitchFamily="2" charset="0"/>
              </a:rPr>
              <a:t>triển</a:t>
            </a:r>
            <a:r>
              <a:rPr lang="en-US" sz="1400" dirty="0">
                <a:latin typeface="Roboto" pitchFamily="2" charset="0"/>
                <a:ea typeface="Roboto" pitchFamily="2" charset="0"/>
              </a:rPr>
              <a:t> </a:t>
            </a:r>
            <a:r>
              <a:rPr lang="en-US" sz="1400" dirty="0" err="1">
                <a:latin typeface="Roboto" pitchFamily="2" charset="0"/>
                <a:ea typeface="Roboto" pitchFamily="2" charset="0"/>
              </a:rPr>
              <a:t>khai</a:t>
            </a:r>
            <a:r>
              <a:rPr lang="en-US" sz="1400" dirty="0">
                <a:latin typeface="Roboto" pitchFamily="2" charset="0"/>
                <a:ea typeface="Roboto" pitchFamily="2" charset="0"/>
              </a:rPr>
              <a:t> </a:t>
            </a:r>
            <a:r>
              <a:rPr lang="en-US" sz="1400" dirty="0" err="1">
                <a:latin typeface="Roboto" pitchFamily="2" charset="0"/>
                <a:ea typeface="Roboto" pitchFamily="2" charset="0"/>
              </a:rPr>
              <a:t>để</a:t>
            </a:r>
            <a:r>
              <a:rPr lang="en-US" sz="1400" dirty="0">
                <a:latin typeface="Roboto" pitchFamily="2" charset="0"/>
                <a:ea typeface="Roboto" pitchFamily="2" charset="0"/>
              </a:rPr>
              <a:t> </a:t>
            </a:r>
            <a:r>
              <a:rPr lang="en-US" sz="1400" dirty="0" err="1">
                <a:latin typeface="Roboto" pitchFamily="2" charset="0"/>
                <a:ea typeface="Roboto" pitchFamily="2" charset="0"/>
              </a:rPr>
              <a:t>bộ</a:t>
            </a:r>
            <a:r>
              <a:rPr lang="en-US" sz="1400" dirty="0">
                <a:latin typeface="Roboto" pitchFamily="2" charset="0"/>
                <a:ea typeface="Roboto" pitchFamily="2" charset="0"/>
              </a:rPr>
              <a:t> </a:t>
            </a:r>
            <a:r>
              <a:rPr lang="en-US" sz="1400" dirty="0" err="1">
                <a:latin typeface="Roboto" pitchFamily="2" charset="0"/>
                <a:ea typeface="Roboto" pitchFamily="2" charset="0"/>
              </a:rPr>
              <a:t>phận</a:t>
            </a:r>
            <a:r>
              <a:rPr lang="en-US" sz="1400" dirty="0">
                <a:latin typeface="Roboto" pitchFamily="2" charset="0"/>
                <a:ea typeface="Roboto" pitchFamily="2" charset="0"/>
              </a:rPr>
              <a:t> CNTT </a:t>
            </a:r>
            <a:r>
              <a:rPr lang="en-US" sz="1400" dirty="0" err="1">
                <a:latin typeface="Roboto" pitchFamily="2" charset="0"/>
                <a:ea typeface="Roboto" pitchFamily="2" charset="0"/>
              </a:rPr>
              <a:t>đánh</a:t>
            </a:r>
            <a:r>
              <a:rPr lang="en-US" sz="1400" dirty="0">
                <a:latin typeface="Roboto" pitchFamily="2" charset="0"/>
                <a:ea typeface="Roboto" pitchFamily="2" charset="0"/>
              </a:rPr>
              <a:t> </a:t>
            </a:r>
            <a:r>
              <a:rPr lang="en-US" sz="1400" dirty="0" err="1">
                <a:latin typeface="Roboto" pitchFamily="2" charset="0"/>
                <a:ea typeface="Roboto" pitchFamily="2" charset="0"/>
              </a:rPr>
              <a:t>giá</a:t>
            </a:r>
            <a:r>
              <a:rPr lang="en-US" sz="1400" dirty="0">
                <a:latin typeface="Roboto" pitchFamily="2" charset="0"/>
                <a:ea typeface="Roboto" pitchFamily="2" charset="0"/>
              </a:rPr>
              <a:t> </a:t>
            </a:r>
            <a:r>
              <a:rPr lang="en-US" sz="1400" dirty="0" err="1">
                <a:latin typeface="Roboto" pitchFamily="2" charset="0"/>
                <a:ea typeface="Roboto" pitchFamily="2" charset="0"/>
              </a:rPr>
              <a:t>được</a:t>
            </a:r>
            <a:r>
              <a:rPr lang="en-US" sz="1400" dirty="0">
                <a:latin typeface="Roboto" pitchFamily="2" charset="0"/>
                <a:ea typeface="Roboto" pitchFamily="2" charset="0"/>
              </a:rPr>
              <a:t> </a:t>
            </a:r>
            <a:r>
              <a:rPr lang="en-US" sz="1400" dirty="0" err="1">
                <a:latin typeface="Roboto" pitchFamily="2" charset="0"/>
                <a:ea typeface="Roboto" pitchFamily="2" charset="0"/>
              </a:rPr>
              <a:t>về</a:t>
            </a:r>
            <a:r>
              <a:rPr lang="en-US" sz="1400" dirty="0">
                <a:latin typeface="Roboto" pitchFamily="2" charset="0"/>
                <a:ea typeface="Roboto" pitchFamily="2" charset="0"/>
              </a:rPr>
              <a:t> </a:t>
            </a:r>
            <a:r>
              <a:rPr lang="en-US" sz="1400" dirty="0" err="1">
                <a:latin typeface="Roboto" pitchFamily="2" charset="0"/>
                <a:ea typeface="Roboto" pitchFamily="2" charset="0"/>
              </a:rPr>
              <a:t>tính</a:t>
            </a:r>
            <a:r>
              <a:rPr lang="en-US" sz="1400" dirty="0">
                <a:latin typeface="Roboto" pitchFamily="2" charset="0"/>
                <a:ea typeface="Roboto" pitchFamily="2" charset="0"/>
              </a:rPr>
              <a:t> an </a:t>
            </a:r>
            <a:r>
              <a:rPr lang="en-US" sz="1400" dirty="0" err="1">
                <a:latin typeface="Roboto" pitchFamily="2" charset="0"/>
                <a:ea typeface="Roboto" pitchFamily="2" charset="0"/>
              </a:rPr>
              <a:t>toàn</a:t>
            </a:r>
            <a:r>
              <a:rPr lang="en-US" sz="1400" dirty="0">
                <a:latin typeface="Roboto" pitchFamily="2" charset="0"/>
                <a:ea typeface="Roboto" pitchFamily="2" charset="0"/>
              </a:rPr>
              <a:t>, </a:t>
            </a:r>
            <a:r>
              <a:rPr lang="en-US" sz="1400" dirty="0" err="1">
                <a:latin typeface="Roboto" pitchFamily="2" charset="0"/>
                <a:ea typeface="Roboto" pitchFamily="2" charset="0"/>
              </a:rPr>
              <a:t>bảo</a:t>
            </a:r>
            <a:r>
              <a:rPr lang="en-US" sz="1400" dirty="0">
                <a:latin typeface="Roboto" pitchFamily="2" charset="0"/>
                <a:ea typeface="Roboto" pitchFamily="2" charset="0"/>
              </a:rPr>
              <a:t> </a:t>
            </a:r>
            <a:r>
              <a:rPr lang="en-US" sz="1400" dirty="0" err="1">
                <a:latin typeface="Roboto" pitchFamily="2" charset="0"/>
                <a:ea typeface="Roboto" pitchFamily="2" charset="0"/>
              </a:rPr>
              <a:t>mật</a:t>
            </a:r>
            <a:r>
              <a:rPr lang="en-US" sz="1400" dirty="0">
                <a:latin typeface="Roboto" pitchFamily="2" charset="0"/>
                <a:ea typeface="Roboto" pitchFamily="2" charset="0"/>
              </a:rPr>
              <a:t> </a:t>
            </a:r>
            <a:r>
              <a:rPr lang="en-US" sz="1400" dirty="0" err="1">
                <a:latin typeface="Roboto" pitchFamily="2" charset="0"/>
                <a:ea typeface="Roboto" pitchFamily="2" charset="0"/>
              </a:rPr>
              <a:t>của</a:t>
            </a:r>
            <a:r>
              <a:rPr lang="en-US" sz="1400" dirty="0">
                <a:latin typeface="Roboto" pitchFamily="2" charset="0"/>
                <a:ea typeface="Roboto" pitchFamily="2" charset="0"/>
              </a:rPr>
              <a:t> </a:t>
            </a:r>
            <a:r>
              <a:rPr lang="en-US" sz="1400" dirty="0" err="1">
                <a:latin typeface="Roboto" pitchFamily="2" charset="0"/>
                <a:ea typeface="Roboto" pitchFamily="2" charset="0"/>
              </a:rPr>
              <a:t>hệ</a:t>
            </a:r>
            <a:r>
              <a:rPr lang="en-US" sz="1400" dirty="0">
                <a:latin typeface="Roboto" pitchFamily="2" charset="0"/>
                <a:ea typeface="Roboto" pitchFamily="2" charset="0"/>
              </a:rPr>
              <a:t> </a:t>
            </a:r>
            <a:r>
              <a:rPr lang="en-US" sz="1400" err="1">
                <a:latin typeface="Roboto" pitchFamily="2" charset="0"/>
                <a:ea typeface="Roboto" pitchFamily="2" charset="0"/>
              </a:rPr>
              <a:t>thống</a:t>
            </a:r>
            <a:r>
              <a:rPr lang="en-US" sz="1400">
                <a:latin typeface="Roboto" pitchFamily="2" charset="0"/>
                <a:ea typeface="Roboto" pitchFamily="2" charset="0"/>
              </a:rPr>
              <a:t>.</a:t>
            </a:r>
            <a:endParaRPr lang="en-US" sz="1400" dirty="0">
              <a:latin typeface="Roboto" pitchFamily="2" charset="0"/>
              <a:ea typeface="Roboto" pitchFamily="2" charset="0"/>
            </a:endParaRPr>
          </a:p>
        </p:txBody>
      </p:sp>
      <p:sp>
        <p:nvSpPr>
          <p:cNvPr id="12" name="TextBox 11">
            <a:extLst>
              <a:ext uri="{FF2B5EF4-FFF2-40B4-BE49-F238E27FC236}">
                <a16:creationId xmlns:a16="http://schemas.microsoft.com/office/drawing/2014/main" id="{ECFA96F1-567F-4538-A7C4-DF79143A27B1}"/>
              </a:ext>
            </a:extLst>
          </p:cNvPr>
          <p:cNvSpPr txBox="1"/>
          <p:nvPr/>
        </p:nvSpPr>
        <p:spPr>
          <a:xfrm>
            <a:off x="4174376" y="1175659"/>
            <a:ext cx="6537168" cy="1349087"/>
          </a:xfrm>
          <a:prstGeom prst="rect">
            <a:avLst/>
          </a:prstGeom>
          <a:noFill/>
        </p:spPr>
        <p:txBody>
          <a:bodyPr wrap="square" rtlCol="0" anchor="ctr">
            <a:spAutoFit/>
          </a:bodyPr>
          <a:lstStyle/>
          <a:p>
            <a:pPr>
              <a:lnSpc>
                <a:spcPct val="150000"/>
              </a:lnSpc>
            </a:pPr>
            <a:r>
              <a:rPr lang="en-US" sz="1400" b="1" dirty="0" err="1">
                <a:latin typeface="Roboto" pitchFamily="2" charset="0"/>
                <a:ea typeface="Roboto" pitchFamily="2" charset="0"/>
              </a:rPr>
              <a:t>Giám</a:t>
            </a:r>
            <a:r>
              <a:rPr lang="en-US" sz="1400" b="1" dirty="0">
                <a:latin typeface="Roboto" pitchFamily="2" charset="0"/>
                <a:ea typeface="Roboto" pitchFamily="2" charset="0"/>
              </a:rPr>
              <a:t> </a:t>
            </a:r>
            <a:r>
              <a:rPr lang="en-US" sz="1400" b="1" dirty="0" err="1">
                <a:latin typeface="Roboto" pitchFamily="2" charset="0"/>
                <a:ea typeface="Roboto" pitchFamily="2" charset="0"/>
              </a:rPr>
              <a:t>đốc</a:t>
            </a:r>
            <a:r>
              <a:rPr lang="en-US" sz="1400" b="1" dirty="0">
                <a:latin typeface="Roboto" pitchFamily="2" charset="0"/>
                <a:ea typeface="Roboto" pitchFamily="2" charset="0"/>
              </a:rPr>
              <a:t> </a:t>
            </a:r>
            <a:r>
              <a:rPr lang="en-US" sz="1400" b="1" dirty="0" err="1">
                <a:latin typeface="Roboto" pitchFamily="2" charset="0"/>
                <a:ea typeface="Roboto" pitchFamily="2" charset="0"/>
              </a:rPr>
              <a:t>khối</a:t>
            </a:r>
            <a:endParaRPr lang="en-US" sz="1400" dirty="0">
              <a:latin typeface="Roboto" pitchFamily="2" charset="0"/>
              <a:ea typeface="Roboto" pitchFamily="2" charset="0"/>
            </a:endParaRPr>
          </a:p>
          <a:p>
            <a:pPr marL="285750" indent="-285750">
              <a:lnSpc>
                <a:spcPct val="150000"/>
              </a:lnSpc>
              <a:buFont typeface="Arial" panose="020B0604020202020204" pitchFamily="34" charset="0"/>
              <a:buChar char="•"/>
            </a:pPr>
            <a:r>
              <a:rPr lang="en-US" sz="1400" dirty="0" err="1">
                <a:latin typeface="Roboto" pitchFamily="2" charset="0"/>
                <a:ea typeface="Roboto" pitchFamily="2" charset="0"/>
              </a:rPr>
              <a:t>Điều</a:t>
            </a:r>
            <a:r>
              <a:rPr lang="en-US" sz="1400" dirty="0">
                <a:latin typeface="Roboto" pitchFamily="2" charset="0"/>
                <a:ea typeface="Roboto" pitchFamily="2" charset="0"/>
              </a:rPr>
              <a:t> </a:t>
            </a:r>
            <a:r>
              <a:rPr lang="en-US" sz="1400" dirty="0" err="1">
                <a:latin typeface="Roboto" pitchFamily="2" charset="0"/>
                <a:ea typeface="Roboto" pitchFamily="2" charset="0"/>
              </a:rPr>
              <a:t>phối</a:t>
            </a:r>
            <a:r>
              <a:rPr lang="en-US" sz="1400" dirty="0">
                <a:latin typeface="Roboto" pitchFamily="2" charset="0"/>
                <a:ea typeface="Roboto" pitchFamily="2" charset="0"/>
              </a:rPr>
              <a:t>, </a:t>
            </a:r>
            <a:r>
              <a:rPr lang="en-US" sz="1400" dirty="0" err="1">
                <a:latin typeface="Roboto" pitchFamily="2" charset="0"/>
                <a:ea typeface="Roboto" pitchFamily="2" charset="0"/>
              </a:rPr>
              <a:t>tuyển</a:t>
            </a:r>
            <a:r>
              <a:rPr lang="en-US" sz="1400" dirty="0">
                <a:latin typeface="Roboto" pitchFamily="2" charset="0"/>
                <a:ea typeface="Roboto" pitchFamily="2" charset="0"/>
              </a:rPr>
              <a:t> </a:t>
            </a:r>
            <a:r>
              <a:rPr lang="en-US" sz="1400" dirty="0" err="1">
                <a:latin typeface="Roboto" pitchFamily="2" charset="0"/>
                <a:ea typeface="Roboto" pitchFamily="2" charset="0"/>
              </a:rPr>
              <a:t>dụng</a:t>
            </a:r>
            <a:r>
              <a:rPr lang="en-US" sz="1400" dirty="0">
                <a:latin typeface="Roboto" pitchFamily="2" charset="0"/>
                <a:ea typeface="Roboto" pitchFamily="2" charset="0"/>
              </a:rPr>
              <a:t> </a:t>
            </a:r>
            <a:r>
              <a:rPr lang="en-US" sz="1400" dirty="0" err="1">
                <a:latin typeface="Roboto" pitchFamily="2" charset="0"/>
                <a:ea typeface="Roboto" pitchFamily="2" charset="0"/>
              </a:rPr>
              <a:t>nhân</a:t>
            </a:r>
            <a:r>
              <a:rPr lang="en-US" sz="1400" dirty="0">
                <a:latin typeface="Roboto" pitchFamily="2" charset="0"/>
                <a:ea typeface="Roboto" pitchFamily="2" charset="0"/>
              </a:rPr>
              <a:t> </a:t>
            </a:r>
            <a:r>
              <a:rPr lang="en-US" sz="1400" dirty="0" err="1">
                <a:latin typeface="Roboto" pitchFamily="2" charset="0"/>
                <a:ea typeface="Roboto" pitchFamily="2" charset="0"/>
              </a:rPr>
              <a:t>sự</a:t>
            </a:r>
            <a:r>
              <a:rPr lang="en-US" sz="1400" dirty="0">
                <a:latin typeface="Roboto" pitchFamily="2" charset="0"/>
                <a:ea typeface="Roboto" pitchFamily="2" charset="0"/>
              </a:rPr>
              <a:t> </a:t>
            </a:r>
            <a:r>
              <a:rPr lang="en-US" sz="1400" dirty="0" err="1">
                <a:latin typeface="Roboto" pitchFamily="2" charset="0"/>
                <a:ea typeface="Roboto" pitchFamily="2" charset="0"/>
              </a:rPr>
              <a:t>đảm</a:t>
            </a:r>
            <a:r>
              <a:rPr lang="en-US" sz="1400" dirty="0">
                <a:latin typeface="Roboto" pitchFamily="2" charset="0"/>
                <a:ea typeface="Roboto" pitchFamily="2" charset="0"/>
              </a:rPr>
              <a:t> </a:t>
            </a:r>
            <a:r>
              <a:rPr lang="en-US" sz="1400" dirty="0" err="1">
                <a:latin typeface="Roboto" pitchFamily="2" charset="0"/>
                <a:ea typeface="Roboto" pitchFamily="2" charset="0"/>
              </a:rPr>
              <a:t>bảo</a:t>
            </a:r>
            <a:r>
              <a:rPr lang="en-US" sz="1400" dirty="0">
                <a:latin typeface="Roboto" pitchFamily="2" charset="0"/>
                <a:ea typeface="Roboto" pitchFamily="2" charset="0"/>
              </a:rPr>
              <a:t> </a:t>
            </a:r>
            <a:r>
              <a:rPr lang="en-US" sz="1400" dirty="0" err="1">
                <a:latin typeface="Roboto" pitchFamily="2" charset="0"/>
                <a:ea typeface="Roboto" pitchFamily="2" charset="0"/>
              </a:rPr>
              <a:t>đủ</a:t>
            </a:r>
            <a:r>
              <a:rPr lang="en-US" sz="1400" dirty="0">
                <a:latin typeface="Roboto" pitchFamily="2" charset="0"/>
                <a:ea typeface="Roboto" pitchFamily="2" charset="0"/>
              </a:rPr>
              <a:t> </a:t>
            </a:r>
            <a:r>
              <a:rPr lang="en-US" sz="1400" dirty="0" err="1">
                <a:latin typeface="Roboto" pitchFamily="2" charset="0"/>
                <a:ea typeface="Roboto" pitchFamily="2" charset="0"/>
              </a:rPr>
              <a:t>nguồn</a:t>
            </a:r>
            <a:r>
              <a:rPr lang="en-US" sz="1400" dirty="0">
                <a:latin typeface="Roboto" pitchFamily="2" charset="0"/>
                <a:ea typeface="Roboto" pitchFamily="2" charset="0"/>
              </a:rPr>
              <a:t> </a:t>
            </a:r>
            <a:r>
              <a:rPr lang="en-US" sz="1400" dirty="0" err="1">
                <a:latin typeface="Roboto" pitchFamily="2" charset="0"/>
                <a:ea typeface="Roboto" pitchFamily="2" charset="0"/>
              </a:rPr>
              <a:t>lực</a:t>
            </a:r>
            <a:r>
              <a:rPr lang="en-US" sz="1400" dirty="0">
                <a:latin typeface="Roboto" pitchFamily="2" charset="0"/>
                <a:ea typeface="Roboto" pitchFamily="2" charset="0"/>
              </a:rPr>
              <a:t> </a:t>
            </a:r>
            <a:r>
              <a:rPr lang="en-US" sz="1400" dirty="0" err="1">
                <a:latin typeface="Roboto" pitchFamily="2" charset="0"/>
                <a:ea typeface="Roboto" pitchFamily="2" charset="0"/>
              </a:rPr>
              <a:t>triển</a:t>
            </a:r>
            <a:r>
              <a:rPr lang="en-US" sz="1400" dirty="0">
                <a:latin typeface="Roboto" pitchFamily="2" charset="0"/>
                <a:ea typeface="Roboto" pitchFamily="2" charset="0"/>
              </a:rPr>
              <a:t> </a:t>
            </a:r>
            <a:r>
              <a:rPr lang="en-US" sz="1400" dirty="0" err="1">
                <a:latin typeface="Roboto" pitchFamily="2" charset="0"/>
                <a:ea typeface="Roboto" pitchFamily="2" charset="0"/>
              </a:rPr>
              <a:t>khai</a:t>
            </a:r>
            <a:r>
              <a:rPr lang="en-US" sz="1400" dirty="0">
                <a:latin typeface="Roboto" pitchFamily="2" charset="0"/>
                <a:ea typeface="Roboto" pitchFamily="2" charset="0"/>
              </a:rPr>
              <a:t> </a:t>
            </a:r>
            <a:r>
              <a:rPr lang="en-US" sz="1400" dirty="0" err="1">
                <a:latin typeface="Roboto" pitchFamily="2" charset="0"/>
                <a:ea typeface="Roboto" pitchFamily="2" charset="0"/>
              </a:rPr>
              <a:t>dự</a:t>
            </a:r>
            <a:r>
              <a:rPr lang="en-US" sz="1400" dirty="0">
                <a:latin typeface="Roboto" pitchFamily="2" charset="0"/>
                <a:ea typeface="Roboto" pitchFamily="2" charset="0"/>
              </a:rPr>
              <a:t> </a:t>
            </a:r>
            <a:r>
              <a:rPr lang="en-US" sz="1400" dirty="0" err="1">
                <a:latin typeface="Roboto" pitchFamily="2" charset="0"/>
                <a:ea typeface="Roboto" pitchFamily="2" charset="0"/>
              </a:rPr>
              <a:t>án</a:t>
            </a:r>
            <a:endParaRPr lang="en-US" sz="1400" dirty="0">
              <a:latin typeface="Roboto" pitchFamily="2" charset="0"/>
              <a:ea typeface="Roboto" pitchFamily="2" charset="0"/>
            </a:endParaRPr>
          </a:p>
          <a:p>
            <a:pPr marL="285750" indent="-285750">
              <a:lnSpc>
                <a:spcPct val="150000"/>
              </a:lnSpc>
              <a:buFont typeface="Arial" panose="020B0604020202020204" pitchFamily="34" charset="0"/>
              <a:buChar char="•"/>
            </a:pPr>
            <a:r>
              <a:rPr lang="en-US" sz="1400" dirty="0" err="1">
                <a:latin typeface="Roboto" pitchFamily="2" charset="0"/>
                <a:ea typeface="Roboto" pitchFamily="2" charset="0"/>
              </a:rPr>
              <a:t>Hỗ</a:t>
            </a:r>
            <a:r>
              <a:rPr lang="en-US" sz="1400" dirty="0">
                <a:latin typeface="Roboto" pitchFamily="2" charset="0"/>
                <a:ea typeface="Roboto" pitchFamily="2" charset="0"/>
              </a:rPr>
              <a:t> </a:t>
            </a:r>
            <a:r>
              <a:rPr lang="en-US" sz="1400" dirty="0" err="1">
                <a:latin typeface="Roboto" pitchFamily="2" charset="0"/>
                <a:ea typeface="Roboto" pitchFamily="2" charset="0"/>
              </a:rPr>
              <a:t>trợ</a:t>
            </a:r>
            <a:r>
              <a:rPr lang="en-US" sz="1400" dirty="0">
                <a:latin typeface="Roboto" pitchFamily="2" charset="0"/>
                <a:ea typeface="Roboto" pitchFamily="2" charset="0"/>
              </a:rPr>
              <a:t> </a:t>
            </a:r>
            <a:r>
              <a:rPr lang="en-US" sz="1400" dirty="0" err="1">
                <a:latin typeface="Roboto" pitchFamily="2" charset="0"/>
                <a:ea typeface="Roboto" pitchFamily="2" charset="0"/>
              </a:rPr>
              <a:t>dự</a:t>
            </a:r>
            <a:r>
              <a:rPr lang="en-US" sz="1400" dirty="0">
                <a:latin typeface="Roboto" pitchFamily="2" charset="0"/>
                <a:ea typeface="Roboto" pitchFamily="2" charset="0"/>
              </a:rPr>
              <a:t> </a:t>
            </a:r>
            <a:r>
              <a:rPr lang="en-US" sz="1400" dirty="0" err="1">
                <a:latin typeface="Roboto" pitchFamily="2" charset="0"/>
                <a:ea typeface="Roboto" pitchFamily="2" charset="0"/>
              </a:rPr>
              <a:t>án</a:t>
            </a:r>
            <a:r>
              <a:rPr lang="en-US" sz="1400" dirty="0">
                <a:latin typeface="Roboto" pitchFamily="2" charset="0"/>
                <a:ea typeface="Roboto" pitchFamily="2" charset="0"/>
              </a:rPr>
              <a:t> </a:t>
            </a:r>
            <a:r>
              <a:rPr lang="en-US" sz="1400" dirty="0" err="1">
                <a:latin typeface="Roboto" pitchFamily="2" charset="0"/>
                <a:ea typeface="Roboto" pitchFamily="2" charset="0"/>
              </a:rPr>
              <a:t>giải</a:t>
            </a:r>
            <a:r>
              <a:rPr lang="en-US" sz="1400" dirty="0">
                <a:latin typeface="Roboto" pitchFamily="2" charset="0"/>
                <a:ea typeface="Roboto" pitchFamily="2" charset="0"/>
              </a:rPr>
              <a:t> </a:t>
            </a:r>
            <a:r>
              <a:rPr lang="en-US" sz="1400" dirty="0" err="1">
                <a:latin typeface="Roboto" pitchFamily="2" charset="0"/>
                <a:ea typeface="Roboto" pitchFamily="2" charset="0"/>
              </a:rPr>
              <a:t>quyết</a:t>
            </a:r>
            <a:r>
              <a:rPr lang="en-US" sz="1400" dirty="0">
                <a:latin typeface="Roboto" pitchFamily="2" charset="0"/>
                <a:ea typeface="Roboto" pitchFamily="2" charset="0"/>
              </a:rPr>
              <a:t> </a:t>
            </a:r>
            <a:r>
              <a:rPr lang="en-US" sz="1400" dirty="0" err="1">
                <a:latin typeface="Roboto" pitchFamily="2" charset="0"/>
                <a:ea typeface="Roboto" pitchFamily="2" charset="0"/>
              </a:rPr>
              <a:t>các</a:t>
            </a:r>
            <a:r>
              <a:rPr lang="en-US" sz="1400" dirty="0">
                <a:latin typeface="Roboto" pitchFamily="2" charset="0"/>
                <a:ea typeface="Roboto" pitchFamily="2" charset="0"/>
              </a:rPr>
              <a:t> </a:t>
            </a:r>
            <a:r>
              <a:rPr lang="en-US" sz="1400" dirty="0" err="1">
                <a:latin typeface="Roboto" pitchFamily="2" charset="0"/>
                <a:ea typeface="Roboto" pitchFamily="2" charset="0"/>
              </a:rPr>
              <a:t>khó</a:t>
            </a:r>
            <a:r>
              <a:rPr lang="en-US" sz="1400" dirty="0">
                <a:latin typeface="Roboto" pitchFamily="2" charset="0"/>
                <a:ea typeface="Roboto" pitchFamily="2" charset="0"/>
              </a:rPr>
              <a:t> </a:t>
            </a:r>
            <a:r>
              <a:rPr lang="en-US" sz="1400" dirty="0" err="1">
                <a:latin typeface="Roboto" pitchFamily="2" charset="0"/>
                <a:ea typeface="Roboto" pitchFamily="2" charset="0"/>
              </a:rPr>
              <a:t>khăn</a:t>
            </a:r>
            <a:r>
              <a:rPr lang="en-US" sz="1400" dirty="0">
                <a:latin typeface="Roboto" pitchFamily="2" charset="0"/>
                <a:ea typeface="Roboto" pitchFamily="2" charset="0"/>
              </a:rPr>
              <a:t>, </a:t>
            </a:r>
            <a:r>
              <a:rPr lang="en-US" sz="1400" dirty="0" err="1">
                <a:latin typeface="Roboto" pitchFamily="2" charset="0"/>
                <a:ea typeface="Roboto" pitchFamily="2" charset="0"/>
              </a:rPr>
              <a:t>vướng</a:t>
            </a:r>
            <a:r>
              <a:rPr lang="en-US" sz="1400" dirty="0">
                <a:latin typeface="Roboto" pitchFamily="2" charset="0"/>
                <a:ea typeface="Roboto" pitchFamily="2" charset="0"/>
              </a:rPr>
              <a:t> </a:t>
            </a:r>
            <a:r>
              <a:rPr lang="en-US" sz="1400" dirty="0" err="1">
                <a:latin typeface="Roboto" pitchFamily="2" charset="0"/>
                <a:ea typeface="Roboto" pitchFamily="2" charset="0"/>
              </a:rPr>
              <a:t>mắc</a:t>
            </a:r>
            <a:endParaRPr lang="en-US" sz="1400" dirty="0">
              <a:latin typeface="Roboto" pitchFamily="2" charset="0"/>
              <a:ea typeface="Roboto" pitchFamily="2" charset="0"/>
            </a:endParaRPr>
          </a:p>
          <a:p>
            <a:pPr marL="285750" indent="-285750">
              <a:lnSpc>
                <a:spcPct val="150000"/>
              </a:lnSpc>
              <a:buFont typeface="Arial" panose="020B0604020202020204" pitchFamily="34" charset="0"/>
              <a:buChar char="•"/>
            </a:pPr>
            <a:r>
              <a:rPr lang="en-US" sz="1400" dirty="0" err="1">
                <a:latin typeface="Roboto" pitchFamily="2" charset="0"/>
                <a:ea typeface="Roboto" pitchFamily="2" charset="0"/>
              </a:rPr>
              <a:t>Tham</a:t>
            </a:r>
            <a:r>
              <a:rPr lang="en-US" sz="1400" dirty="0">
                <a:latin typeface="Roboto" pitchFamily="2" charset="0"/>
                <a:ea typeface="Roboto" pitchFamily="2" charset="0"/>
              </a:rPr>
              <a:t> </a:t>
            </a:r>
            <a:r>
              <a:rPr lang="en-US" sz="1400" dirty="0" err="1">
                <a:latin typeface="Roboto" pitchFamily="2" charset="0"/>
                <a:ea typeface="Roboto" pitchFamily="2" charset="0"/>
              </a:rPr>
              <a:t>gia</a:t>
            </a:r>
            <a:r>
              <a:rPr lang="en-US" sz="1400" dirty="0">
                <a:latin typeface="Roboto" pitchFamily="2" charset="0"/>
                <a:ea typeface="Roboto" pitchFamily="2" charset="0"/>
              </a:rPr>
              <a:t> </a:t>
            </a:r>
            <a:r>
              <a:rPr lang="en-US" sz="1400" dirty="0" err="1">
                <a:latin typeface="Roboto" pitchFamily="2" charset="0"/>
                <a:ea typeface="Roboto" pitchFamily="2" charset="0"/>
              </a:rPr>
              <a:t>với</a:t>
            </a:r>
            <a:r>
              <a:rPr lang="en-US" sz="1400" dirty="0">
                <a:latin typeface="Roboto" pitchFamily="2" charset="0"/>
                <a:ea typeface="Roboto" pitchFamily="2" charset="0"/>
              </a:rPr>
              <a:t> </a:t>
            </a:r>
            <a:r>
              <a:rPr lang="en-US" sz="1400" dirty="0" err="1">
                <a:latin typeface="Roboto" pitchFamily="2" charset="0"/>
                <a:ea typeface="Roboto" pitchFamily="2" charset="0"/>
              </a:rPr>
              <a:t>vai</a:t>
            </a:r>
            <a:r>
              <a:rPr lang="en-US" sz="1400" dirty="0">
                <a:latin typeface="Roboto" pitchFamily="2" charset="0"/>
                <a:ea typeface="Roboto" pitchFamily="2" charset="0"/>
              </a:rPr>
              <a:t> </a:t>
            </a:r>
            <a:r>
              <a:rPr lang="en-US" sz="1400" dirty="0" err="1">
                <a:latin typeface="Roboto" pitchFamily="2" charset="0"/>
                <a:ea typeface="Roboto" pitchFamily="2" charset="0"/>
              </a:rPr>
              <a:t>trò</a:t>
            </a:r>
            <a:r>
              <a:rPr lang="en-US" sz="1400" dirty="0">
                <a:latin typeface="Roboto" pitchFamily="2" charset="0"/>
                <a:ea typeface="Roboto" pitchFamily="2" charset="0"/>
              </a:rPr>
              <a:t> SE, EM (</a:t>
            </a:r>
            <a:r>
              <a:rPr lang="en-US" sz="1400" dirty="0" err="1">
                <a:latin typeface="Roboto" pitchFamily="2" charset="0"/>
                <a:ea typeface="Roboto" pitchFamily="2" charset="0"/>
              </a:rPr>
              <a:t>nếu</a:t>
            </a:r>
            <a:r>
              <a:rPr lang="en-US" sz="1400" dirty="0">
                <a:latin typeface="Roboto" pitchFamily="2" charset="0"/>
                <a:ea typeface="Roboto" pitchFamily="2" charset="0"/>
              </a:rPr>
              <a:t> </a:t>
            </a:r>
            <a:r>
              <a:rPr lang="en-US" sz="1400" dirty="0" err="1">
                <a:latin typeface="Roboto" pitchFamily="2" charset="0"/>
                <a:ea typeface="Roboto" pitchFamily="2" charset="0"/>
              </a:rPr>
              <a:t>cần</a:t>
            </a:r>
            <a:r>
              <a:rPr lang="en-US" sz="1400" dirty="0">
                <a:latin typeface="Roboto" pitchFamily="2" charset="0"/>
                <a:ea typeface="Roboto" pitchFamily="2" charset="0"/>
              </a:rPr>
              <a:t>)</a:t>
            </a:r>
            <a:endParaRPr lang="vi-VN" sz="1400" dirty="0">
              <a:latin typeface="Roboto" pitchFamily="2" charset="0"/>
              <a:ea typeface="Roboto" pitchFamily="2" charset="0"/>
            </a:endParaRPr>
          </a:p>
        </p:txBody>
      </p:sp>
      <p:sp>
        <p:nvSpPr>
          <p:cNvPr id="6" name="TextBox 5">
            <a:extLst>
              <a:ext uri="{FF2B5EF4-FFF2-40B4-BE49-F238E27FC236}">
                <a16:creationId xmlns:a16="http://schemas.microsoft.com/office/drawing/2014/main" id="{929651C7-AA6F-4649-A7B2-30B60D0F9A61}"/>
              </a:ext>
            </a:extLst>
          </p:cNvPr>
          <p:cNvSpPr txBox="1"/>
          <p:nvPr/>
        </p:nvSpPr>
        <p:spPr>
          <a:xfrm>
            <a:off x="4174376" y="4856746"/>
            <a:ext cx="7124008" cy="1672253"/>
          </a:xfrm>
          <a:prstGeom prst="rect">
            <a:avLst/>
          </a:prstGeom>
          <a:noFill/>
        </p:spPr>
        <p:txBody>
          <a:bodyPr wrap="square" rtlCol="0" anchor="ctr">
            <a:spAutoFit/>
          </a:bodyPr>
          <a:lstStyle/>
          <a:p>
            <a:pPr>
              <a:lnSpc>
                <a:spcPct val="150000"/>
              </a:lnSpc>
            </a:pPr>
            <a:r>
              <a:rPr lang="en-US" sz="1400" b="1" dirty="0">
                <a:latin typeface="Roboto" pitchFamily="2" charset="0"/>
                <a:ea typeface="Roboto" pitchFamily="2" charset="0"/>
              </a:rPr>
              <a:t>PM (Project manager)</a:t>
            </a:r>
          </a:p>
          <a:p>
            <a:pPr marL="285750" indent="-285750">
              <a:lnSpc>
                <a:spcPct val="150000"/>
              </a:lnSpc>
              <a:buFont typeface="Arial" panose="020B0604020202020204" pitchFamily="34" charset="0"/>
              <a:buChar char="•"/>
            </a:pPr>
            <a:r>
              <a:rPr lang="en-US" sz="1400">
                <a:latin typeface="Roboto" pitchFamily="2" charset="0"/>
                <a:ea typeface="Roboto" pitchFamily="2" charset="0"/>
              </a:rPr>
              <a:t>Chỉ huy toàn bộ dự án về mặt sản phẩm để đảm bảo tiến độ theo đúng hợp đồng (Không quản lý con người)</a:t>
            </a:r>
            <a:endParaRPr lang="en-US" sz="1400" dirty="0">
              <a:latin typeface="Roboto" pitchFamily="2" charset="0"/>
              <a:ea typeface="Roboto" pitchFamily="2" charset="0"/>
            </a:endParaRPr>
          </a:p>
          <a:p>
            <a:pPr marL="285750" indent="-285750">
              <a:lnSpc>
                <a:spcPct val="150000"/>
              </a:lnSpc>
              <a:buFont typeface="Arial" panose="020B0604020202020204" pitchFamily="34" charset="0"/>
              <a:buChar char="•"/>
            </a:pPr>
            <a:r>
              <a:rPr lang="en-US" sz="1400" dirty="0" err="1">
                <a:latin typeface="Roboto" pitchFamily="2" charset="0"/>
                <a:ea typeface="Roboto" pitchFamily="2" charset="0"/>
              </a:rPr>
              <a:t>Tổ</a:t>
            </a:r>
            <a:r>
              <a:rPr lang="en-US" sz="1400" dirty="0">
                <a:latin typeface="Roboto" pitchFamily="2" charset="0"/>
                <a:ea typeface="Roboto" pitchFamily="2" charset="0"/>
              </a:rPr>
              <a:t> </a:t>
            </a:r>
            <a:r>
              <a:rPr lang="en-US" sz="1400" dirty="0" err="1">
                <a:latin typeface="Roboto" pitchFamily="2" charset="0"/>
                <a:ea typeface="Roboto" pitchFamily="2" charset="0"/>
              </a:rPr>
              <a:t>chức</a:t>
            </a:r>
            <a:r>
              <a:rPr lang="en-US" sz="1400" dirty="0">
                <a:latin typeface="Roboto" pitchFamily="2" charset="0"/>
                <a:ea typeface="Roboto" pitchFamily="2" charset="0"/>
              </a:rPr>
              <a:t> </a:t>
            </a:r>
            <a:r>
              <a:rPr lang="en-US" sz="1400" dirty="0" err="1">
                <a:latin typeface="Roboto" pitchFamily="2" charset="0"/>
                <a:ea typeface="Roboto" pitchFamily="2" charset="0"/>
              </a:rPr>
              <a:t>bàn</a:t>
            </a:r>
            <a:r>
              <a:rPr lang="en-US" sz="1400" dirty="0">
                <a:latin typeface="Roboto" pitchFamily="2" charset="0"/>
                <a:ea typeface="Roboto" pitchFamily="2" charset="0"/>
              </a:rPr>
              <a:t> </a:t>
            </a:r>
            <a:r>
              <a:rPr lang="en-US" sz="1400" dirty="0" err="1">
                <a:latin typeface="Roboto" pitchFamily="2" charset="0"/>
                <a:ea typeface="Roboto" pitchFamily="2" charset="0"/>
              </a:rPr>
              <a:t>giao</a:t>
            </a:r>
            <a:r>
              <a:rPr lang="en-US" sz="1400" dirty="0">
                <a:latin typeface="Roboto" pitchFamily="2" charset="0"/>
                <a:ea typeface="Roboto" pitchFamily="2" charset="0"/>
              </a:rPr>
              <a:t> </a:t>
            </a:r>
            <a:r>
              <a:rPr lang="en-US" sz="1400" dirty="0" err="1">
                <a:latin typeface="Roboto" pitchFamily="2" charset="0"/>
                <a:ea typeface="Roboto" pitchFamily="2" charset="0"/>
              </a:rPr>
              <a:t>sản</a:t>
            </a:r>
            <a:r>
              <a:rPr lang="en-US" sz="1400" dirty="0">
                <a:latin typeface="Roboto" pitchFamily="2" charset="0"/>
                <a:ea typeface="Roboto" pitchFamily="2" charset="0"/>
              </a:rPr>
              <a:t> </a:t>
            </a:r>
            <a:r>
              <a:rPr lang="en-US" sz="1400" dirty="0" err="1">
                <a:latin typeface="Roboto" pitchFamily="2" charset="0"/>
                <a:ea typeface="Roboto" pitchFamily="2" charset="0"/>
              </a:rPr>
              <a:t>phẩm</a:t>
            </a:r>
            <a:r>
              <a:rPr lang="en-US" sz="1400" dirty="0">
                <a:latin typeface="Roboto" pitchFamily="2" charset="0"/>
                <a:ea typeface="Roboto" pitchFamily="2" charset="0"/>
              </a:rPr>
              <a:t>, </a:t>
            </a:r>
            <a:r>
              <a:rPr lang="en-US" sz="1400" dirty="0" err="1">
                <a:latin typeface="Roboto" pitchFamily="2" charset="0"/>
                <a:ea typeface="Roboto" pitchFamily="2" charset="0"/>
              </a:rPr>
              <a:t>nghiệm</a:t>
            </a:r>
            <a:r>
              <a:rPr lang="en-US" sz="1400" dirty="0">
                <a:latin typeface="Roboto" pitchFamily="2" charset="0"/>
                <a:ea typeface="Roboto" pitchFamily="2" charset="0"/>
              </a:rPr>
              <a:t> </a:t>
            </a:r>
            <a:r>
              <a:rPr lang="en-US" sz="1400" dirty="0" err="1">
                <a:latin typeface="Roboto" pitchFamily="2" charset="0"/>
                <a:ea typeface="Roboto" pitchFamily="2" charset="0"/>
              </a:rPr>
              <a:t>thu</a:t>
            </a:r>
            <a:r>
              <a:rPr lang="en-US" sz="1400" dirty="0">
                <a:latin typeface="Roboto" pitchFamily="2" charset="0"/>
                <a:ea typeface="Roboto" pitchFamily="2" charset="0"/>
              </a:rPr>
              <a:t> </a:t>
            </a:r>
            <a:r>
              <a:rPr lang="en-US" sz="1400" dirty="0" err="1">
                <a:latin typeface="Roboto" pitchFamily="2" charset="0"/>
                <a:ea typeface="Roboto" pitchFamily="2" charset="0"/>
              </a:rPr>
              <a:t>và</a:t>
            </a:r>
            <a:r>
              <a:rPr lang="en-US" sz="1400" dirty="0">
                <a:latin typeface="Roboto" pitchFamily="2" charset="0"/>
                <a:ea typeface="Roboto" pitchFamily="2" charset="0"/>
              </a:rPr>
              <a:t> </a:t>
            </a:r>
            <a:r>
              <a:rPr lang="en-US" sz="1400" err="1">
                <a:latin typeface="Roboto" pitchFamily="2" charset="0"/>
                <a:ea typeface="Roboto" pitchFamily="2" charset="0"/>
              </a:rPr>
              <a:t>thu</a:t>
            </a:r>
            <a:r>
              <a:rPr lang="en-US" sz="1400">
                <a:latin typeface="Roboto" pitchFamily="2" charset="0"/>
                <a:ea typeface="Roboto" pitchFamily="2" charset="0"/>
              </a:rPr>
              <a:t> tiền</a:t>
            </a:r>
          </a:p>
          <a:p>
            <a:pPr marL="285750" indent="-285750">
              <a:lnSpc>
                <a:spcPct val="150000"/>
              </a:lnSpc>
              <a:buFont typeface="Arial" panose="020B0604020202020204" pitchFamily="34" charset="0"/>
              <a:buChar char="•"/>
            </a:pPr>
            <a:endParaRPr lang="vi-VN" sz="1400" dirty="0">
              <a:latin typeface="Roboto" pitchFamily="2" charset="0"/>
              <a:ea typeface="Roboto" pitchFamily="2" charset="0"/>
            </a:endParaRPr>
          </a:p>
        </p:txBody>
      </p:sp>
      <p:pic>
        <p:nvPicPr>
          <p:cNvPr id="1028" name="Picture 4" descr="Kết quả hình ảnh cho trainer">
            <a:extLst>
              <a:ext uri="{FF2B5EF4-FFF2-40B4-BE49-F238E27FC236}">
                <a16:creationId xmlns:a16="http://schemas.microsoft.com/office/drawing/2014/main" id="{EA1DBAC3-2928-4A55-9C74-F8027943BC73}"/>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906330" y="2789337"/>
            <a:ext cx="1648179" cy="16386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Kết quả hình ảnh cho manager icon">
            <a:extLst>
              <a:ext uri="{FF2B5EF4-FFF2-40B4-BE49-F238E27FC236}">
                <a16:creationId xmlns:a16="http://schemas.microsoft.com/office/drawing/2014/main" id="{E1A06599-C9F9-4F23-997E-288F6CD0E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6329" y="1026113"/>
            <a:ext cx="1648179" cy="164817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ết quả hình ảnh cho manager icon">
            <a:extLst>
              <a:ext uri="{FF2B5EF4-FFF2-40B4-BE49-F238E27FC236}">
                <a16:creationId xmlns:a16="http://schemas.microsoft.com/office/drawing/2014/main" id="{83D8A1E5-1B64-4021-A240-743693BB2515}"/>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906328" y="4655170"/>
            <a:ext cx="1648179" cy="1648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850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7FEB06CD-3F24-41BC-90A4-3A58286FB320}"/>
              </a:ext>
            </a:extLst>
          </p:cNvPr>
          <p:cNvSpPr/>
          <p:nvPr/>
        </p:nvSpPr>
        <p:spPr>
          <a:xfrm>
            <a:off x="3544911" y="2697480"/>
            <a:ext cx="731520" cy="731520"/>
          </a:xfrm>
          <a:prstGeom prst="diamon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latin typeface="SF UI Display" charset="0"/>
              <a:ea typeface="SF UI Display" charset="0"/>
              <a:cs typeface="SF UI Display" charset="0"/>
            </a:endParaRPr>
          </a:p>
        </p:txBody>
      </p:sp>
      <p:sp>
        <p:nvSpPr>
          <p:cNvPr id="6" name="TextBox 5">
            <a:extLst>
              <a:ext uri="{FF2B5EF4-FFF2-40B4-BE49-F238E27FC236}">
                <a16:creationId xmlns:a16="http://schemas.microsoft.com/office/drawing/2014/main" id="{9573F0ED-986F-47BD-A89B-F7892AA37CE8}"/>
              </a:ext>
            </a:extLst>
          </p:cNvPr>
          <p:cNvSpPr txBox="1"/>
          <p:nvPr/>
        </p:nvSpPr>
        <p:spPr>
          <a:xfrm>
            <a:off x="3749218" y="2826277"/>
            <a:ext cx="340157" cy="461665"/>
          </a:xfrm>
          <a:prstGeom prst="rect">
            <a:avLst/>
          </a:prstGeom>
          <a:noFill/>
        </p:spPr>
        <p:txBody>
          <a:bodyPr wrap="none" rtlCol="0" anchor="ctr" anchorCtr="0">
            <a:spAutoFit/>
          </a:bodyPr>
          <a:lstStyle/>
          <a:p>
            <a:pPr algn="ctr"/>
            <a:r>
              <a:rPr lang="en-US" sz="2400" b="1">
                <a:solidFill>
                  <a:schemeClr val="bg1"/>
                </a:solidFill>
                <a:latin typeface="SF UI Display" charset="0"/>
                <a:ea typeface="SF UI Display" charset="0"/>
                <a:cs typeface="SF UI Display" charset="0"/>
              </a:rPr>
              <a:t>4</a:t>
            </a:r>
            <a:endParaRPr lang="en-US" sz="2400" b="1" dirty="0">
              <a:solidFill>
                <a:schemeClr val="bg1"/>
              </a:solidFill>
              <a:latin typeface="SF UI Display" charset="0"/>
              <a:ea typeface="SF UI Display" charset="0"/>
              <a:cs typeface="SF UI Display" charset="0"/>
            </a:endParaRPr>
          </a:p>
        </p:txBody>
      </p:sp>
      <p:sp>
        <p:nvSpPr>
          <p:cNvPr id="7" name="TextBox 6">
            <a:extLst>
              <a:ext uri="{FF2B5EF4-FFF2-40B4-BE49-F238E27FC236}">
                <a16:creationId xmlns:a16="http://schemas.microsoft.com/office/drawing/2014/main" id="{5C1AEF5D-8820-4D17-AAD4-299D7D4B4CFC}"/>
              </a:ext>
            </a:extLst>
          </p:cNvPr>
          <p:cNvSpPr txBox="1"/>
          <p:nvPr/>
        </p:nvSpPr>
        <p:spPr>
          <a:xfrm>
            <a:off x="4457685" y="2832407"/>
            <a:ext cx="2409762" cy="461665"/>
          </a:xfrm>
          <a:prstGeom prst="rect">
            <a:avLst/>
          </a:prstGeom>
          <a:noFill/>
        </p:spPr>
        <p:txBody>
          <a:bodyPr wrap="none" rtlCol="0" anchor="b" anchorCtr="0">
            <a:spAutoFit/>
          </a:bodyPr>
          <a:lstStyle/>
          <a:p>
            <a:r>
              <a:rPr lang="en-US" sz="2400" b="1">
                <a:solidFill>
                  <a:schemeClr val="tx2"/>
                </a:solidFill>
                <a:latin typeface="SF UI Display" charset="0"/>
                <a:ea typeface="SF UI Display" charset="0"/>
                <a:cs typeface="SF UI Display" charset="0"/>
              </a:rPr>
              <a:t>Đố vui có th</a:t>
            </a:r>
            <a:r>
              <a:rPr lang="vi-VN" sz="2400" b="1">
                <a:solidFill>
                  <a:schemeClr val="tx2"/>
                </a:solidFill>
                <a:latin typeface="SF UI Display" charset="0"/>
                <a:ea typeface="SF UI Display" charset="0"/>
                <a:cs typeface="SF UI Display" charset="0"/>
              </a:rPr>
              <a:t>ư</a:t>
            </a:r>
            <a:r>
              <a:rPr lang="en-US" sz="2400" b="1">
                <a:solidFill>
                  <a:schemeClr val="tx2"/>
                </a:solidFill>
                <a:latin typeface="SF UI Display" charset="0"/>
                <a:ea typeface="SF UI Display" charset="0"/>
                <a:cs typeface="SF UI Display" charset="0"/>
              </a:rPr>
              <a:t>ởng</a:t>
            </a:r>
            <a:endParaRPr lang="en-US" sz="2400" b="1" dirty="0">
              <a:solidFill>
                <a:schemeClr val="tx2"/>
              </a:solidFill>
              <a:latin typeface="SF UI Display" charset="0"/>
              <a:ea typeface="SF UI Display" charset="0"/>
              <a:cs typeface="SF UI Display" charset="0"/>
            </a:endParaRPr>
          </a:p>
        </p:txBody>
      </p:sp>
    </p:spTree>
    <p:extLst>
      <p:ext uri="{BB962C8B-B14F-4D97-AF65-F5344CB8AC3E}">
        <p14:creationId xmlns:p14="http://schemas.microsoft.com/office/powerpoint/2010/main" val="732304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7FEB06CD-3F24-41BC-90A4-3A58286FB320}"/>
              </a:ext>
            </a:extLst>
          </p:cNvPr>
          <p:cNvSpPr/>
          <p:nvPr/>
        </p:nvSpPr>
        <p:spPr>
          <a:xfrm>
            <a:off x="3544911" y="2697480"/>
            <a:ext cx="731520" cy="731520"/>
          </a:xfrm>
          <a:prstGeom prst="diamon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900">
              <a:latin typeface="SF UI Display" charset="0"/>
              <a:ea typeface="SF UI Display" charset="0"/>
              <a:cs typeface="SF UI Display" charset="0"/>
            </a:endParaRPr>
          </a:p>
        </p:txBody>
      </p:sp>
      <p:sp>
        <p:nvSpPr>
          <p:cNvPr id="6" name="TextBox 5">
            <a:extLst>
              <a:ext uri="{FF2B5EF4-FFF2-40B4-BE49-F238E27FC236}">
                <a16:creationId xmlns:a16="http://schemas.microsoft.com/office/drawing/2014/main" id="{9573F0ED-986F-47BD-A89B-F7892AA37CE8}"/>
              </a:ext>
            </a:extLst>
          </p:cNvPr>
          <p:cNvSpPr txBox="1"/>
          <p:nvPr/>
        </p:nvSpPr>
        <p:spPr>
          <a:xfrm>
            <a:off x="3749218" y="2826277"/>
            <a:ext cx="340157" cy="461665"/>
          </a:xfrm>
          <a:prstGeom prst="rect">
            <a:avLst/>
          </a:prstGeom>
          <a:noFill/>
        </p:spPr>
        <p:txBody>
          <a:bodyPr wrap="none" rtlCol="0" anchor="ctr" anchorCtr="0">
            <a:spAutoFit/>
          </a:bodyPr>
          <a:lstStyle/>
          <a:p>
            <a:pPr algn="ctr"/>
            <a:r>
              <a:rPr lang="en-US" sz="2400" b="1">
                <a:solidFill>
                  <a:schemeClr val="bg1"/>
                </a:solidFill>
                <a:latin typeface="SF UI Display" charset="0"/>
                <a:ea typeface="SF UI Display" charset="0"/>
                <a:cs typeface="SF UI Display" charset="0"/>
              </a:rPr>
              <a:t>3</a:t>
            </a:r>
            <a:endParaRPr lang="en-US" sz="2400" b="1" dirty="0">
              <a:solidFill>
                <a:schemeClr val="bg1"/>
              </a:solidFill>
              <a:latin typeface="SF UI Display" charset="0"/>
              <a:ea typeface="SF UI Display" charset="0"/>
              <a:cs typeface="SF UI Display" charset="0"/>
            </a:endParaRPr>
          </a:p>
        </p:txBody>
      </p:sp>
      <p:sp>
        <p:nvSpPr>
          <p:cNvPr id="7" name="TextBox 6">
            <a:extLst>
              <a:ext uri="{FF2B5EF4-FFF2-40B4-BE49-F238E27FC236}">
                <a16:creationId xmlns:a16="http://schemas.microsoft.com/office/drawing/2014/main" id="{5C1AEF5D-8820-4D17-AAD4-299D7D4B4CFC}"/>
              </a:ext>
            </a:extLst>
          </p:cNvPr>
          <p:cNvSpPr txBox="1"/>
          <p:nvPr/>
        </p:nvSpPr>
        <p:spPr>
          <a:xfrm>
            <a:off x="4457685" y="2832407"/>
            <a:ext cx="2545184" cy="461665"/>
          </a:xfrm>
          <a:prstGeom prst="rect">
            <a:avLst/>
          </a:prstGeom>
          <a:noFill/>
        </p:spPr>
        <p:txBody>
          <a:bodyPr wrap="none" rtlCol="0" anchor="b" anchorCtr="0">
            <a:spAutoFit/>
          </a:bodyPr>
          <a:lstStyle/>
          <a:p>
            <a:r>
              <a:rPr lang="en-US" sz="2400" b="1">
                <a:solidFill>
                  <a:schemeClr val="tx2"/>
                </a:solidFill>
                <a:latin typeface="SF UI Display" charset="0"/>
                <a:ea typeface="SF UI Display" charset="0"/>
                <a:cs typeface="SF UI Display" charset="0"/>
              </a:rPr>
              <a:t>Tóm tắt chuyên đề</a:t>
            </a:r>
            <a:endParaRPr lang="en-US" sz="2400" b="1" dirty="0">
              <a:solidFill>
                <a:schemeClr val="tx2"/>
              </a:solidFill>
              <a:latin typeface="SF UI Display" charset="0"/>
              <a:ea typeface="SF UI Display" charset="0"/>
              <a:cs typeface="SF UI Display" charset="0"/>
            </a:endParaRPr>
          </a:p>
        </p:txBody>
      </p:sp>
    </p:spTree>
    <p:extLst>
      <p:ext uri="{BB962C8B-B14F-4D97-AF65-F5344CB8AC3E}">
        <p14:creationId xmlns:p14="http://schemas.microsoft.com/office/powerpoint/2010/main" val="2660292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A066DE-C534-45AF-AF72-EA37A539B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254" y="1685746"/>
            <a:ext cx="3486508" cy="3486508"/>
          </a:xfrm>
          <a:prstGeom prst="rect">
            <a:avLst/>
          </a:prstGeom>
        </p:spPr>
      </p:pic>
    </p:spTree>
    <p:extLst>
      <p:ext uri="{BB962C8B-B14F-4D97-AF65-F5344CB8AC3E}">
        <p14:creationId xmlns:p14="http://schemas.microsoft.com/office/powerpoint/2010/main" val="40811220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gbef8510f9d_1_7"/>
          <p:cNvPicPr preferRelativeResize="0"/>
          <p:nvPr/>
        </p:nvPicPr>
        <p:blipFill rotWithShape="1">
          <a:blip r:embed="rId3">
            <a:alphaModFix/>
          </a:blip>
          <a:srcRect/>
          <a:stretch/>
        </p:blipFill>
        <p:spPr>
          <a:xfrm>
            <a:off x="2385825" y="1172000"/>
            <a:ext cx="7620000" cy="3810000"/>
          </a:xfrm>
          <a:prstGeom prst="rect">
            <a:avLst/>
          </a:prstGeom>
          <a:noFill/>
          <a:ln>
            <a:noFill/>
          </a:ln>
        </p:spPr>
      </p:pic>
    </p:spTree>
    <p:extLst>
      <p:ext uri="{BB962C8B-B14F-4D97-AF65-F5344CB8AC3E}">
        <p14:creationId xmlns:p14="http://schemas.microsoft.com/office/powerpoint/2010/main" val="2053887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EEB10BB-84D4-4F8E-B963-87E456BDE1CD}"/>
              </a:ext>
            </a:extLst>
          </p:cNvPr>
          <p:cNvSpPr txBox="1"/>
          <p:nvPr/>
        </p:nvSpPr>
        <p:spPr>
          <a:xfrm>
            <a:off x="2559664" y="4056384"/>
            <a:ext cx="7072667" cy="804387"/>
          </a:xfrm>
          <a:prstGeom prst="rect">
            <a:avLst/>
          </a:prstGeom>
          <a:noFill/>
        </p:spPr>
        <p:txBody>
          <a:bodyPr wrap="square" rtlCol="0">
            <a:spAutoFit/>
          </a:bodyPr>
          <a:lstStyle/>
          <a:p>
            <a:pPr algn="ctr">
              <a:lnSpc>
                <a:spcPct val="120000"/>
              </a:lnSpc>
            </a:pPr>
            <a:r>
              <a:rPr lang="en-US" sz="2000" b="1">
                <a:solidFill>
                  <a:schemeClr val="accent1"/>
                </a:solidFill>
                <a:latin typeface="Roboto" panose="02000000000000000000" pitchFamily="2" charset="0"/>
                <a:ea typeface="Roboto" panose="02000000000000000000" pitchFamily="2" charset="0"/>
                <a:cs typeface="Roboto" panose="02000000000000000000" pitchFamily="2" charset="0"/>
              </a:rPr>
              <a:t>PHIM TỔNG KẾT NỘI DUNG ĐỊNH H</a:t>
            </a:r>
            <a:r>
              <a:rPr lang="vi-VN" sz="2000" b="1">
                <a:solidFill>
                  <a:schemeClr val="accent1"/>
                </a:solidFill>
                <a:latin typeface="Roboto" panose="02000000000000000000" pitchFamily="2" charset="0"/>
                <a:ea typeface="Roboto" panose="02000000000000000000" pitchFamily="2" charset="0"/>
                <a:cs typeface="Roboto" panose="02000000000000000000" pitchFamily="2" charset="0"/>
              </a:rPr>
              <a:t>Ư</a:t>
            </a:r>
            <a:r>
              <a:rPr lang="en-US" sz="2000" b="1">
                <a:solidFill>
                  <a:schemeClr val="accent1"/>
                </a:solidFill>
                <a:latin typeface="Roboto" panose="02000000000000000000" pitchFamily="2" charset="0"/>
                <a:ea typeface="Roboto" panose="02000000000000000000" pitchFamily="2" charset="0"/>
                <a:cs typeface="Roboto" panose="02000000000000000000" pitchFamily="2" charset="0"/>
              </a:rPr>
              <a:t>ỚNG &amp; CÁC CHUYÊN ĐỀ TRONG CH</a:t>
            </a:r>
            <a:r>
              <a:rPr lang="vi-VN" sz="2000" b="1">
                <a:solidFill>
                  <a:schemeClr val="accent1"/>
                </a:solidFill>
                <a:latin typeface="Roboto" panose="02000000000000000000" pitchFamily="2" charset="0"/>
                <a:ea typeface="Roboto" panose="02000000000000000000" pitchFamily="2" charset="0"/>
                <a:cs typeface="Roboto" panose="02000000000000000000" pitchFamily="2" charset="0"/>
              </a:rPr>
              <a:t>Ư</a:t>
            </a:r>
            <a:r>
              <a:rPr lang="en-US" sz="2000" b="1">
                <a:solidFill>
                  <a:schemeClr val="accent1"/>
                </a:solidFill>
                <a:latin typeface="Roboto" panose="02000000000000000000" pitchFamily="2" charset="0"/>
                <a:ea typeface="Roboto" panose="02000000000000000000" pitchFamily="2" charset="0"/>
                <a:cs typeface="Roboto" panose="02000000000000000000" pitchFamily="2" charset="0"/>
              </a:rPr>
              <a:t>ƠNG TRÌNH HNLĐ 2021</a:t>
            </a:r>
          </a:p>
        </p:txBody>
      </p:sp>
      <p:pic>
        <p:nvPicPr>
          <p:cNvPr id="14" name="Picture 13">
            <a:extLst>
              <a:ext uri="{FF2B5EF4-FFF2-40B4-BE49-F238E27FC236}">
                <a16:creationId xmlns:a16="http://schemas.microsoft.com/office/drawing/2014/main" id="{BB46D81A-661E-4866-A4E2-481FC3320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8444" y="1485608"/>
            <a:ext cx="3715109" cy="2476739"/>
          </a:xfrm>
          <a:prstGeom prst="rect">
            <a:avLst/>
          </a:prstGeom>
        </p:spPr>
      </p:pic>
    </p:spTree>
    <p:extLst>
      <p:ext uri="{BB962C8B-B14F-4D97-AF65-F5344CB8AC3E}">
        <p14:creationId xmlns:p14="http://schemas.microsoft.com/office/powerpoint/2010/main" val="3972605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EEB10BB-84D4-4F8E-B963-87E456BDE1CD}"/>
              </a:ext>
            </a:extLst>
          </p:cNvPr>
          <p:cNvSpPr txBox="1"/>
          <p:nvPr/>
        </p:nvSpPr>
        <p:spPr>
          <a:xfrm>
            <a:off x="2559662" y="4168527"/>
            <a:ext cx="7072667" cy="433452"/>
          </a:xfrm>
          <a:prstGeom prst="rect">
            <a:avLst/>
          </a:prstGeom>
          <a:noFill/>
        </p:spPr>
        <p:txBody>
          <a:bodyPr wrap="square" rtlCol="0">
            <a:spAutoFit/>
          </a:bodyPr>
          <a:lstStyle/>
          <a:p>
            <a:pPr algn="ctr">
              <a:lnSpc>
                <a:spcPct val="120000"/>
              </a:lnSpc>
            </a:pPr>
            <a:r>
              <a:rPr lang="en-US" sz="2000" b="1">
                <a:solidFill>
                  <a:schemeClr val="accent1"/>
                </a:solidFill>
                <a:latin typeface="Roboto" panose="02000000000000000000" pitchFamily="2" charset="0"/>
                <a:ea typeface="Roboto" panose="02000000000000000000" pitchFamily="2" charset="0"/>
                <a:cs typeface="Roboto" panose="02000000000000000000" pitchFamily="2" charset="0"/>
              </a:rPr>
              <a:t>BỘ QUY TẮC ỨNG XỬ MISA</a:t>
            </a:r>
          </a:p>
        </p:txBody>
      </p:sp>
      <p:pic>
        <p:nvPicPr>
          <p:cNvPr id="4" name="Google Shape;204;p14">
            <a:extLst>
              <a:ext uri="{FF2B5EF4-FFF2-40B4-BE49-F238E27FC236}">
                <a16:creationId xmlns:a16="http://schemas.microsoft.com/office/drawing/2014/main" id="{F69E60EF-4AE8-4EA9-A5D5-18382FEDE3C5}"/>
              </a:ext>
            </a:extLst>
          </p:cNvPr>
          <p:cNvPicPr preferRelativeResize="0"/>
          <p:nvPr/>
        </p:nvPicPr>
        <p:blipFill rotWithShape="1">
          <a:blip r:embed="rId2">
            <a:alphaModFix/>
          </a:blip>
          <a:srcRect/>
          <a:stretch/>
        </p:blipFill>
        <p:spPr>
          <a:xfrm>
            <a:off x="4959832" y="1553310"/>
            <a:ext cx="2272325" cy="2272325"/>
          </a:xfrm>
          <a:prstGeom prst="rect">
            <a:avLst/>
          </a:prstGeom>
          <a:noFill/>
          <a:ln>
            <a:noFill/>
          </a:ln>
        </p:spPr>
      </p:pic>
    </p:spTree>
    <p:extLst>
      <p:ext uri="{BB962C8B-B14F-4D97-AF65-F5344CB8AC3E}">
        <p14:creationId xmlns:p14="http://schemas.microsoft.com/office/powerpoint/2010/main" val="3809063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5726</Words>
  <Application>Microsoft Macintosh PowerPoint</Application>
  <PresentationFormat>Widescreen</PresentationFormat>
  <Paragraphs>672</Paragraphs>
  <Slides>71</Slides>
  <Notes>22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71</vt:i4>
      </vt:variant>
    </vt:vector>
  </HeadingPairs>
  <TitlesOfParts>
    <vt:vector size="84" baseType="lpstr">
      <vt:lpstr>Arial</vt:lpstr>
      <vt:lpstr>Calibri</vt:lpstr>
      <vt:lpstr>Calibri (Body)</vt:lpstr>
      <vt:lpstr>DejaVu Sans</vt:lpstr>
      <vt:lpstr>Lato Light</vt:lpstr>
      <vt:lpstr>Lobster</vt:lpstr>
      <vt:lpstr>Noto Sans Symbols</vt:lpstr>
      <vt:lpstr>Open Sans</vt:lpstr>
      <vt:lpstr>Roboto</vt:lpstr>
      <vt:lpstr>SF UI Display</vt:lpstr>
      <vt:lpstr>Source Sans Pro</vt:lpstr>
      <vt:lpstr>Wingdings</vt:lpstr>
      <vt:lpstr>Office Theme</vt:lpstr>
      <vt:lpstr>TRUYỀN THÔNG  HỘI NGHỊ LÃNH ĐẠO MISA 2021</vt:lpstr>
      <vt:lpstr>PowerPoint Presentation</vt:lpstr>
      <vt:lpstr>PowerPoint Presentation</vt:lpstr>
      <vt:lpstr>Mục đích của Hội nghị lãnh đạo</vt:lpstr>
      <vt:lpstr>PowerPoint Presentation</vt:lpstr>
      <vt:lpstr>PowerPoint Presentation</vt:lpstr>
      <vt:lpstr>PowerPoint Presentation</vt:lpstr>
      <vt:lpstr>PowerPoint Presentation</vt:lpstr>
      <vt:lpstr>PowerPoint Presentation</vt:lpstr>
      <vt:lpstr>BỘ QUY TẮC ỨNG XỬ LÀ GÌ?</vt:lpstr>
      <vt:lpstr>TẠI SAO MISA CẦN CÓ BỘ QUY TẮC ỨNG XỬ</vt:lpstr>
      <vt:lpstr>LỢI ÍCH BỘ QUY TẮC ỨNG XỬ</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VẤN ĐỀ</vt:lpstr>
      <vt:lpstr>PowerPoint Presentation</vt:lpstr>
      <vt:lpstr>QUY TRÌNH PHÂN TÍCH THIẾT KẾ</vt:lpstr>
      <vt:lpstr>NGUYÊN NHÂN CHÍNH</vt:lpstr>
      <vt:lpstr>ĐỀ XUẤT CẢI TIẾN</vt:lpstr>
      <vt:lpstr>PowerPoint Presentation</vt:lpstr>
      <vt:lpstr>UX DESIGN PROCESS</vt:lpstr>
      <vt:lpstr>MISA UX DESIGN PROCESS</vt:lpstr>
      <vt:lpstr>UX FLOW</vt:lpstr>
      <vt:lpstr>WIREFRAME</vt:lpstr>
      <vt:lpstr>UI DESIGN</vt:lpstr>
      <vt:lpstr>ĐỀ XUẤT</vt:lpstr>
      <vt:lpstr>PowerPoint Presentation</vt:lpstr>
      <vt:lpstr>DESIGN SYSTEM</vt:lpstr>
      <vt:lpstr>PowerPoint Presentation</vt:lpstr>
      <vt:lpstr>LỢI ÍCH CỦA DESIGN SYSTEM</vt:lpstr>
      <vt:lpstr>THỰC TRẠNG</vt:lpstr>
      <vt:lpstr>PowerPoint Presentation</vt:lpstr>
      <vt:lpstr>PowerPoint Presentation</vt:lpstr>
      <vt:lpstr>ATOMIC DESIGN</vt:lpstr>
      <vt:lpstr>PowerPoint Presentation</vt:lpstr>
      <vt:lpstr>ĐỀ XUẤT</vt:lpstr>
      <vt:lpstr>PowerPoint Presentation</vt:lpstr>
      <vt:lpstr>TEST EXTERNALLY</vt:lpstr>
      <vt:lpstr>TEST EXTERNALLY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Tuan Bui</dc:creator>
  <cp:lastModifiedBy>Tùng Nguyễn Thanh</cp:lastModifiedBy>
  <cp:revision>43</cp:revision>
  <dcterms:created xsi:type="dcterms:W3CDTF">2020-12-29T07:44:11Z</dcterms:created>
  <dcterms:modified xsi:type="dcterms:W3CDTF">2021-03-05T08:55:55Z</dcterms:modified>
</cp:coreProperties>
</file>